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7" r:id="rId4"/>
    <p:sldId id="278" r:id="rId5"/>
    <p:sldId id="279" r:id="rId6"/>
    <p:sldId id="28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49" Type="http://schemas.microsoft.com/office/2016/11/relationships/changesInfo" Target="changesInfos/changesInfo1.xml"/><Relationship Id="rId10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+mn-lt"/>
              </a:rPr>
              <a:t>Review Class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Lecture Outline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101755"/>
            <a:ext cx="8234223" cy="4107981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Review of the midterm topics from Text Book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1.2 Propositional Equivalences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1.3 Predicates and Quantifiers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2.1 Sets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2.2 Set Operations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2.3 Functions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3.4 The Integers and Division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3.5 Primes and Greatest Common Divisors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3.8 Matrices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4.1 Mathematical Induction </a:t>
            </a: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Midterm Exam : </a:t>
            </a:r>
            <a:r>
              <a:rPr lang="en-US" altLang="zh-TW" dirty="0" smtClean="0">
                <a:solidFill>
                  <a:srgbClr val="FF0000"/>
                </a:solidFill>
              </a:rPr>
              <a:t>Question Pattern, Marks </a:t>
            </a:r>
            <a:r>
              <a:rPr lang="en-US" altLang="zh-TW" dirty="0" smtClean="0">
                <a:solidFill>
                  <a:srgbClr val="FF0000"/>
                </a:solidFill>
              </a:rPr>
              <a:t>Distribution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OBE: </a:t>
            </a:r>
            <a:r>
              <a:rPr lang="en-US" altLang="zh-TW" dirty="0" smtClean="0">
                <a:solidFill>
                  <a:srgbClr val="FF0000"/>
                </a:solidFill>
              </a:rPr>
              <a:t>The CO1 and CO2, Definitions, Rubrics,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4018" y="1446667"/>
          <a:ext cx="8052185" cy="4641383"/>
        </p:xfrm>
        <a:graphic>
          <a:graphicData uri="http://schemas.openxmlformats.org/drawingml/2006/table">
            <a:tbl>
              <a:tblPr/>
              <a:tblGrid>
                <a:gridCol w="696042"/>
                <a:gridCol w="3273684"/>
                <a:gridCol w="1185283"/>
                <a:gridCol w="1315727"/>
                <a:gridCol w="1581449"/>
              </a:tblGrid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CO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Learning Domain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Method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Rubric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CO1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Explain propositional logic and propositional equivalences.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Cognitive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5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CO2</a:t>
                      </a:r>
                      <a:endParaRPr lang="en-US"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Determine whether a function is one-to-one, onto, and/or one-to-one correspondence.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CO3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Determine whether a graph contains Euler or Hamilton circuit or path.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CO4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Analyze a Relation to verify whether it contains certain property.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5913" y="736976"/>
            <a:ext cx="537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 4 COs of Discrete Mathematics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85564" y="678976"/>
            <a:ext cx="5572872" cy="76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6853" y="1498504"/>
          <a:ext cx="8052180" cy="5276088"/>
        </p:xfrm>
        <a:graphic>
          <a:graphicData uri="http://schemas.openxmlformats.org/drawingml/2006/table">
            <a:tbl>
              <a:tblPr/>
              <a:tblGrid>
                <a:gridCol w="1494486"/>
                <a:gridCol w="1494486"/>
                <a:gridCol w="1449393"/>
                <a:gridCol w="1396246"/>
                <a:gridCol w="1384973"/>
                <a:gridCol w="832596"/>
              </a:tblGrid>
              <a:tr h="1318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Marking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Criteria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Marks Distribution (Maximum 5X3=15)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Definition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Student does not answer or vaguely define the terms or concept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Definition provided with partial relevance to the subject matter.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Correctly define the terms. May miss minor detail.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</a:rPr>
                        <a:t>Correctly and comprehensively define the term with examples.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Usage of logic and/or laws of equivalences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No usage of laws or incorrect usage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Usage of laws without mentioning the name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Usage of laws with mentioning the name of laws but with minor mistakes.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Proper usage of laws mentioning their names correctly and without any mistake.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2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incorrect answer.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but with some logical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minor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no error.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Acquired Marks: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CO Pass / Fail: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58624" y="727162"/>
            <a:ext cx="5572872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669" y="1572518"/>
          <a:ext cx="8270543" cy="5120640"/>
        </p:xfrm>
        <a:graphic>
          <a:graphicData uri="http://schemas.openxmlformats.org/drawingml/2006/table">
            <a:tbl>
              <a:tblPr/>
              <a:tblGrid>
                <a:gridCol w="1535013"/>
                <a:gridCol w="1535013"/>
                <a:gridCol w="1488698"/>
                <a:gridCol w="1434113"/>
                <a:gridCol w="1422533"/>
                <a:gridCol w="855173"/>
              </a:tblGrid>
              <a:tr h="13465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Marking Criteria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Marks Distribution (Maximum 5X3=15)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9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Definition 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Student does not define or vaguely define the terms or concept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Definition provided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define the terms. May miss minor detail.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and comprehensively define the terms.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Reasoning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Student does not provide reasoning or incorrect reasoning.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Reasoning provided  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 Correct reasoning provided with minor mistakes.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 reasoning provided with no mistake.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85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incorrect answer.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but with some missing steps.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a correct answer with minor errors.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showing all the relevant steps and with no error.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 Pass / Fail: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Do you have any questions?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2" ma:contentTypeDescription="Create a new document." ma:contentTypeScope="" ma:versionID="65386807a64178d50199543d65e4741d">
  <xsd:schema xmlns:xsd="http://www.w3.org/2001/XMLSchema" xmlns:xs="http://www.w3.org/2001/XMLSchema" xmlns:p="http://schemas.microsoft.com/office/2006/metadata/properties" xmlns:ns2="d2c34648-228b-4532-a3cf-82472e227dec" targetNamespace="http://schemas.microsoft.com/office/2006/metadata/properties" ma:root="true" ma:fieldsID="503ba7c31c615c25c02d8bc8ad3965a3" ns2:_="">
    <xsd:import namespace="d2c34648-228b-4532-a3cf-82472e227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34648-228b-4532-a3cf-82472e2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30E1AD-13CB-46BB-AAE3-608294E5DC7D}"/>
</file>

<file path=customXml/itemProps2.xml><?xml version="1.0" encoding="utf-8"?>
<ds:datastoreItem xmlns:ds="http://schemas.openxmlformats.org/officeDocument/2006/customXml" ds:itemID="{90BC68E3-0F7B-4629-95D3-99B216553756}"/>
</file>

<file path=customXml/itemProps3.xml><?xml version="1.0" encoding="utf-8"?>
<ds:datastoreItem xmlns:ds="http://schemas.openxmlformats.org/officeDocument/2006/customXml" ds:itemID="{A6E3F35F-8B14-4CC0-A955-7383BDA73F9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3071</TotalTime>
  <Words>536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Review Class</vt:lpstr>
      <vt:lpstr>Lecture Outline</vt:lpstr>
      <vt:lpstr>Slide 3</vt:lpstr>
      <vt:lpstr>Slide 4</vt:lpstr>
      <vt:lpstr>Slide 5</vt:lpstr>
      <vt:lpstr>Slide 6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84</cp:revision>
  <dcterms:created xsi:type="dcterms:W3CDTF">2018-12-10T17:20:29Z</dcterms:created>
  <dcterms:modified xsi:type="dcterms:W3CDTF">2020-05-06T14:07:14Z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