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969BD-DD10-4020-9F56-F0AD47ED36A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03DAF-F491-4105-8CCE-C2E32FD9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03DAF-F491-4105-8CCE-C2E32FD98A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Normalization Continued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>
            <a:normAutofit/>
          </a:bodyPr>
          <a:lstStyle/>
          <a:p>
            <a:r>
              <a:rPr lang="en-US" dirty="0"/>
              <a:t>Course </a:t>
            </a:r>
            <a:r>
              <a:rPr lang="en-US" dirty="0" smtClean="0"/>
              <a:t>Code: CSC </a:t>
            </a:r>
            <a:r>
              <a:rPr lang="en-US" dirty="0"/>
              <a:t>2108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59494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err="1" smtClean="0"/>
                        <a:t>Kawser</a:t>
                      </a:r>
                      <a:r>
                        <a:rPr lang="en-US" sz="1800" i="1" baseline="0" dirty="0" smtClean="0"/>
                        <a:t> </a:t>
                      </a:r>
                      <a:r>
                        <a:rPr lang="en-US" sz="1800" i="1" baseline="0" dirty="0" err="1" smtClean="0"/>
                        <a:t>Irom</a:t>
                      </a:r>
                      <a:r>
                        <a:rPr lang="en-US" sz="1800" i="1" baseline="0" dirty="0" smtClean="0"/>
                        <a:t> </a:t>
                      </a:r>
                      <a:r>
                        <a:rPr lang="en-US" sz="1800" i="1" baseline="0" dirty="0" err="1" smtClean="0"/>
                        <a:t>Rushee</a:t>
                      </a:r>
                      <a:r>
                        <a:rPr lang="en-US" sz="1800" i="1" baseline="0" smtClean="0"/>
                        <a:t> </a:t>
                      </a:r>
                      <a:r>
                        <a:rPr lang="en-US" sz="1800" i="1" smtClean="0"/>
                        <a:t>&amp; rushee@aiub.edu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tx1"/>
                </a:solidFill>
              </a:rPr>
              <a:t>The </a:t>
            </a:r>
            <a:r>
              <a:rPr lang="en-US" altLang="en-US" sz="2400" dirty="0">
                <a:solidFill>
                  <a:schemeClr val="tx1"/>
                </a:solidFill>
              </a:rPr>
              <a:t>Normal Forms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tx1"/>
                </a:solidFill>
              </a:rPr>
              <a:t>Real </a:t>
            </a:r>
            <a:r>
              <a:rPr lang="en-US" altLang="en-US" sz="2400" dirty="0">
                <a:solidFill>
                  <a:schemeClr val="tx1"/>
                </a:solidFill>
              </a:rPr>
              <a:t>World Exercise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</a:rPr>
              <a:t>Normal Form : 3NF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Third Normal Form (3NF)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783771" y="2435897"/>
            <a:ext cx="7708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/>
              <a:t>Third </a:t>
            </a:r>
            <a:r>
              <a:rPr lang="en-US" b="1" i="1" dirty="0"/>
              <a:t>Normal Form </a:t>
            </a:r>
            <a:r>
              <a:rPr lang="en-US" b="1" i="1" dirty="0" smtClean="0"/>
              <a:t>Rule: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A </a:t>
            </a:r>
            <a:r>
              <a:rPr lang="en-US" dirty="0"/>
              <a:t>relation in Second Normal Form has no Transitive Dependency present.</a:t>
            </a:r>
          </a:p>
          <a:p>
            <a:pPr lvl="1"/>
            <a:r>
              <a:rPr lang="en-US" dirty="0"/>
              <a:t> </a:t>
            </a:r>
            <a:r>
              <a:rPr lang="en-US" b="1" i="1" dirty="0"/>
              <a:t>Transitive Dependency</a:t>
            </a:r>
          </a:p>
          <a:p>
            <a:pPr lvl="1"/>
            <a:r>
              <a:rPr lang="en-US" dirty="0"/>
              <a:t>A Functional Dependency between two (or more) non-key attributes</a:t>
            </a:r>
            <a:r>
              <a:rPr lang="en-US" dirty="0" smtClean="0"/>
              <a:t>.</a:t>
            </a:r>
          </a:p>
          <a:p>
            <a:pPr lvl="1"/>
            <a:r>
              <a:rPr lang="en-US" b="1" i="1" dirty="0" smtClean="0"/>
              <a:t>-Before 3NF applied</a:t>
            </a:r>
            <a:endParaRPr lang="en-US" b="1" i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210688"/>
              </p:ext>
            </p:extLst>
          </p:nvPr>
        </p:nvGraphicFramePr>
        <p:xfrm>
          <a:off x="927773" y="3913225"/>
          <a:ext cx="7564872" cy="2372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3160"/>
                <a:gridCol w="2015189"/>
                <a:gridCol w="2489972"/>
                <a:gridCol w="1466551"/>
              </a:tblGrid>
              <a:tr h="265883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5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u="sng" smtClean="0">
                          <a:solidFill>
                            <a:schemeClr val="tx1"/>
                          </a:solidFill>
                          <a:effectLst/>
                        </a:rPr>
                        <a:t>cust_id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effectLst/>
                        </a:rPr>
                        <a:t>sales_person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region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</a:tr>
              <a:tr h="265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8023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Anderson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Smith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South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</a:tr>
              <a:tr h="265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9167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Boston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Hikes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West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</a:tr>
              <a:tr h="265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7924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Haile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Smith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South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</a:tr>
              <a:tr h="265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6837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Tuck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David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East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</a:tr>
              <a:tr h="265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8596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Haile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Hikes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West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</a:tr>
              <a:tr h="2506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7018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Anderson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Forth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North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3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Third </a:t>
            </a:r>
            <a:r>
              <a:rPr lang="en-US" sz="2600" dirty="0"/>
              <a:t>Normal Form </a:t>
            </a:r>
            <a:r>
              <a:rPr lang="en-US" sz="2600" dirty="0" smtClean="0"/>
              <a:t>(3NF</a:t>
            </a:r>
            <a:r>
              <a:rPr lang="en-US" sz="2600" dirty="0"/>
              <a:t>)</a:t>
            </a:r>
            <a:endParaRPr lang="x-none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1066987" y="1795816"/>
            <a:ext cx="791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i="1" dirty="0" smtClean="0"/>
              <a:t>After 3NF</a:t>
            </a:r>
          </a:p>
          <a:p>
            <a:pPr marL="285750" indent="-285750">
              <a:buFontTx/>
              <a:buChar char="-"/>
            </a:pPr>
            <a:endParaRPr lang="en-US" b="1" i="1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225948"/>
              </p:ext>
            </p:extLst>
          </p:nvPr>
        </p:nvGraphicFramePr>
        <p:xfrm>
          <a:off x="1353774" y="2850108"/>
          <a:ext cx="3670300" cy="2713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7900"/>
                <a:gridCol w="1168400"/>
                <a:gridCol w="1524000"/>
              </a:tblGrid>
              <a:tr h="43886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u="sng">
                          <a:solidFill>
                            <a:schemeClr val="tx1"/>
                          </a:solidFill>
                          <a:effectLst/>
                        </a:rPr>
                        <a:t>cust_id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sale_person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311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8023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Anderson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Smith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311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9167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Boston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Hikes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311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7924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Haile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Smith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311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6837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Tuck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David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311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8596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Haile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Hikes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311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7018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Anderson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Forth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396573"/>
              </p:ext>
            </p:extLst>
          </p:nvPr>
        </p:nvGraphicFramePr>
        <p:xfrm>
          <a:off x="5319712" y="2828233"/>
          <a:ext cx="3429000" cy="2881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1033"/>
                <a:gridCol w="1277967"/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salesman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02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u="sng">
                          <a:solidFill>
                            <a:schemeClr val="tx1"/>
                          </a:solidFill>
                          <a:effectLst/>
                        </a:rPr>
                        <a:t>sale_person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region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4902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Smith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South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4902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Hikes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West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4902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David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East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4902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Forth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North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08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800" dirty="0" smtClean="0">
                <a:latin typeface="Arial" charset="0"/>
              </a:rPr>
              <a:t>Normalization from ER diagram</a:t>
            </a:r>
            <a:endParaRPr lang="en-US" sz="3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86" y="2161914"/>
            <a:ext cx="69723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68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1874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2470</TotalTime>
  <Words>318</Words>
  <Application>Microsoft Office PowerPoint</Application>
  <PresentationFormat>On-screen Show (4:3)</PresentationFormat>
  <Paragraphs>108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Spectrum</vt:lpstr>
      <vt:lpstr>Normalization Continued</vt:lpstr>
      <vt:lpstr>Lecture Outline</vt:lpstr>
      <vt:lpstr>Normal Form : 3NF</vt:lpstr>
      <vt:lpstr>PowerPoint Presentation</vt:lpstr>
      <vt:lpstr>Normalization from ER diagram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37</cp:revision>
  <dcterms:created xsi:type="dcterms:W3CDTF">2018-12-10T17:20:29Z</dcterms:created>
  <dcterms:modified xsi:type="dcterms:W3CDTF">2020-08-25T02:31:54Z</dcterms:modified>
</cp:coreProperties>
</file>