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482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Arithmetic Operators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Parentheses</a:t>
            </a:r>
            <a:endParaRPr lang="en-US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Null Value</a:t>
            </a:r>
            <a:endParaRPr lang="en-US" sz="32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Values in Arithmetic Expressions</a:t>
            </a:r>
            <a:endParaRPr lang="en-US" sz="32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Column Alias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Column Aliases</a:t>
            </a:r>
            <a:endParaRPr lang="en-US" sz="3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Concatenation Operator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the Concatenation Operator</a:t>
            </a:r>
            <a:endParaRPr lang="en-US" sz="32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Literal Character Strings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Literal Character Strings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Duplicate Rows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Eliminating Duplicate Rows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 smtClean="0"/>
              <a:t>Eliminate duplicate rows by using the DISTINCT keyword in the SELECT clause.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</a:t>
            </a:r>
          </a:p>
          <a:p>
            <a:pPr lvl="1"/>
            <a:r>
              <a:rPr lang="en-US" sz="2400" i="1" dirty="0" smtClean="0"/>
              <a:t>-&gt; </a:t>
            </a:r>
            <a:r>
              <a:rPr lang="en-US" sz="2400" dirty="0" smtClean="0"/>
              <a:t>SQL is a command language for communication with the Oracle Server. </a:t>
            </a:r>
          </a:p>
          <a:p>
            <a:r>
              <a:rPr lang="en-US" sz="2800" dirty="0" smtClean="0"/>
              <a:t>Features of SQL</a:t>
            </a:r>
          </a:p>
          <a:p>
            <a:r>
              <a:rPr lang="en-US" sz="2800" dirty="0" smtClean="0"/>
              <a:t>      </a:t>
            </a:r>
            <a:r>
              <a:rPr lang="en-US" sz="2400" dirty="0" smtClean="0"/>
              <a:t>-&gt; Can be used by a range of users, including those with little or no programming experience</a:t>
            </a:r>
          </a:p>
          <a:p>
            <a:r>
              <a:rPr lang="en-US" sz="2400" dirty="0" smtClean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SQL*Plus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SQL*Plus</a:t>
            </a:r>
          </a:p>
          <a:p>
            <a:pPr lvl="1"/>
            <a:r>
              <a:rPr lang="en-US" sz="2400" dirty="0" smtClean="0"/>
              <a:t>-&gt;SQL*Plus</a:t>
            </a:r>
            <a:r>
              <a:rPr lang="en-US" sz="2400" dirty="0" smtClean="0">
                <a:solidFill>
                  <a:srgbClr val="FC0128"/>
                </a:solidFill>
              </a:rPr>
              <a:t> </a:t>
            </a:r>
            <a:r>
              <a:rPr lang="en-US" sz="2400" dirty="0" smtClean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 smtClean="0"/>
              <a:t>Features of SQL*Plus</a:t>
            </a:r>
          </a:p>
          <a:p>
            <a:r>
              <a:rPr lang="en-US" sz="2400" dirty="0" smtClean="0"/>
              <a:t>       -&gt;Accepts SQL input from files</a:t>
            </a:r>
          </a:p>
          <a:p>
            <a:r>
              <a:rPr lang="en-US" sz="2400" dirty="0" smtClean="0"/>
              <a:t>       -&gt;Provides a line editor for modifying SQL statements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 SQL Statements Versus SQL*Plus Commands </a:t>
            </a:r>
            <a:endParaRPr lang="en-US" sz="3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Capabilities of SQL SELECT Statements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Basic SELECT Statement</a:t>
            </a:r>
            <a:endParaRPr lang="en-US" sz="24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Writing SQL Statements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can be on one or</a:t>
            </a:r>
            <a:br>
              <a:rPr lang="en-US" sz="2400" dirty="0" smtClean="0"/>
            </a:br>
            <a:r>
              <a:rPr lang="en-US" sz="2400" dirty="0" smtClean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Selecting All Columns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Selecting Specific Columns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Column Heading Defaults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 smtClean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 smtClean="0"/>
              <a:t>	</a:t>
            </a:r>
            <a:r>
              <a:rPr lang="en-US" sz="2400" dirty="0" smtClean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1114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22</cp:revision>
  <dcterms:created xsi:type="dcterms:W3CDTF">2018-12-10T17:20:29Z</dcterms:created>
  <dcterms:modified xsi:type="dcterms:W3CDTF">2020-07-06T17:00:11Z</dcterms:modified>
</cp:coreProperties>
</file>