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67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9106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</a:t>
                      </a:r>
                      <a:r>
                        <a:rPr lang="en-US" baseline="0" smtClean="0"/>
                        <a:t>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collection of tools for describing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relationships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semantics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Relational Model , ER Model and Other Data Models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relational model uses a collection of tables to represent both data and the relationships among those data.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E-R data model is based on a perception of a real world that consists of a collection of basic objects, called entities and of relationships among these objects.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Object-based data models (Object-oriented and Object-relational)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Semi-structured data model  (XML)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Other older models: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Network model  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Stands for 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 smtClean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DML OPERATIONS: 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dirty="0" smtClean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DDL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Stands for Data Definition Language (DDL)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Data dictionary contains metadata (i.e. data about data)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DDL OPERATIONS: 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SQL is used to communicate with a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 smtClean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Logical Design </a:t>
            </a:r>
            <a:r>
              <a:rPr lang="en-US" sz="2000" dirty="0" smtClean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Business decision – What attributes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Physical Design</a:t>
            </a:r>
            <a:r>
              <a:rPr lang="en-US" sz="2000" dirty="0" smtClean="0"/>
              <a:t> – Deciding on the physical layout of the database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Storage manager</a:t>
            </a:r>
            <a:r>
              <a:rPr lang="en-US" sz="2000" dirty="0" smtClean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Buffer manager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files: </a:t>
            </a:r>
            <a:r>
              <a:rPr lang="en-US" sz="2400" dirty="0" smtClean="0"/>
              <a:t>Store the database itself.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dictionary : </a:t>
            </a:r>
            <a:r>
              <a:rPr lang="en-US" sz="2400" dirty="0" smtClean="0"/>
              <a:t>stores metadata about the structure of the database, in particular the schema of the database.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Indices:</a:t>
            </a:r>
            <a:r>
              <a:rPr lang="en-US" sz="2400" dirty="0" smtClean="0"/>
              <a:t>  Provide first access to the data items. Like index of the textbook.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Users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/>
              <a:t>Users </a:t>
            </a:r>
            <a:r>
              <a:rPr lang="en-US" sz="2400" dirty="0" smtClean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Application programmers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Specialized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Naive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definition : The DBA create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Monitoring performance and responding to changes in requirements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 Management System(DBMS)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Collection of interrelated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An environment that is both </a:t>
            </a:r>
            <a:r>
              <a:rPr lang="en-US" sz="2400" i="1" dirty="0" smtClean="0"/>
              <a:t>convenient</a:t>
            </a:r>
            <a:r>
              <a:rPr lang="en-US" sz="2400" dirty="0" smtClean="0"/>
              <a:t> and </a:t>
            </a:r>
            <a:r>
              <a:rPr lang="en-US" sz="2400" i="1" dirty="0" smtClean="0"/>
              <a:t>efficient</a:t>
            </a:r>
            <a:r>
              <a:rPr lang="en-US" sz="2400" dirty="0" smtClean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Database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Drawbacks of Using File System for Data Storage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52529" y="2110153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Redundancy and Inconsistency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Difficulty in Accessing Data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Isolation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Integrity Problems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Atomicity of updates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Concurrent access by multiple users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 of Data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Database system is a collection of interrelated data and a set of programs to access and modify these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Major purpose of a database system is to provide users with an abstract view of the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 The system hides certain details of how data are stored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Levels of Abstraction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Physical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Logical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View Level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Schema and Instance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Schema</a:t>
            </a:r>
            <a:r>
              <a:rPr lang="en-US" sz="2400" dirty="0" smtClean="0"/>
              <a:t> – the logical structure of the database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Example: The database consists of information about a set of customers and accounts and the relationship between them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type information of a variable in a program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Physical schema</a:t>
            </a:r>
            <a:r>
              <a:rPr lang="en-US" dirty="0" smtClean="0"/>
              <a:t>: database design at the physical level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Logical schema</a:t>
            </a:r>
            <a:r>
              <a:rPr lang="en-US" dirty="0" smtClean="0"/>
              <a:t>: database design at the logical level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Instance</a:t>
            </a:r>
            <a:r>
              <a:rPr lang="en-US" sz="2400" dirty="0" smtClean="0"/>
              <a:t> – the actual content of the database at a particular point in time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Independence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Physical Data Independence – </a:t>
            </a:r>
            <a:r>
              <a:rPr lang="en-US" sz="2400" dirty="0" smtClean="0"/>
              <a:t>the ability to modify the physical schema without changing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Applications depend on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Logical Data Independence</a:t>
            </a:r>
            <a:r>
              <a:rPr lang="en-US" sz="2400" dirty="0" smtClean="0"/>
              <a:t> - the ability to modify the logical schema without causing application programs to be rewritten.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Required when the logical structure has been altered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381</TotalTime>
  <Words>1078</Words>
  <Application>Microsoft Office PowerPoint</Application>
  <PresentationFormat>On-screen Show (4:3)</PresentationFormat>
  <Paragraphs>178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View of Data</vt:lpstr>
      <vt:lpstr>Levels of Abstraction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Database Users</vt:lpstr>
      <vt:lpstr>Database Administrator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25</cp:revision>
  <dcterms:created xsi:type="dcterms:W3CDTF">2018-12-10T17:20:29Z</dcterms:created>
  <dcterms:modified xsi:type="dcterms:W3CDTF">2020-07-06T17:02:59Z</dcterms:modified>
</cp:coreProperties>
</file>