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71" r:id="rId12"/>
    <p:sldId id="265" r:id="rId13"/>
    <p:sldId id="273" r:id="rId14"/>
    <p:sldId id="272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>
      <p:cViewPr varScale="1">
        <p:scale>
          <a:sx n="56" d="100"/>
          <a:sy n="56" d="100"/>
        </p:scale>
        <p:origin x="96" y="13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1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5"/>
            <a:ext cx="4936474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40497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219200"/>
            <a:ext cx="10361891" cy="97231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for DC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202B8-ED7D-451F-9BC4-AA140DFEED6B}"/>
              </a:ext>
            </a:extLst>
          </p:cNvPr>
          <p:cNvSpPr txBox="1"/>
          <p:nvPr/>
        </p:nvSpPr>
        <p:spPr>
          <a:xfrm>
            <a:off x="1674812" y="2521059"/>
            <a:ext cx="7364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Nokibul Arfin Siam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21-44793-1.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circuit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K.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60">
        <p:fade/>
      </p:transition>
    </mc:Choice>
    <mc:Fallback xmlns="">
      <p:transition spd="med" advTm="706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078A-9E47-479F-A9C6-08E7F836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AF77A-1688-4159-9CE2-4586113470F4}"/>
              </a:ext>
            </a:extLst>
          </p:cNvPr>
          <p:cNvSpPr txBox="1"/>
          <p:nvPr/>
        </p:nvSpPr>
        <p:spPr>
          <a:xfrm>
            <a:off x="1096994" y="2743200"/>
            <a:ext cx="9264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method is studied as a key tool to analyze any circuit.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nodal analysis steps is introduced highlighted by examples</a:t>
            </a:r>
          </a:p>
        </p:txBody>
      </p:sp>
    </p:spTree>
    <p:extLst>
      <p:ext uri="{BB962C8B-B14F-4D97-AF65-F5344CB8AC3E}">
        <p14:creationId xmlns:p14="http://schemas.microsoft.com/office/powerpoint/2010/main" val="33894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588">
        <p:fade/>
      </p:transition>
    </mc:Choice>
    <mc:Fallback xmlns="">
      <p:transition spd="med" advTm="1458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46A9-FC6E-45EE-BE95-441C03CD742C}"/>
              </a:ext>
            </a:extLst>
          </p:cNvPr>
          <p:cNvSpPr txBox="1"/>
          <p:nvPr/>
        </p:nvSpPr>
        <p:spPr>
          <a:xfrm>
            <a:off x="4189412" y="2286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94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70">
        <p:fade/>
      </p:transition>
    </mc:Choice>
    <mc:Fallback xmlns="">
      <p:transition spd="med" advTm="257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Nodal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of Nodal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solved problem of nodal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24">
        <p159:morph option="byObject"/>
      </p:transition>
    </mc:Choice>
    <mc:Fallback xmlns="">
      <p:transition spd="slow" advTm="110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7086599" cy="60959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Nodal Analysis.</a:t>
            </a:r>
            <a:b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C39F2-2781-4402-9E4E-B8980C651983}"/>
              </a:ext>
            </a:extLst>
          </p:cNvPr>
          <p:cNvSpPr txBox="1"/>
          <p:nvPr/>
        </p:nvSpPr>
        <p:spPr>
          <a:xfrm>
            <a:off x="1177205" y="2133599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that provides a general procedure for analyzing circuits using node voltages  as the circuit variables.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also called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Node-Voltage Method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31">
        <p:fade/>
      </p:transition>
    </mc:Choice>
    <mc:Fallback xmlns="">
      <p:transition spd="med" advTm="1603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688477"/>
            <a:ext cx="10360501" cy="48768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of Nodal Analysis.</a:t>
            </a:r>
            <a:b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number of nodes within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reference node, and label each remaining node with a subscripted value of voltage: V1 , V2 , and so 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Kirchhoff’s current law (KCL) at each node except the reference. Assume that all unknown currents leave the node for each application of Kirchhoff’s current law (KCL). </a:t>
            </a:r>
            <a:r>
              <a:rPr lang="en-US" dirty="0"/>
              <a:t>Each node is to be treated as a separate entity, independent of the application of KCL to the other nodes.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resulting equations for the nodal voltages. 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367">
        <p:fade/>
      </p:transition>
    </mc:Choice>
    <mc:Fallback xmlns="">
      <p:transition spd="med" advTm="57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solved problem of nodal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A7BA1-4959-489D-95F0-32328259311C}"/>
              </a:ext>
            </a:extLst>
          </p:cNvPr>
          <p:cNvSpPr txBox="1"/>
          <p:nvPr/>
        </p:nvSpPr>
        <p:spPr>
          <a:xfrm>
            <a:off x="1096994" y="2362200"/>
            <a:ext cx="728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Problem</a:t>
            </a:r>
            <a:r>
              <a:rPr lang="en-US" sz="2400" dirty="0"/>
              <a:t>: Find the voltage across using nodal analysis.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C9B53-0AF8-47D0-889B-C56305BB6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265227"/>
            <a:ext cx="3941466" cy="15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86">
        <p:fade/>
      </p:transition>
    </mc:Choice>
    <mc:Fallback xmlns="">
      <p:transition spd="med" advTm="398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EE45CA-8428-426D-BADA-6A3E69F3F22E}"/>
              </a:ext>
            </a:extLst>
          </p:cNvPr>
          <p:cNvSpPr txBox="1"/>
          <p:nvPr/>
        </p:nvSpPr>
        <p:spPr>
          <a:xfrm>
            <a:off x="531812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: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894DD-56A6-4E74-ACD4-C37B43DA68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18070"/>
            <a:ext cx="947304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64">
        <p:fade/>
      </p:transition>
    </mc:Choice>
    <mc:Fallback xmlns="">
      <p:transition spd="med" advTm="4006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3AFF78-05E3-4BD6-988B-644A3EAA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28600"/>
            <a:ext cx="9601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49">
        <p:fade/>
      </p:transition>
    </mc:Choice>
    <mc:Fallback xmlns="">
      <p:transition spd="med" advTm="2464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294F4-E1D9-47D7-8E8D-066AA69A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7" y="152400"/>
            <a:ext cx="991357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91">
        <p:fade/>
      </p:transition>
    </mc:Choice>
    <mc:Fallback xmlns="">
      <p:transition spd="med" advTm="719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1D57DF-BF6B-4019-AE17-CD82C9EA4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2" y="76200"/>
            <a:ext cx="9677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530">
        <p:fade/>
      </p:transition>
    </mc:Choice>
    <mc:Fallback xmlns="">
      <p:transition spd="med" advTm="2753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2021-10-30T02:03:01+00:00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/>
    <APAuthor xmlns="4873beb7-5857-4685-be1f-d57550cc96cc">
      <UserInfo>
        <DisplayName/>
        <AccountId xsi:nil="true"/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false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 xsi:nil="true"/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 xsi:nil="true"/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 xsi:nil="true"/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EF87A-B3A5-4D1B-A860-DBB2277283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</TotalTime>
  <Words>226</Words>
  <Application>Microsoft Office PowerPoint</Application>
  <PresentationFormat>Custom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Nodal Analysis for DC source</vt:lpstr>
      <vt:lpstr>Table of Content </vt:lpstr>
      <vt:lpstr>Definition of Nodal Analysis. </vt:lpstr>
      <vt:lpstr>Steps of Nodal Analysis. </vt:lpstr>
      <vt:lpstr>One solved problem of nodal analysis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Nodal Analysis for DC source</dc:title>
  <dc:creator>NOKIBUL ARFIN SIAM</dc:creator>
  <cp:lastModifiedBy>NOKIBUL ARFIN SIAM</cp:lastModifiedBy>
  <cp:revision>29</cp:revision>
  <dcterms:created xsi:type="dcterms:W3CDTF">2021-10-21T16:52:04Z</dcterms:created>
  <dcterms:modified xsi:type="dcterms:W3CDTF">2021-10-30T02:03:28Z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