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2" r:id="rId9"/>
    <p:sldId id="283" r:id="rId10"/>
    <p:sldId id="264" r:id="rId11"/>
    <p:sldId id="267" r:id="rId12"/>
    <p:sldId id="268" r:id="rId13"/>
    <p:sldId id="269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>
        <p:scale>
          <a:sx n="82" d="100"/>
          <a:sy n="82" d="100"/>
        </p:scale>
        <p:origin x="-21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73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U-16</a:t>
            </a:r>
            <a:br>
              <a:rPr lang="en-US" altLang="ja-JP" dirty="0"/>
            </a:br>
            <a:r>
              <a:rPr lang="en-US" altLang="ja-JP" dirty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6" t="2631" b="28810"/>
          <a:stretch/>
        </p:blipFill>
        <p:spPr>
          <a:xfrm>
            <a:off x="2580356" y="1232559"/>
            <a:ext cx="2269732" cy="28729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その１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ハートを相手より多く獲得する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3043889" y="2986269"/>
            <a:ext cx="671333" cy="31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50166" y="2522453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現在のハートの取得数</a:t>
            </a:r>
          </a:p>
        </p:txBody>
      </p:sp>
      <p:sp>
        <p:nvSpPr>
          <p:cNvPr id="5" name="右矢印 4"/>
          <p:cNvSpPr/>
          <p:nvPr/>
        </p:nvSpPr>
        <p:spPr>
          <a:xfrm rot="20683072" flipH="1">
            <a:off x="4135456" y="2847563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0505" flipH="1">
            <a:off x="4133904" y="230674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3043889" y="2307422"/>
            <a:ext cx="671333" cy="31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その２</a:t>
            </a:r>
          </a:p>
        </p:txBody>
      </p:sp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敵を壁に埋める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put</a:t>
            </a:r>
            <a:r>
              <a:rPr kumimoji="1" lang="ja-JP" altLang="en-US" sz="2800" dirty="0"/>
              <a:t>勝ち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0" y="1709488"/>
            <a:ext cx="2227499" cy="217227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91" y="1709486"/>
            <a:ext cx="2227499" cy="217227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1" y="2470619"/>
            <a:ext cx="692772" cy="61404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54" y="2431257"/>
            <a:ext cx="692772" cy="69277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1" y="3207801"/>
            <a:ext cx="692772" cy="61404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93" y="3207801"/>
            <a:ext cx="692772" cy="614048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12" y="2470619"/>
            <a:ext cx="692772" cy="61404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2" y="3193006"/>
            <a:ext cx="692772" cy="61404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26" y="3207801"/>
            <a:ext cx="748874" cy="658505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3734677" y="2442441"/>
            <a:ext cx="690745" cy="68158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8961726" y="2431257"/>
            <a:ext cx="702079" cy="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その３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相手が自ら壁に埋まる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悲しい結末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Hot</a:t>
            </a:r>
            <a:r>
              <a:rPr lang="ja-JP" altLang="en-US" dirty="0"/>
              <a:t>の勝利！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0" y="1709488"/>
            <a:ext cx="2227499" cy="217227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91" y="1709486"/>
            <a:ext cx="2227499" cy="217227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1" y="2470619"/>
            <a:ext cx="692772" cy="61404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8" y="3207801"/>
            <a:ext cx="692772" cy="6140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53" y="3193006"/>
            <a:ext cx="692772" cy="61404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01" y="2442441"/>
            <a:ext cx="692772" cy="69277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04" b="67954"/>
          <a:stretch/>
        </p:blipFill>
        <p:spPr>
          <a:xfrm>
            <a:off x="8241580" y="2447564"/>
            <a:ext cx="726080" cy="6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その４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埋める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0" y="1709488"/>
            <a:ext cx="2227499" cy="2172273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91" y="1709486"/>
            <a:ext cx="2227499" cy="2172273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1" y="2470619"/>
            <a:ext cx="692772" cy="61404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8" y="3207801"/>
            <a:ext cx="692772" cy="61404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62" y="1722636"/>
            <a:ext cx="737585" cy="67839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12" y="2470619"/>
            <a:ext cx="692772" cy="61404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53" y="3193006"/>
            <a:ext cx="692772" cy="61404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32" y="2470619"/>
            <a:ext cx="692772" cy="61404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47" y="1722636"/>
            <a:ext cx="737585" cy="6783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3727047" y="3172161"/>
            <a:ext cx="690745" cy="681588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8993849" y="3174031"/>
            <a:ext cx="690745" cy="6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00498" y="2028305"/>
            <a:ext cx="7474527" cy="330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>
                <a:solidFill>
                  <a:schemeClr val="tx1"/>
                </a:solidFill>
              </a:rPr>
              <a:t>相手が</a:t>
            </a:r>
            <a:endParaRPr kumimoji="1"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4800" dirty="0">
                <a:solidFill>
                  <a:schemeClr val="tx1"/>
                </a:solidFill>
              </a:rPr>
              <a:t>通信エラーやバグなどの</a:t>
            </a:r>
            <a:endParaRPr kumimoji="1"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4800" dirty="0">
                <a:solidFill>
                  <a:schemeClr val="tx1"/>
                </a:solidFill>
              </a:rPr>
              <a:t>試合が止まる原因を作る</a:t>
            </a:r>
            <a:endParaRPr kumimoji="1" lang="en-US" altLang="ja-JP" sz="4800" dirty="0">
              <a:solidFill>
                <a:schemeClr val="tx1"/>
              </a:solidFill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6" t="2631" b="28810"/>
          <a:stretch/>
        </p:blipFill>
        <p:spPr>
          <a:xfrm>
            <a:off x="819126" y="1863314"/>
            <a:ext cx="2889809" cy="36578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/>
                </a:solidFill>
                <a:latin typeface="+mn-ea"/>
                <a:ea typeface="+mn-ea"/>
              </a:rPr>
              <a:t>引き分け条件</a:t>
            </a:r>
            <a:endParaRPr kumimoji="1" lang="ja-JP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680769" y="2856292"/>
            <a:ext cx="9147048" cy="305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solidFill>
                  <a:schemeClr val="tx1"/>
                </a:solidFill>
              </a:rPr>
              <a:t>残り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ターン数が</a:t>
            </a:r>
            <a:r>
              <a:rPr kumimoji="1" lang="ja-JP" altLang="en-US" sz="3200" dirty="0">
                <a:solidFill>
                  <a:schemeClr val="tx1"/>
                </a:solidFill>
              </a:rPr>
              <a:t>０になった時に</a:t>
            </a:r>
            <a:r>
              <a:rPr lang="ja-JP" altLang="en-US" sz="3200" dirty="0" smtClean="0">
                <a:solidFill>
                  <a:schemeClr val="tx1"/>
                </a:solidFill>
              </a:rPr>
              <a:t>ハート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の取得数</a:t>
            </a:r>
            <a:r>
              <a:rPr lang="ja-JP" altLang="en-US" sz="3200" dirty="0">
                <a:solidFill>
                  <a:schemeClr val="tx1"/>
                </a:solidFill>
              </a:rPr>
              <a:t>がプレイヤー同士</a:t>
            </a:r>
            <a:r>
              <a:rPr lang="ja-JP" altLang="en-US" sz="3200" dirty="0" smtClean="0">
                <a:solidFill>
                  <a:schemeClr val="tx1"/>
                </a:solidFill>
              </a:rPr>
              <a:t>で同じ</a:t>
            </a:r>
            <a:r>
              <a:rPr lang="ja-JP" altLang="en-US" sz="3200" dirty="0">
                <a:solidFill>
                  <a:schemeClr val="tx1"/>
                </a:solidFill>
              </a:rPr>
              <a:t>場合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1465559" y="4068956"/>
            <a:ext cx="798471" cy="399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465559" y="3217859"/>
            <a:ext cx="798471" cy="399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7" t="44895" r="6201" b="49470"/>
          <a:stretch/>
        </p:blipFill>
        <p:spPr>
          <a:xfrm>
            <a:off x="2650603" y="1874679"/>
            <a:ext cx="636607" cy="30064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67608" y="1916832"/>
            <a:ext cx="62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０</a:t>
            </a:r>
            <a:endParaRPr kumimoji="1" lang="ja-JP" altLang="en-US" sz="1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2026" y="265494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同じ</a:t>
            </a:r>
            <a:r>
              <a:rPr kumimoji="1" lang="ja-JP" altLang="en-US" sz="4400" dirty="0">
                <a:solidFill>
                  <a:schemeClr val="tx1"/>
                </a:solidFill>
              </a:rPr>
              <a:t>マップ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で先攻</a:t>
            </a:r>
            <a:r>
              <a:rPr kumimoji="1" lang="ja-JP" altLang="en-US" sz="4400" dirty="0">
                <a:solidFill>
                  <a:schemeClr val="tx1"/>
                </a:solidFill>
              </a:rPr>
              <a:t>と後攻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を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入れ替えて</a:t>
            </a:r>
            <a:r>
              <a:rPr lang="ja-JP" altLang="en-US" sz="4400" dirty="0">
                <a:solidFill>
                  <a:schemeClr val="tx1"/>
                </a:solidFill>
              </a:rPr>
              <a:t>二回ずつ試合</a:t>
            </a:r>
            <a:r>
              <a:rPr kumimoji="1" lang="ja-JP" altLang="en-US" sz="4400" dirty="0">
                <a:solidFill>
                  <a:schemeClr val="tx1"/>
                </a:solidFill>
              </a:rPr>
              <a:t>をする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52959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Cool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Hot</a:t>
            </a:r>
            <a:r>
              <a:rPr kumimoji="1" lang="ja-JP" altLang="en-US" sz="2800" dirty="0"/>
              <a:t>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70462" y="2117422"/>
            <a:ext cx="6219499" cy="1740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>
                <a:solidFill>
                  <a:schemeClr val="tx1"/>
                </a:solidFill>
              </a:rPr>
              <a:t>最大三回対戦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1962" y="4166885"/>
            <a:ext cx="450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先に二回勝つ</a:t>
            </a:r>
            <a:endParaRPr kumimoji="1" lang="ja-JP" altLang="en-US" sz="5400" dirty="0"/>
          </a:p>
        </p:txBody>
      </p:sp>
      <p:sp>
        <p:nvSpPr>
          <p:cNvPr id="5" name="右矢印 4"/>
          <p:cNvSpPr/>
          <p:nvPr/>
        </p:nvSpPr>
        <p:spPr>
          <a:xfrm>
            <a:off x="5197030" y="4340506"/>
            <a:ext cx="1620457" cy="53243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17761" y="3684319"/>
            <a:ext cx="31383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800" b="1" dirty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勝者</a:t>
            </a:r>
            <a:endParaRPr lang="ja-JP" altLang="en-US" sz="8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9" y="1626543"/>
            <a:ext cx="2227499" cy="217227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32" y="2348314"/>
            <a:ext cx="692772" cy="692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90" y="2387676"/>
            <a:ext cx="692772" cy="6140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960" y="3110063"/>
            <a:ext cx="692772" cy="61404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04" y="3124858"/>
            <a:ext cx="748874" cy="65850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10097604" y="2348314"/>
            <a:ext cx="702079" cy="6927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5" y="492659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5654" y="1863152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>
                <a:solidFill>
                  <a:schemeClr val="tx1"/>
                </a:solidFill>
              </a:rPr>
              <a:t>一勝</a:t>
            </a:r>
            <a:r>
              <a:rPr lang="ja-JP" altLang="en-US" sz="4000" dirty="0">
                <a:solidFill>
                  <a:schemeClr val="tx1"/>
                </a:solidFill>
              </a:rPr>
              <a:t>一敗のときは・・・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壁を置いて相手を埋めて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勝った回数（</a:t>
            </a:r>
            <a:r>
              <a:rPr lang="en-US" altLang="ja-JP" sz="4800" dirty="0">
                <a:solidFill>
                  <a:schemeClr val="tx1"/>
                </a:solidFill>
              </a:rPr>
              <a:t>put</a:t>
            </a:r>
            <a:r>
              <a:rPr lang="ja-JP" altLang="en-US" sz="4800" dirty="0">
                <a:solidFill>
                  <a:schemeClr val="tx1"/>
                </a:solidFill>
              </a:rPr>
              <a:t>勝ち）の多い方が勝利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92" y="2802932"/>
            <a:ext cx="1011237" cy="10112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どちらも相手を埋めて勝ったときは・・・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800" dirty="0"/>
              <a:t>　</a:t>
            </a:r>
            <a:r>
              <a:rPr lang="ja-JP" altLang="en-US" sz="4800" dirty="0">
                <a:solidFill>
                  <a:schemeClr val="tx1"/>
                </a:solidFill>
              </a:rPr>
              <a:t>二試合の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　合計ハート取得数の多い方が勝利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Chaser(</a:t>
            </a:r>
            <a:r>
              <a:rPr kumimoji="1" lang="ja-JP" altLang="en-US" b="1" dirty="0"/>
              <a:t>チェイサー）とは？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4694" y="17586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  碁盤目のフィールド上でプログラム同士が戦う競技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チェイサーの全体画像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4855"/>
          <a:stretch/>
        </p:blipFill>
        <p:spPr>
          <a:xfrm>
            <a:off x="2940930" y="2167556"/>
            <a:ext cx="5805833" cy="38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351426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アイテムの取得数も同じときは・・・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</a:t>
            </a:r>
            <a:r>
              <a:rPr lang="ja-JP" altLang="en-US" sz="6000" dirty="0">
                <a:solidFill>
                  <a:schemeClr val="tx1"/>
                </a:solidFill>
              </a:rPr>
              <a:t>違うマップで再試合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通信エラーなどで試合が止まったら・・・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6000" dirty="0"/>
              <a:t>　　</a:t>
            </a:r>
            <a:r>
              <a:rPr lang="ja-JP" altLang="en-US" sz="6000" dirty="0">
                <a:solidFill>
                  <a:schemeClr val="tx1"/>
                </a:solidFill>
              </a:rPr>
              <a:t>原因となった</a:t>
            </a:r>
            <a:r>
              <a:rPr lang="ja-JP" altLang="en-US" sz="6000" dirty="0" smtClean="0">
                <a:solidFill>
                  <a:schemeClr val="tx1"/>
                </a:solidFill>
              </a:rPr>
              <a:t>方が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　</a:t>
            </a:r>
            <a:r>
              <a:rPr lang="en-US" altLang="ja-JP" sz="6000" dirty="0">
                <a:solidFill>
                  <a:schemeClr val="tx1"/>
                </a:solidFill>
              </a:rPr>
              <a:t>put</a:t>
            </a:r>
            <a:r>
              <a:rPr lang="ja-JP" altLang="en-US" sz="6000" dirty="0">
                <a:solidFill>
                  <a:schemeClr val="tx1"/>
                </a:solidFill>
              </a:rPr>
              <a:t>負け扱いとなる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9461" y="875818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tx1"/>
                </a:solidFill>
              </a:rPr>
              <a:t>最後に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50717" y="2438546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>
                <a:solidFill>
                  <a:schemeClr val="tx1"/>
                </a:solidFill>
              </a:rPr>
              <a:t>CHaser</a:t>
            </a:r>
            <a:r>
              <a:rPr lang="ja-JP" altLang="en-US" sz="4400" dirty="0">
                <a:solidFill>
                  <a:schemeClr val="tx1"/>
                </a:solidFill>
              </a:rPr>
              <a:t>は</a:t>
            </a:r>
            <a:r>
              <a:rPr lang="ja-JP" altLang="en-US" sz="4400" dirty="0" smtClean="0">
                <a:solidFill>
                  <a:schemeClr val="tx1"/>
                </a:solidFill>
              </a:rPr>
              <a:t>、奥</a:t>
            </a:r>
            <a:r>
              <a:rPr lang="ja-JP" altLang="en-US" sz="4400" dirty="0">
                <a:solidFill>
                  <a:schemeClr val="tx1"/>
                </a:solidFill>
              </a:rPr>
              <a:t>が深いゲームです。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本戦に向けて様々</a:t>
            </a:r>
            <a:r>
              <a:rPr lang="ja-JP" altLang="en-US" sz="4400" dirty="0">
                <a:solidFill>
                  <a:schemeClr val="tx1"/>
                </a:solidFill>
              </a:rPr>
              <a:t>な戦術を考え、</a:t>
            </a:r>
            <a:r>
              <a:rPr lang="ja-JP" altLang="en-US" sz="4400" dirty="0" smtClean="0">
                <a:solidFill>
                  <a:schemeClr val="tx1"/>
                </a:solidFill>
              </a:rPr>
              <a:t>コード書いていきましょう。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4855"/>
          <a:stretch/>
        </p:blipFill>
        <p:spPr>
          <a:xfrm>
            <a:off x="642360" y="1797166"/>
            <a:ext cx="5805833" cy="38767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0528" y="4347557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プレイヤー本体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33579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Hot(</a:t>
            </a:r>
            <a:r>
              <a:rPr kumimoji="1" lang="ja-JP" altLang="en-US" sz="2800" dirty="0"/>
              <a:t>先攻）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059580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Cool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後</a:t>
            </a:r>
            <a:r>
              <a:rPr kumimoji="1" lang="ja-JP" altLang="en-US" sz="2800" dirty="0"/>
              <a:t>攻）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76579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プログラムで動く</a:t>
            </a:r>
          </a:p>
        </p:txBody>
      </p:sp>
      <p:sp>
        <p:nvSpPr>
          <p:cNvPr id="14" name="楕円 13"/>
          <p:cNvSpPr/>
          <p:nvPr/>
        </p:nvSpPr>
        <p:spPr>
          <a:xfrm>
            <a:off x="2322198" y="4273585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32" y="1797166"/>
            <a:ext cx="707197" cy="71329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283" y="2629275"/>
            <a:ext cx="1518100" cy="148046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82" y="2629275"/>
            <a:ext cx="1502404" cy="14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4855"/>
          <a:stretch/>
        </p:blipFill>
        <p:spPr>
          <a:xfrm>
            <a:off x="642360" y="1797166"/>
            <a:ext cx="5805833" cy="3876735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相手より多く</a:t>
            </a:r>
            <a:r>
              <a:rPr kumimoji="1" lang="ja-JP" altLang="en-US" sz="2800" dirty="0"/>
              <a:t>取ったら勝ち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996952"/>
            <a:ext cx="616068" cy="62951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77" y="2566869"/>
            <a:ext cx="2303655" cy="22846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04" y="3335533"/>
            <a:ext cx="810226" cy="8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4855"/>
          <a:stretch/>
        </p:blipFill>
        <p:spPr>
          <a:xfrm>
            <a:off x="642360" y="1797166"/>
            <a:ext cx="5805833" cy="3876735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壁（障害物）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めり込んだらダメ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置いて攻撃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77" y="2566869"/>
            <a:ext cx="2303655" cy="22846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7" y="3316786"/>
            <a:ext cx="885394" cy="7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4855"/>
          <a:stretch/>
        </p:blipFill>
        <p:spPr>
          <a:xfrm>
            <a:off x="642360" y="1797166"/>
            <a:ext cx="5805833" cy="3876735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93" y="1690688"/>
            <a:ext cx="1230283" cy="613996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384081" y="3956386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残りターン数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69055" y="4731071"/>
            <a:ext cx="409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自分と相手が動いて</a:t>
            </a:r>
            <a:r>
              <a:rPr lang="ja-JP" altLang="en-US" dirty="0"/>
              <a:t>１</a:t>
            </a:r>
            <a:r>
              <a:rPr lang="ja-JP" altLang="en-US" dirty="0" smtClean="0"/>
              <a:t>ターン減る</a:t>
            </a:r>
            <a:endParaRPr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 ０で対戦終了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5" t="2631" r="9622" b="90583"/>
          <a:stretch/>
        </p:blipFill>
        <p:spPr>
          <a:xfrm>
            <a:off x="7050773" y="2224422"/>
            <a:ext cx="3506160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プレイヤー本体</a:t>
            </a:r>
            <a:r>
              <a:rPr kumimoji="1" lang="ja-JP" altLang="en-US" b="1" dirty="0">
                <a:solidFill>
                  <a:schemeClr val="tx1"/>
                </a:solidFill>
              </a:rPr>
              <a:t>ができること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上下左右に移動する</a:t>
            </a:r>
            <a:endParaRPr kumimoji="1" lang="en-US" altLang="ja-JP" sz="4800" dirty="0"/>
          </a:p>
          <a:p>
            <a:r>
              <a:rPr lang="ja-JP" altLang="en-US" sz="4800" dirty="0"/>
              <a:t>壁を置く</a:t>
            </a:r>
            <a:endParaRPr lang="en-US" altLang="ja-JP" sz="4800" dirty="0"/>
          </a:p>
          <a:p>
            <a:r>
              <a:rPr kumimoji="1" lang="ja-JP" altLang="en-US" sz="4800" dirty="0"/>
              <a:t>周りの情報を得る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これらを組み合わせて</a:t>
            </a:r>
            <a:r>
              <a:rPr lang="ja-JP" altLang="en-US" sz="2400" dirty="0"/>
              <a:t>勝利を目指す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36" y="541078"/>
            <a:ext cx="9145665" cy="1530228"/>
          </a:xfrm>
        </p:spPr>
        <p:txBody>
          <a:bodyPr>
            <a:noAutofit/>
          </a:bodyPr>
          <a:lstStyle/>
          <a:p>
            <a:r>
              <a:rPr kumimoji="1"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プレイヤーが</a:t>
            </a:r>
            <a:r>
              <a:rPr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１ターンでできること</a:t>
            </a:r>
            <a:endParaRPr kumimoji="1" lang="ja-JP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1344"/>
              </p:ext>
            </p:extLst>
          </p:nvPr>
        </p:nvGraphicFramePr>
        <p:xfrm>
          <a:off x="8195846" y="149103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513347" y="1616469"/>
            <a:ext cx="675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プレイヤーの周囲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マスを見る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8608" y="3054550"/>
            <a:ext cx="1035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動くか、さらに周囲を見るか、壁を置くことができる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														</a:t>
            </a:r>
            <a:r>
              <a:rPr kumimoji="1" lang="ja-JP" altLang="en-US" sz="2800" dirty="0"/>
              <a:t>（どれか一つ</a:t>
            </a:r>
            <a:r>
              <a:rPr kumimoji="1" lang="ja-JP" altLang="en-US" sz="2400" dirty="0"/>
              <a:t>）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/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:a16="http://schemas.microsoft.com/office/drawing/2014/main" xmlns="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:a16="http://schemas.microsoft.com/office/drawing/2014/main" xmlns="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3277315"/>
                  </a:ext>
                </a:extLst>
              </a:tr>
            </a:tbl>
          </a:graphicData>
        </a:graphic>
      </p:graphicFrame>
      <p:graphicFrame>
        <p:nvGraphicFramePr>
          <p:cNvPr id="44" name="表 43"/>
          <p:cNvGraphicFramePr>
            <a:graphicFrameLocks noGrp="1"/>
          </p:cNvGraphicFramePr>
          <p:nvPr>
            <p:extLst/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:a16="http://schemas.microsoft.com/office/drawing/2014/main" xmlns="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:a16="http://schemas.microsoft.com/office/drawing/2014/main" xmlns="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24223"/>
                  </a:ext>
                </a:extLst>
              </a:tr>
            </a:tbl>
          </a:graphicData>
        </a:graphic>
      </p:graphicFrame>
      <p:graphicFrame>
        <p:nvGraphicFramePr>
          <p:cNvPr id="46" name="表 45"/>
          <p:cNvGraphicFramePr>
            <a:graphicFrameLocks noGrp="1"/>
          </p:cNvGraphicFramePr>
          <p:nvPr>
            <p:extLst/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xmlns="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277807"/>
                  </a:ext>
                </a:extLst>
              </a:tr>
            </a:tbl>
          </a:graphicData>
        </a:graphic>
      </p:graphicFrame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7895217" y="4618300"/>
            <a:ext cx="510569" cy="5038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5155697" y="4618300"/>
            <a:ext cx="510569" cy="5038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1308104" y="4645912"/>
            <a:ext cx="510569" cy="503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8646289" y="1993590"/>
            <a:ext cx="510569" cy="5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324 L 0.0392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7027"/>
              </p:ext>
            </p:extLst>
          </p:nvPr>
        </p:nvGraphicFramePr>
        <p:xfrm>
          <a:off x="28379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:a16="http://schemas.microsoft.com/office/drawing/2014/main" xmlns="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:a16="http://schemas.microsoft.com/office/drawing/2014/main" xmlns="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3846136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63" y="4069310"/>
            <a:ext cx="503800" cy="503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補足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7095" y="1270000"/>
            <a:ext cx="9560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プレイヤーが動く先にハートがある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と回収</a:t>
            </a:r>
            <a:r>
              <a:rPr kumimoji="1" lang="ja-JP" altLang="en-US" sz="3200" dirty="0">
                <a:latin typeface="游ゴシック" panose="020F0502020204030204"/>
                <a:ea typeface="游ゴシック" panose="020B0400000000000000" pitchFamily="50" charset="-128"/>
              </a:rPr>
              <a:t>する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そのとき、自分のいた場所に必ず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壁</a:t>
            </a:r>
            <a:r>
              <a:rPr kumimoji="1" lang="ja-JP" altLang="en-US" sz="3200" dirty="0" smtClean="0">
                <a:latin typeface="游ゴシック" panose="020F0502020204030204"/>
                <a:ea typeface="游ゴシック" panose="020B0400000000000000" pitchFamily="50" charset="-128"/>
              </a:rPr>
              <a:t>が設置される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46181"/>
              </p:ext>
            </p:extLst>
          </p:nvPr>
        </p:nvGraphicFramePr>
        <p:xfrm>
          <a:off x="3316639" y="4091435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:a16="http://schemas.microsoft.com/office/drawing/2014/main" xmlns="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277807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32375" r="33984" b="33813"/>
          <a:stretch/>
        </p:blipFill>
        <p:spPr>
          <a:xfrm>
            <a:off x="3302394" y="4069310"/>
            <a:ext cx="510569" cy="5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324 L 0.0392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412</Words>
  <Application>Microsoft Office PowerPoint</Application>
  <PresentationFormat>ユーザー設定</PresentationFormat>
  <Paragraphs>120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ファセット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</vt:lpstr>
      <vt:lpstr>対戦形式</vt:lpstr>
      <vt:lpstr>対戦形式</vt:lpstr>
      <vt:lpstr>対戦形式</vt:lpstr>
      <vt:lpstr>最後に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Windows ユーザー</cp:lastModifiedBy>
  <cp:revision>51</cp:revision>
  <dcterms:created xsi:type="dcterms:W3CDTF">2018-01-12T06:36:33Z</dcterms:created>
  <dcterms:modified xsi:type="dcterms:W3CDTF">2018-07-06T12:07:06Z</dcterms:modified>
</cp:coreProperties>
</file>