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FFB47-B0BA-4741-B5AD-D98255640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455275-F4CB-4EE0-83C4-44E0602C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BD861-82B1-4E30-9613-E10256C3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D2825-60C3-409D-8702-C0D8976C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39C731-0ACB-4A9E-83DE-5785206E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4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F35E6-4133-4D44-BEE8-D6D20F77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880C10-655B-441A-AF32-9A995CACF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97911-6D15-4D84-973C-1F083308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89D9AB-A74D-48C3-8DCC-AF430530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D7ABE-DE46-4D09-9240-70B793FF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31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91DE3A-AADC-4B83-B54C-8F50E2131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D1735B-9E58-40DD-8470-5809598AA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F713F-0C92-493D-BAF6-4C4F7310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E466E-E70A-4EC1-B9C7-CA73F57E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12F4C-3BFD-4219-9B74-94F4E399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83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A1079-0318-426B-8E44-98CF550B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46E64-38D2-4B22-B3C1-26C25C87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A25D04-5730-44A1-BF5F-1108BF7F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EE4EB4-BEEE-40A6-B6CE-44C4EA1A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A6CC0-72BB-4C7D-B819-82DA45BF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65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C5B50-A688-4945-8808-18A0C00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AD7F1B-E8A0-4D2B-86DD-E69C35C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EB9804-1C36-4819-9ED0-DC471F40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1D591-2CC8-4D84-9489-C136CCB6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C0F25C-E7E1-4BDD-82F3-75E910B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8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E091C-65AF-4E1D-959D-B1D13686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8B8D3D-0EF1-46F9-89D2-3010690EE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223621-0D49-44CA-8B11-EA98D374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958505-61C4-4BBE-B351-9186F489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A2E542-4F5F-45EA-90BC-C663DC0E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B1A64E-DF9E-4355-B279-F58AC97B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4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755D6-33E0-41E0-B66D-7FAA5B38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34DF4E-E86E-4067-A56D-DE009066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E8C9FF-3384-4F80-9730-B5416CBE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8AE4AA-9DDB-47A2-AF67-69D3DD713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6A58C6-3D7D-438F-AFB3-E48CA263D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57974E-953C-4091-90F5-DE9BFA9F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C2020B-0FED-46E7-AD04-D0C2347F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8DF859-B777-42D0-9BC5-96772E6C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2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6CFCE-1F6C-449B-9E92-3884A0C8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19D3B8-AB01-45FC-AC5B-453AE59F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5C92FA-7F25-45AC-9735-D509F4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9F496D-CFA9-423A-A831-E64F2A23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58AD6A-3856-4C2C-B214-E9DF8BB9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47E9FC-09EA-4CFE-81EF-A48C0DDA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3A9E41-0941-4030-88D1-80EC886C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1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54123-E606-42D2-A279-C46BA8CC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8D312-6BF0-42E0-B07F-98D9B174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75914B-CABA-46B5-902D-A0F2A5ABB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20D88-396D-4AA6-AC37-4C85CD54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38239B-407F-4C16-94C5-128F9EF9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D24810-91C9-41C6-AC7F-A7B0CE44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2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F436-E119-4C0F-AA0F-FD1DD0E1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E9D6FE-D361-4054-BC91-FCA75E4BB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2FAD1E-DB2A-470E-BA69-7A71ED58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21B47B-72B2-48EB-9911-BFB8B281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27F0F6-1471-43B0-9E86-CF0B0EF3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74C75D-782A-40E7-8F20-503D9453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02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B416C8-0467-406D-96F6-CCF72469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14FC9E-593C-4B1A-A039-7A3CAC24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6CA85-D5BB-4137-AFC8-1BDE183A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DBB9A-244E-496B-814E-286601816AC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CE369-25B4-4B30-9389-92B8F943F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938EC-3557-4652-93E3-FA9ED7285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D1F9-339B-4E84-B824-35926981B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29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正方形/長方形 1038">
            <a:extLst>
              <a:ext uri="{FF2B5EF4-FFF2-40B4-BE49-F238E27FC236}">
                <a16:creationId xmlns:a16="http://schemas.microsoft.com/office/drawing/2014/main" id="{D3507CF1-D01C-4667-9DA2-BFD9FF9B536B}"/>
              </a:ext>
            </a:extLst>
          </p:cNvPr>
          <p:cNvSpPr/>
          <p:nvPr/>
        </p:nvSpPr>
        <p:spPr>
          <a:xfrm>
            <a:off x="10133440" y="246967"/>
            <a:ext cx="1929930" cy="178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D0D94A-ABAE-4600-BB9E-D432942D1A96}"/>
              </a:ext>
            </a:extLst>
          </p:cNvPr>
          <p:cNvGrpSpPr/>
          <p:nvPr/>
        </p:nvGrpSpPr>
        <p:grpSpPr>
          <a:xfrm>
            <a:off x="2572590" y="0"/>
            <a:ext cx="2427222" cy="2284444"/>
            <a:chOff x="4882389" y="-167951"/>
            <a:chExt cx="2427222" cy="228444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85EE28F-9970-4B45-9997-A02B9FC05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389" y="-167951"/>
              <a:ext cx="2427222" cy="2284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66152A7-919F-49C5-89F0-4C6099505BC7}"/>
                </a:ext>
              </a:extLst>
            </p:cNvPr>
            <p:cNvSpPr txBox="1"/>
            <p:nvPr/>
          </p:nvSpPr>
          <p:spPr>
            <a:xfrm>
              <a:off x="5426586" y="7896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スクリーン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B7BAB6-3FDD-4FF1-BEFD-D70C13FA5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84" y="2672238"/>
            <a:ext cx="1764540" cy="142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D83C15B-7AF1-4EB0-8ACC-5BECDCDD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431" y="737930"/>
            <a:ext cx="1380931" cy="110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EF5F996-AEA9-4E9F-B15F-CFB235F4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431" y="2113153"/>
            <a:ext cx="1380931" cy="110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D13E6C-DA3D-4AEB-8A49-C8B2FC0571FD}"/>
              </a:ext>
            </a:extLst>
          </p:cNvPr>
          <p:cNvSpPr txBox="1"/>
          <p:nvPr/>
        </p:nvSpPr>
        <p:spPr>
          <a:xfrm>
            <a:off x="8147945" y="32838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8FAA6F-47A7-4D45-B249-E9FC9F8AAE4E}"/>
              </a:ext>
            </a:extLst>
          </p:cNvPr>
          <p:cNvSpPr txBox="1"/>
          <p:nvPr/>
        </p:nvSpPr>
        <p:spPr>
          <a:xfrm>
            <a:off x="8147945" y="176695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7038C34-04B0-4A6E-A1F5-0080D8A6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67" y="3673042"/>
            <a:ext cx="1178201" cy="13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0D3797-B7EA-432F-A93F-62C41E4E9F21}"/>
              </a:ext>
            </a:extLst>
          </p:cNvPr>
          <p:cNvSpPr txBox="1"/>
          <p:nvPr/>
        </p:nvSpPr>
        <p:spPr>
          <a:xfrm>
            <a:off x="8456949" y="3303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サーバ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C9415EF-EBDD-47A2-B7B1-3DA2C10A7407}"/>
              </a:ext>
            </a:extLst>
          </p:cNvPr>
          <p:cNvCxnSpPr>
            <a:cxnSpLocks/>
          </p:cNvCxnSpPr>
          <p:nvPr/>
        </p:nvCxnSpPr>
        <p:spPr>
          <a:xfrm flipH="1">
            <a:off x="7695792" y="1147782"/>
            <a:ext cx="4521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F410896-4291-44BE-93EE-731348006006}"/>
              </a:ext>
            </a:extLst>
          </p:cNvPr>
          <p:cNvCxnSpPr>
            <a:cxnSpLocks/>
          </p:cNvCxnSpPr>
          <p:nvPr/>
        </p:nvCxnSpPr>
        <p:spPr>
          <a:xfrm flipV="1">
            <a:off x="7999488" y="4299085"/>
            <a:ext cx="0" cy="8512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869765A-81E9-40A9-9F39-B13DFCACCD69}"/>
              </a:ext>
            </a:extLst>
          </p:cNvPr>
          <p:cNvCxnSpPr>
            <a:cxnSpLocks/>
          </p:cNvCxnSpPr>
          <p:nvPr/>
        </p:nvCxnSpPr>
        <p:spPr>
          <a:xfrm flipH="1">
            <a:off x="7860191" y="2610282"/>
            <a:ext cx="2877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1B1E428-9666-4D16-8069-1E5E8AE9CD2C}"/>
              </a:ext>
            </a:extLst>
          </p:cNvPr>
          <p:cNvCxnSpPr>
            <a:cxnSpLocks/>
          </p:cNvCxnSpPr>
          <p:nvPr/>
        </p:nvCxnSpPr>
        <p:spPr>
          <a:xfrm flipH="1">
            <a:off x="8004068" y="4299085"/>
            <a:ext cx="2877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2252432-8B91-4013-B082-706275B5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222" y="3658205"/>
            <a:ext cx="1281761" cy="12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64F82C9-95C0-4746-B566-7D332CDC83A5}"/>
              </a:ext>
            </a:extLst>
          </p:cNvPr>
          <p:cNvSpPr txBox="1"/>
          <p:nvPr/>
        </p:nvSpPr>
        <p:spPr>
          <a:xfrm>
            <a:off x="10133439" y="3303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くしろフィス回線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37AC0B7-4D4A-4A53-9AFF-8DB47E0C0435}"/>
              </a:ext>
            </a:extLst>
          </p:cNvPr>
          <p:cNvCxnSpPr>
            <a:cxnSpLocks/>
          </p:cNvCxnSpPr>
          <p:nvPr/>
        </p:nvCxnSpPr>
        <p:spPr>
          <a:xfrm flipV="1">
            <a:off x="11149101" y="4939966"/>
            <a:ext cx="0" cy="953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5C0D83C-4429-4828-8778-08B31D11D0FB}"/>
              </a:ext>
            </a:extLst>
          </p:cNvPr>
          <p:cNvCxnSpPr>
            <a:cxnSpLocks/>
          </p:cNvCxnSpPr>
          <p:nvPr/>
        </p:nvCxnSpPr>
        <p:spPr>
          <a:xfrm flipH="1">
            <a:off x="10303479" y="5893287"/>
            <a:ext cx="8456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04E67AA2-842C-471A-AA65-3395EDD4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844" y="5547489"/>
            <a:ext cx="1263035" cy="7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53E044-5D6C-4E36-BE7C-23F050F5D335}"/>
              </a:ext>
            </a:extLst>
          </p:cNvPr>
          <p:cNvSpPr txBox="1"/>
          <p:nvPr/>
        </p:nvSpPr>
        <p:spPr>
          <a:xfrm>
            <a:off x="9248779" y="52078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ルータ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6401337-713D-4CEB-B50B-DA177742567D}"/>
              </a:ext>
            </a:extLst>
          </p:cNvPr>
          <p:cNvSpPr txBox="1"/>
          <p:nvPr/>
        </p:nvSpPr>
        <p:spPr>
          <a:xfrm>
            <a:off x="8996895" y="6358580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ルーティングする</a:t>
            </a:r>
            <a:r>
              <a:rPr lang="en-US" altLang="ja-JP" dirty="0"/>
              <a:t>?</a:t>
            </a:r>
            <a:r>
              <a:rPr lang="ja-JP" altLang="en-US" dirty="0"/>
              <a:t>しない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pic>
        <p:nvPicPr>
          <p:cNvPr id="1040" name="Picture 16" descr="ハブのイラスト">
            <a:extLst>
              <a:ext uri="{FF2B5EF4-FFF2-40B4-BE49-F238E27FC236}">
                <a16:creationId xmlns:a16="http://schemas.microsoft.com/office/drawing/2014/main" id="{59568C94-111B-4B00-BBE8-9822A5D6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86" y="5347815"/>
            <a:ext cx="1263050" cy="117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7DF48C2-78E2-4E6A-9735-A3DDAEE0E6BD}"/>
              </a:ext>
            </a:extLst>
          </p:cNvPr>
          <p:cNvCxnSpPr>
            <a:cxnSpLocks/>
          </p:cNvCxnSpPr>
          <p:nvPr/>
        </p:nvCxnSpPr>
        <p:spPr>
          <a:xfrm flipH="1">
            <a:off x="8581643" y="5936712"/>
            <a:ext cx="457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BA737B4-DCD0-43B4-9A61-47A6E8E0B299}"/>
              </a:ext>
            </a:extLst>
          </p:cNvPr>
          <p:cNvSpPr txBox="1"/>
          <p:nvPr/>
        </p:nvSpPr>
        <p:spPr>
          <a:xfrm>
            <a:off x="6838616" y="52067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スイッチングハブ</a:t>
            </a:r>
            <a:endParaRPr kumimoji="1" lang="ja-JP" altLang="en-US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B984503-43EC-47B3-B2C9-2A759EABA868}"/>
              </a:ext>
            </a:extLst>
          </p:cNvPr>
          <p:cNvCxnSpPr>
            <a:cxnSpLocks/>
          </p:cNvCxnSpPr>
          <p:nvPr/>
        </p:nvCxnSpPr>
        <p:spPr>
          <a:xfrm flipH="1" flipV="1">
            <a:off x="7843972" y="2610282"/>
            <a:ext cx="10306" cy="2540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A8E73534-508A-4813-815B-3F26CE7A26B4}"/>
              </a:ext>
            </a:extLst>
          </p:cNvPr>
          <p:cNvCxnSpPr>
            <a:cxnSpLocks/>
          </p:cNvCxnSpPr>
          <p:nvPr/>
        </p:nvCxnSpPr>
        <p:spPr>
          <a:xfrm flipH="1" flipV="1">
            <a:off x="7685486" y="1142222"/>
            <a:ext cx="26200" cy="4008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E32B6F1-9FCF-4872-9276-DE451583C13A}"/>
              </a:ext>
            </a:extLst>
          </p:cNvPr>
          <p:cNvCxnSpPr>
            <a:cxnSpLocks/>
          </p:cNvCxnSpPr>
          <p:nvPr/>
        </p:nvCxnSpPr>
        <p:spPr>
          <a:xfrm flipH="1">
            <a:off x="6090113" y="5893287"/>
            <a:ext cx="8618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4707AE8-676B-4711-867E-E79D1A31AD94}"/>
              </a:ext>
            </a:extLst>
          </p:cNvPr>
          <p:cNvSpPr txBox="1"/>
          <p:nvPr/>
        </p:nvSpPr>
        <p:spPr>
          <a:xfrm>
            <a:off x="4666573" y="5613546"/>
            <a:ext cx="136768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ATEM Mini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配信機材</a:t>
            </a:r>
            <a:r>
              <a:rPr kumimoji="1" lang="en-US" altLang="ja-JP" dirty="0">
                <a:solidFill>
                  <a:schemeClr val="bg1"/>
                </a:solidFill>
              </a:rPr>
              <a:t>)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38CBC84-EE1C-4F2E-BCCA-9D7F2F887000}"/>
              </a:ext>
            </a:extLst>
          </p:cNvPr>
          <p:cNvSpPr/>
          <p:nvPr/>
        </p:nvSpPr>
        <p:spPr>
          <a:xfrm>
            <a:off x="4432199" y="4037279"/>
            <a:ext cx="2031325" cy="52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HDMI</a:t>
            </a:r>
            <a:r>
              <a:rPr kumimoji="1" lang="ja-JP" altLang="en-US" dirty="0"/>
              <a:t>スプリッタ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5EBCA3D-E5FE-4149-9A19-283B5435001C}"/>
              </a:ext>
            </a:extLst>
          </p:cNvPr>
          <p:cNvCxnSpPr>
            <a:cxnSpLocks/>
          </p:cNvCxnSpPr>
          <p:nvPr/>
        </p:nvCxnSpPr>
        <p:spPr>
          <a:xfrm flipH="1">
            <a:off x="7311097" y="4092246"/>
            <a:ext cx="98072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9CAAAA9-6981-4BF6-A551-9EC47BF80ABA}"/>
              </a:ext>
            </a:extLst>
          </p:cNvPr>
          <p:cNvSpPr txBox="1"/>
          <p:nvPr/>
        </p:nvSpPr>
        <p:spPr>
          <a:xfrm>
            <a:off x="5531743" y="3600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</a:t>
            </a: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E8E5590B-1572-40DA-8FE4-4821E0BC4B02}"/>
              </a:ext>
            </a:extLst>
          </p:cNvPr>
          <p:cNvCxnSpPr>
            <a:cxnSpLocks/>
          </p:cNvCxnSpPr>
          <p:nvPr/>
        </p:nvCxnSpPr>
        <p:spPr>
          <a:xfrm>
            <a:off x="7311097" y="3695342"/>
            <a:ext cx="0" cy="42221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E225D26-3795-4A10-8A72-CC4CDEE3CB0D}"/>
              </a:ext>
            </a:extLst>
          </p:cNvPr>
          <p:cNvCxnSpPr>
            <a:cxnSpLocks/>
          </p:cNvCxnSpPr>
          <p:nvPr/>
        </p:nvCxnSpPr>
        <p:spPr>
          <a:xfrm flipH="1">
            <a:off x="6230265" y="3695342"/>
            <a:ext cx="10808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44725B2-2598-4455-8F29-C79C0F3A0312}"/>
              </a:ext>
            </a:extLst>
          </p:cNvPr>
          <p:cNvCxnSpPr>
            <a:cxnSpLocks/>
          </p:cNvCxnSpPr>
          <p:nvPr/>
        </p:nvCxnSpPr>
        <p:spPr>
          <a:xfrm>
            <a:off x="6230265" y="3673042"/>
            <a:ext cx="0" cy="30722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4CDC586E-ECF9-4A9A-ACEA-9CA335A6A235}"/>
              </a:ext>
            </a:extLst>
          </p:cNvPr>
          <p:cNvCxnSpPr>
            <a:cxnSpLocks/>
          </p:cNvCxnSpPr>
          <p:nvPr/>
        </p:nvCxnSpPr>
        <p:spPr>
          <a:xfrm>
            <a:off x="5726818" y="4652010"/>
            <a:ext cx="0" cy="82567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215303E-BF66-484A-B7CF-21E9611E904A}"/>
              </a:ext>
            </a:extLst>
          </p:cNvPr>
          <p:cNvSpPr txBox="1"/>
          <p:nvPr/>
        </p:nvSpPr>
        <p:spPr>
          <a:xfrm>
            <a:off x="5787564" y="46409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出力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65087142-DBBF-4B59-B6DE-B7ACA6C837CD}"/>
              </a:ext>
            </a:extLst>
          </p:cNvPr>
          <p:cNvCxnSpPr>
            <a:cxnSpLocks/>
          </p:cNvCxnSpPr>
          <p:nvPr/>
        </p:nvCxnSpPr>
        <p:spPr>
          <a:xfrm>
            <a:off x="4730293" y="4652010"/>
            <a:ext cx="0" cy="28795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F80F5F0-05FC-404B-9B01-92C34E4712F3}"/>
              </a:ext>
            </a:extLst>
          </p:cNvPr>
          <p:cNvSpPr txBox="1"/>
          <p:nvPr/>
        </p:nvSpPr>
        <p:spPr>
          <a:xfrm>
            <a:off x="4791039" y="46409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出力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A2752171-9DD6-4A84-9FBD-2A16DE351CF3}"/>
              </a:ext>
            </a:extLst>
          </p:cNvPr>
          <p:cNvCxnSpPr>
            <a:cxnSpLocks/>
          </p:cNvCxnSpPr>
          <p:nvPr/>
        </p:nvCxnSpPr>
        <p:spPr>
          <a:xfrm>
            <a:off x="3740571" y="4917121"/>
            <a:ext cx="9897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BE56A8DA-22B4-4D8A-A498-6AC6C32FD57D}"/>
              </a:ext>
            </a:extLst>
          </p:cNvPr>
          <p:cNvCxnSpPr>
            <a:cxnSpLocks/>
          </p:cNvCxnSpPr>
          <p:nvPr/>
        </p:nvCxnSpPr>
        <p:spPr>
          <a:xfrm flipH="1">
            <a:off x="3752839" y="4123761"/>
            <a:ext cx="3915" cy="81620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CFE7D48-37FC-434C-936D-2B5C8ABDB705}"/>
              </a:ext>
            </a:extLst>
          </p:cNvPr>
          <p:cNvSpPr txBox="1"/>
          <p:nvPr/>
        </p:nvSpPr>
        <p:spPr>
          <a:xfrm>
            <a:off x="3001371" y="24590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プロジェクタ</a:t>
            </a:r>
            <a:endParaRPr kumimoji="1" lang="ja-JP" altLang="en-US" dirty="0"/>
          </a:p>
        </p:txBody>
      </p:sp>
      <p:pic>
        <p:nvPicPr>
          <p:cNvPr id="1042" name="Picture 18" descr="実況アナウンサーのイラスト">
            <a:extLst>
              <a:ext uri="{FF2B5EF4-FFF2-40B4-BE49-F238E27FC236}">
                <a16:creationId xmlns:a16="http://schemas.microsoft.com/office/drawing/2014/main" id="{70A6F77E-39FC-4D2A-94AE-EB2850A5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1" y="1085575"/>
            <a:ext cx="1163187" cy="113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65D256B-7727-455B-8CDC-9B0E95F0C4F4}"/>
              </a:ext>
            </a:extLst>
          </p:cNvPr>
          <p:cNvSpPr txBox="1"/>
          <p:nvPr/>
        </p:nvSpPr>
        <p:spPr>
          <a:xfrm>
            <a:off x="388970" y="51304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実況・解説</a:t>
            </a:r>
            <a:endParaRPr kumimoji="1" lang="en-US" altLang="ja-JP" dirty="0"/>
          </a:p>
          <a:p>
            <a:r>
              <a:rPr lang="ja-JP" altLang="en-US" dirty="0"/>
              <a:t>マイク</a:t>
            </a:r>
            <a:endParaRPr kumimoji="1" lang="ja-JP" altLang="en-US" dirty="0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51F45E52-5C28-460C-8188-B322741CEE9A}"/>
              </a:ext>
            </a:extLst>
          </p:cNvPr>
          <p:cNvCxnSpPr>
            <a:cxnSpLocks/>
          </p:cNvCxnSpPr>
          <p:nvPr/>
        </p:nvCxnSpPr>
        <p:spPr>
          <a:xfrm flipH="1">
            <a:off x="1764393" y="1657562"/>
            <a:ext cx="51113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テレビカメラのイラスト">
            <a:extLst>
              <a:ext uri="{FF2B5EF4-FFF2-40B4-BE49-F238E27FC236}">
                <a16:creationId xmlns:a16="http://schemas.microsoft.com/office/drawing/2014/main" id="{F65FBA36-2EC4-4B9C-A1EB-A26A0762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2" y="2926745"/>
            <a:ext cx="1259122" cy="13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395F904-3740-4E3E-A13D-2450DC7509DF}"/>
              </a:ext>
            </a:extLst>
          </p:cNvPr>
          <p:cNvSpPr txBox="1"/>
          <p:nvPr/>
        </p:nvSpPr>
        <p:spPr>
          <a:xfrm>
            <a:off x="589011" y="2551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カメラ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118EC990-D26A-48D2-9605-E8F06B616B6A}"/>
              </a:ext>
            </a:extLst>
          </p:cNvPr>
          <p:cNvCxnSpPr>
            <a:cxnSpLocks/>
          </p:cNvCxnSpPr>
          <p:nvPr/>
        </p:nvCxnSpPr>
        <p:spPr>
          <a:xfrm flipH="1" flipV="1">
            <a:off x="2258464" y="1657562"/>
            <a:ext cx="21276" cy="401386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7263F3F8-0243-4600-AB7F-9B528539DC47}"/>
              </a:ext>
            </a:extLst>
          </p:cNvPr>
          <p:cNvCxnSpPr>
            <a:cxnSpLocks/>
          </p:cNvCxnSpPr>
          <p:nvPr/>
        </p:nvCxnSpPr>
        <p:spPr>
          <a:xfrm flipH="1" flipV="1">
            <a:off x="2275528" y="5671425"/>
            <a:ext cx="2280913" cy="1644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285D30E0-D611-4A2C-803C-0A5A1CEC71EF}"/>
              </a:ext>
            </a:extLst>
          </p:cNvPr>
          <p:cNvCxnSpPr>
            <a:cxnSpLocks/>
          </p:cNvCxnSpPr>
          <p:nvPr/>
        </p:nvCxnSpPr>
        <p:spPr>
          <a:xfrm>
            <a:off x="2122415" y="5844274"/>
            <a:ext cx="2434026" cy="1376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4A690830-5093-489B-BC4A-F1F8A78F4379}"/>
              </a:ext>
            </a:extLst>
          </p:cNvPr>
          <p:cNvCxnSpPr>
            <a:cxnSpLocks/>
          </p:cNvCxnSpPr>
          <p:nvPr/>
        </p:nvCxnSpPr>
        <p:spPr>
          <a:xfrm>
            <a:off x="2120365" y="3658205"/>
            <a:ext cx="9953" cy="218606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19568BA-4532-43D7-8F8A-606E7E220640}"/>
              </a:ext>
            </a:extLst>
          </p:cNvPr>
          <p:cNvCxnSpPr>
            <a:cxnSpLocks/>
          </p:cNvCxnSpPr>
          <p:nvPr/>
        </p:nvCxnSpPr>
        <p:spPr>
          <a:xfrm flipH="1">
            <a:off x="1802364" y="3673042"/>
            <a:ext cx="3180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8">
            <a:extLst>
              <a:ext uri="{FF2B5EF4-FFF2-40B4-BE49-F238E27FC236}">
                <a16:creationId xmlns:a16="http://schemas.microsoft.com/office/drawing/2014/main" id="{A31FDF9E-34DE-49D0-A6A4-C88ABC08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9" y="5423067"/>
            <a:ext cx="1380931" cy="110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86B101CF-B713-460E-80D4-9D7269C6FDB9}"/>
              </a:ext>
            </a:extLst>
          </p:cNvPr>
          <p:cNvSpPr txBox="1"/>
          <p:nvPr/>
        </p:nvSpPr>
        <p:spPr>
          <a:xfrm>
            <a:off x="59993" y="4978483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Discord</a:t>
            </a:r>
            <a:r>
              <a:rPr lang="ja-JP" altLang="en-US" dirty="0"/>
              <a:t>通話用</a:t>
            </a:r>
            <a:r>
              <a:rPr lang="en-US" altLang="ja-JP" dirty="0"/>
              <a:t>PC</a:t>
            </a:r>
            <a:endParaRPr kumimoji="1" lang="ja-JP" altLang="en-US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6398B837-9D2E-4755-AC3A-527C08759BF8}"/>
              </a:ext>
            </a:extLst>
          </p:cNvPr>
          <p:cNvCxnSpPr>
            <a:cxnSpLocks/>
          </p:cNvCxnSpPr>
          <p:nvPr/>
        </p:nvCxnSpPr>
        <p:spPr>
          <a:xfrm>
            <a:off x="1873121" y="6128119"/>
            <a:ext cx="2683320" cy="1376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14A97F18-91EA-4A44-9C27-64B56703625F}"/>
              </a:ext>
            </a:extLst>
          </p:cNvPr>
          <p:cNvCxnSpPr>
            <a:cxnSpLocks/>
          </p:cNvCxnSpPr>
          <p:nvPr/>
        </p:nvCxnSpPr>
        <p:spPr>
          <a:xfrm>
            <a:off x="10303479" y="698816"/>
            <a:ext cx="9897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テキスト ボックス 1044">
            <a:extLst>
              <a:ext uri="{FF2B5EF4-FFF2-40B4-BE49-F238E27FC236}">
                <a16:creationId xmlns:a16="http://schemas.microsoft.com/office/drawing/2014/main" id="{E3289F03-AC0B-440A-A70F-5EE26200CE94}"/>
              </a:ext>
            </a:extLst>
          </p:cNvPr>
          <p:cNvSpPr txBox="1"/>
          <p:nvPr/>
        </p:nvSpPr>
        <p:spPr>
          <a:xfrm>
            <a:off x="10190917" y="29647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HDMI</a:t>
            </a:r>
            <a:endParaRPr kumimoji="1" lang="ja-JP" altLang="en-US" dirty="0"/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DC369F0-C901-4236-8E09-AF30EB055052}"/>
              </a:ext>
            </a:extLst>
          </p:cNvPr>
          <p:cNvCxnSpPr>
            <a:cxnSpLocks/>
          </p:cNvCxnSpPr>
          <p:nvPr/>
        </p:nvCxnSpPr>
        <p:spPr>
          <a:xfrm flipH="1">
            <a:off x="10282146" y="1142222"/>
            <a:ext cx="10110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FB28A453-9214-4427-91AF-B47F5840198A}"/>
              </a:ext>
            </a:extLst>
          </p:cNvPr>
          <p:cNvSpPr txBox="1"/>
          <p:nvPr/>
        </p:nvSpPr>
        <p:spPr>
          <a:xfrm>
            <a:off x="10190917" y="7704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LAN</a:t>
            </a:r>
            <a:endParaRPr kumimoji="1" lang="ja-JP" altLang="en-US" dirty="0"/>
          </a:p>
        </p:txBody>
      </p: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DFB724DE-2C86-4B6C-8F0F-19764E26F41E}"/>
              </a:ext>
            </a:extLst>
          </p:cNvPr>
          <p:cNvCxnSpPr>
            <a:cxnSpLocks/>
          </p:cNvCxnSpPr>
          <p:nvPr/>
        </p:nvCxnSpPr>
        <p:spPr>
          <a:xfrm flipH="1">
            <a:off x="10282146" y="1652628"/>
            <a:ext cx="100599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129626D6-7E4A-44C1-BB3B-4654C5DF2D84}"/>
              </a:ext>
            </a:extLst>
          </p:cNvPr>
          <p:cNvSpPr txBox="1"/>
          <p:nvPr/>
        </p:nvSpPr>
        <p:spPr>
          <a:xfrm>
            <a:off x="10190917" y="1249791"/>
            <a:ext cx="100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3.5mm</a:t>
            </a:r>
          </a:p>
        </p:txBody>
      </p:sp>
    </p:spTree>
    <p:extLst>
      <p:ext uri="{BB962C8B-B14F-4D97-AF65-F5344CB8AC3E}">
        <p14:creationId xmlns:p14="http://schemas.microsoft.com/office/powerpoint/2010/main" val="358429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篠田　裕人</dc:creator>
  <cp:lastModifiedBy>篠田　裕人</cp:lastModifiedBy>
  <cp:revision>5</cp:revision>
  <dcterms:created xsi:type="dcterms:W3CDTF">2020-10-19T11:58:41Z</dcterms:created>
  <dcterms:modified xsi:type="dcterms:W3CDTF">2020-10-19T12:44:12Z</dcterms:modified>
</cp:coreProperties>
</file>