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9"/>
  </p:notesMasterIdLst>
  <p:handoutMasterIdLst>
    <p:handoutMasterId r:id="rId40"/>
  </p:handoutMasterIdLst>
  <p:sldIdLst>
    <p:sldId id="265" r:id="rId5"/>
    <p:sldId id="325" r:id="rId6"/>
    <p:sldId id="257" r:id="rId7"/>
    <p:sldId id="323" r:id="rId8"/>
    <p:sldId id="341" r:id="rId9"/>
    <p:sldId id="340" r:id="rId10"/>
    <p:sldId id="320" r:id="rId11"/>
    <p:sldId id="259" r:id="rId12"/>
    <p:sldId id="326" r:id="rId13"/>
    <p:sldId id="327" r:id="rId14"/>
    <p:sldId id="328" r:id="rId15"/>
    <p:sldId id="324" r:id="rId16"/>
    <p:sldId id="266" r:id="rId17"/>
    <p:sldId id="329" r:id="rId18"/>
    <p:sldId id="330" r:id="rId19"/>
    <p:sldId id="331" r:id="rId20"/>
    <p:sldId id="332" r:id="rId21"/>
    <p:sldId id="333" r:id="rId22"/>
    <p:sldId id="334" r:id="rId23"/>
    <p:sldId id="335" r:id="rId24"/>
    <p:sldId id="336" r:id="rId25"/>
    <p:sldId id="337" r:id="rId26"/>
    <p:sldId id="314" r:id="rId27"/>
    <p:sldId id="272" r:id="rId28"/>
    <p:sldId id="273" r:id="rId29"/>
    <p:sldId id="274" r:id="rId30"/>
    <p:sldId id="275" r:id="rId31"/>
    <p:sldId id="276" r:id="rId32"/>
    <p:sldId id="277" r:id="rId33"/>
    <p:sldId id="342" r:id="rId34"/>
    <p:sldId id="343" r:id="rId35"/>
    <p:sldId id="338" r:id="rId36"/>
    <p:sldId id="339" r:id="rId37"/>
    <p:sldId id="344" r:id="rId38"/>
  </p:sldIdLst>
  <p:sldSz cx="12188825" cy="6858000"/>
  <p:notesSz cx="6858000" cy="9144000"/>
  <p:custDataLst>
    <p:tags r:id="rId41"/>
  </p:custDataLst>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18367A-5749-4A05-98DC-6ADD20864954}" v="539" dt="2020-01-24T07:20:01.131"/>
    <p1510:client id="{551E3136-FCF9-43AF-B17B-60ECFFC682CF}" v="69" dt="2020-02-02T00:47:07.089"/>
    <p1510:client id="{76A424F1-04DF-46F4-9A92-0B82670978B1}" v="1" dt="2020-01-24T06:30:46.087"/>
    <p1510:client id="{E8298AFA-D3CD-439E-AE30-38773DBB09F6}" v="426" dt="2020-01-24T07:02:02.3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39"/>
        <p:guide orient="horz" pos="216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DB61B089-86C2-43D6-87CB-A9E811A0A39C}" type="datetime1">
              <a:rPr lang="ja-JP" altLang="en-US" smtClean="0">
                <a:latin typeface="Meiryo UI" panose="020B0604030504040204" pitchFamily="50" charset="-128"/>
                <a:ea typeface="Meiryo UI" panose="020B0604030504040204" pitchFamily="50" charset="-128"/>
              </a:rPr>
              <a:pPr algn="r" rtl="0"/>
              <a:t>2020/2/1</a:t>
            </a:fld>
            <a:endParaRPr lang="ja-JP" altLang="en-US">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D9F912AB-2776-42F2-A957-313FC7EFEDB9}" type="slidenum">
              <a:rPr lang="en-US" altLang="ja-JP" smtClean="0">
                <a:latin typeface="Meiryo UI" panose="020B0604030504040204" pitchFamily="50" charset="-128"/>
                <a:ea typeface="Meiryo UI" panose="020B0604030504040204" pitchFamily="50" charset="-128"/>
              </a:rPr>
              <a:pPr algn="r" rtl="0"/>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atin typeface="Meiryo UI" panose="020B0604030504040204" pitchFamily="50" charset="-128"/>
                <a:ea typeface="Meiryo UI" panose="020B0604030504040204" pitchFamily="50" charset="-128"/>
              </a:defRPr>
            </a:lvl1pPr>
          </a:lstStyle>
          <a:p>
            <a:endParaRPr lang="ja-JP" altLang="en-US" noProof="0"/>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atin typeface="Meiryo UI" panose="020B0604030504040204" pitchFamily="50" charset="-128"/>
                <a:ea typeface="Meiryo UI" panose="020B0604030504040204" pitchFamily="50" charset="-128"/>
              </a:defRPr>
            </a:lvl1pPr>
          </a:lstStyle>
          <a:p>
            <a:fld id="{BC967B82-94CC-4E13-AEAF-C2B928E6CFD1}" type="datetime1">
              <a:rPr lang="ja-JP" altLang="en-US" smtClean="0"/>
              <a:pPr/>
              <a:t>2020/2/1</a:t>
            </a:fld>
            <a:endParaRPr lang="ja-JP" alt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ja-JP" altLang="en-US" noProof="0"/>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atin typeface="Meiryo UI" panose="020B0604030504040204" pitchFamily="50" charset="-128"/>
                <a:ea typeface="Meiryo UI" panose="020B0604030504040204" pitchFamily="50" charset="-128"/>
              </a:defRPr>
            </a:lvl1pPr>
          </a:lstStyle>
          <a:p>
            <a:endParaRPr lang="ja-JP" altLang="en-US" noProof="0"/>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atin typeface="Meiryo UI" panose="020B0604030504040204" pitchFamily="50" charset="-128"/>
                <a:ea typeface="Meiryo UI" panose="020B0604030504040204" pitchFamily="50" charset="-128"/>
              </a:defRPr>
            </a:lvl1pPr>
          </a:lstStyle>
          <a:p>
            <a:fld id="{F93199CD-3E1B-4AE6-990F-76F925F5EA9F}" type="slidenum">
              <a:rPr lang="en-US" altLang="ja-JP" smtClean="0"/>
              <a:pPr/>
              <a:t>‹#›</a:t>
            </a:fld>
            <a:endParaRPr lang="ja-JP" alt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93199CD-3E1B-4AE6-990F-76F925F5EA9F}" type="slidenum">
              <a:rPr lang="en-US" altLang="ja-JP" smtClean="0"/>
              <a:pPr/>
              <a:t>1</a:t>
            </a:fld>
            <a:endParaRPr lang="ja-JP" altLang="en-US"/>
          </a:p>
        </p:txBody>
      </p:sp>
    </p:spTree>
    <p:extLst>
      <p:ext uri="{BB962C8B-B14F-4D97-AF65-F5344CB8AC3E}">
        <p14:creationId xmlns:p14="http://schemas.microsoft.com/office/powerpoint/2010/main" val="37904882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65214" y="1828800"/>
            <a:ext cx="8229600" cy="2895600"/>
          </a:xfrm>
        </p:spPr>
        <p:txBody>
          <a:bodyPr rtlCol="0" anchor="b">
            <a:normAutofit/>
          </a:bodyPr>
          <a:lstStyle>
            <a:lvl1pPr algn="l" rtl="0">
              <a:lnSpc>
                <a:spcPct val="80000"/>
              </a:lnSpc>
              <a:defRPr sz="6600">
                <a:solidFill>
                  <a:schemeClr val="tx1"/>
                </a:solidFill>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3" name="サブタイトル 2"/>
          <p:cNvSpPr>
            <a:spLocks noGrp="1"/>
          </p:cNvSpPr>
          <p:nvPr>
            <p:ph type="subTitle" idx="1"/>
          </p:nvPr>
        </p:nvSpPr>
        <p:spPr>
          <a:xfrm>
            <a:off x="1065213" y="4800600"/>
            <a:ext cx="8229600" cy="1219200"/>
          </a:xfrm>
        </p:spPr>
        <p:txBody>
          <a:bodyPr rtlCol="0">
            <a:normAutofit/>
          </a:bodyPr>
          <a:lstStyle>
            <a:lvl1pPr marL="0" indent="0" algn="l" rtl="0">
              <a:spcBef>
                <a:spcPts val="0"/>
              </a:spcBef>
              <a:buNone/>
              <a:defRPr sz="2000" cap="all" spc="200" baseline="0">
                <a:solidFill>
                  <a:schemeClr val="accent1"/>
                </a:solidFill>
                <a:latin typeface="Meiryo UI" panose="020B0604030504040204" pitchFamily="50" charset="-128"/>
                <a:ea typeface="Meiryo UI" panose="020B0604030504040204" pitchFamily="50" charset="-128"/>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ja-JP" altLang="en-US" noProof="0"/>
              <a:t>マスター サブタイトルの書式設定</a:t>
            </a: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3" name="縦書きテキスト プレースホルダー 2"/>
          <p:cNvSpPr>
            <a:spLocks noGrp="1"/>
          </p:cNvSpPr>
          <p:nvPr>
            <p:ph type="body" orient="vert" idx="1"/>
          </p:nvPr>
        </p:nvSpPr>
        <p:spPr/>
        <p:txBody>
          <a:bodyPr vert="eaVert" rtlCol="0"/>
          <a:lstStyle>
            <a:lvl1pPr>
              <a:defRPr>
                <a:latin typeface="Meiryo UI" panose="020B0604030504040204" pitchFamily="50" charset="-128"/>
                <a:ea typeface="Meiryo UI" panose="020B0604030504040204" pitchFamily="50" charset="-128"/>
              </a:defRPr>
            </a:lvl1pPr>
            <a:lvl2pPr rtl="0">
              <a:defRPr>
                <a:latin typeface="Meiryo UI" panose="020B0604030504040204" pitchFamily="50" charset="-128"/>
                <a:ea typeface="Meiryo UI" panose="020B0604030504040204" pitchFamily="50" charset="-128"/>
              </a:defRPr>
            </a:lvl2pPr>
            <a:lvl3pPr rtl="0">
              <a:defRPr>
                <a:latin typeface="Meiryo UI" panose="020B0604030504040204" pitchFamily="50" charset="-128"/>
                <a:ea typeface="Meiryo UI" panose="020B0604030504040204" pitchFamily="50" charset="-128"/>
              </a:defRPr>
            </a:lvl3pPr>
            <a:lvl4pPr rtl="0">
              <a:defRPr>
                <a:latin typeface="Meiryo UI" panose="020B0604030504040204" pitchFamily="50" charset="-128"/>
                <a:ea typeface="Meiryo UI" panose="020B0604030504040204" pitchFamily="50" charset="-128"/>
              </a:defRPr>
            </a:lvl4pPr>
            <a:lvl5pPr rtl="0">
              <a:defRPr>
                <a:latin typeface="Meiryo UI" panose="020B0604030504040204" pitchFamily="50" charset="-128"/>
                <a:ea typeface="Meiryo UI" panose="020B0604030504040204" pitchFamily="50" charset="-128"/>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65B10AC6-566F-4C54-8D26-5DE4F3DE0BB8}" type="datetime1">
              <a:rPr lang="ja-JP" altLang="en-US" smtClean="0"/>
              <a:pPr/>
              <a:t>2020/2/1</a:t>
            </a:fld>
            <a:endParaRPr lang="ja-JP" altLang="en-US"/>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a:p>
        </p:txBody>
      </p:sp>
      <p:sp>
        <p:nvSpPr>
          <p:cNvPr id="6" name="スライド番号プレースホルダー 5"/>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A013F82-EE5E-44EE-A61D-E31C6657F26F}" type="slidenum">
              <a:rPr lang="en-US" altLang="ja-JP" noProof="0" smtClean="0"/>
              <a:pPr/>
              <a:t>‹#›</a:t>
            </a:fld>
            <a:endParaRPr lang="ja-JP" altLang="en-US" noProof="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142412" y="381001"/>
            <a:ext cx="1524001" cy="5638800"/>
          </a:xfrm>
        </p:spPr>
        <p:txBody>
          <a:bodyPr vert="eaVert" rtlCol="0"/>
          <a:lstStyle>
            <a:lvl1pPr>
              <a:defRPr>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3" name="縦書きテキスト プレースホルダー 2"/>
          <p:cNvSpPr>
            <a:spLocks noGrp="1"/>
          </p:cNvSpPr>
          <p:nvPr>
            <p:ph type="body" orient="vert" idx="1"/>
          </p:nvPr>
        </p:nvSpPr>
        <p:spPr>
          <a:xfrm>
            <a:off x="1522412" y="381001"/>
            <a:ext cx="7391399" cy="5638800"/>
          </a:xfrm>
        </p:spPr>
        <p:txBody>
          <a:bodyPr vert="eaVert" rtlCol="0"/>
          <a:lstStyle>
            <a:lvl1pPr>
              <a:defRPr>
                <a:latin typeface="Meiryo UI" panose="020B0604030504040204" pitchFamily="50" charset="-128"/>
                <a:ea typeface="Meiryo UI" panose="020B0604030504040204" pitchFamily="50" charset="-128"/>
              </a:defRPr>
            </a:lvl1pPr>
            <a:lvl2pPr rtl="0">
              <a:defRPr>
                <a:latin typeface="Meiryo UI" panose="020B0604030504040204" pitchFamily="50" charset="-128"/>
                <a:ea typeface="Meiryo UI" panose="020B0604030504040204" pitchFamily="50" charset="-128"/>
              </a:defRPr>
            </a:lvl2pPr>
            <a:lvl3pPr rtl="0">
              <a:defRPr>
                <a:latin typeface="Meiryo UI" panose="020B0604030504040204" pitchFamily="50" charset="-128"/>
                <a:ea typeface="Meiryo UI" panose="020B0604030504040204" pitchFamily="50" charset="-128"/>
              </a:defRPr>
            </a:lvl3pPr>
            <a:lvl4pPr rtl="0">
              <a:defRPr>
                <a:latin typeface="Meiryo UI" panose="020B0604030504040204" pitchFamily="50" charset="-128"/>
                <a:ea typeface="Meiryo UI" panose="020B0604030504040204" pitchFamily="50" charset="-128"/>
              </a:defRPr>
            </a:lvl4pPr>
            <a:lvl5pPr rtl="0">
              <a:defRPr>
                <a:latin typeface="Meiryo UI" panose="020B0604030504040204" pitchFamily="50" charset="-128"/>
                <a:ea typeface="Meiryo UI" panose="020B0604030504040204" pitchFamily="50" charset="-128"/>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A9021A2C-C83A-45C2-98C5-C57F8CA2F49A}" type="datetime1">
              <a:rPr lang="ja-JP" altLang="en-US" smtClean="0"/>
              <a:pPr/>
              <a:t>2020/2/1</a:t>
            </a:fld>
            <a:endParaRPr lang="ja-JP" altLang="en-US"/>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a:p>
        </p:txBody>
      </p:sp>
      <p:sp>
        <p:nvSpPr>
          <p:cNvPr id="6" name="スライド番号プレースホルダー 5"/>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A013F82-EE5E-44EE-A61D-E31C6657F26F}" type="slidenum">
              <a:rPr lang="en-US" altLang="ja-JP" noProof="0" smtClean="0"/>
              <a:pPr/>
              <a:t>‹#›</a:t>
            </a:fld>
            <a:endParaRPr lang="ja-JP" altLang="en-US" noProof="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3" name="コンテンツ プレースホルダー 2"/>
          <p:cNvSpPr>
            <a:spLocks noGrp="1"/>
          </p:cNvSpPr>
          <p:nvPr>
            <p:ph idx="1"/>
          </p:nvPr>
        </p:nvSpPr>
        <p:spPr/>
        <p:txBody>
          <a:bodyPr rtlCol="0"/>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lgn="l" rtl="0">
              <a:defRPr>
                <a:latin typeface="Meiryo UI" panose="020B0604030504040204" pitchFamily="50" charset="-128"/>
                <a:ea typeface="Meiryo UI" panose="020B0604030504040204" pitchFamily="50" charset="-128"/>
              </a:defRPr>
            </a:lvl5pPr>
            <a:lvl6pPr algn="l" rtl="0">
              <a:defRPr/>
            </a:lvl6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C57B67F7-4C32-4946-8F6A-E73A3F10C930}" type="datetime1">
              <a:rPr lang="ja-JP" altLang="en-US" smtClean="0"/>
              <a:pPr/>
              <a:t>2020/2/1</a:t>
            </a:fld>
            <a:endParaRPr lang="ja-JP" altLang="en-US"/>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a:p>
        </p:txBody>
      </p:sp>
      <p:sp>
        <p:nvSpPr>
          <p:cNvPr id="6" name="スライド番号プレースホルダー 5"/>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A013F82-EE5E-44EE-A61D-E31C6657F26F}" type="slidenum">
              <a:rPr lang="en-US" altLang="ja-JP" noProof="0" smtClean="0"/>
              <a:pPr/>
              <a:t>‹#›</a:t>
            </a:fld>
            <a:endParaRPr lang="ja-JP" altLang="en-US" noProof="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1059614" y="2514600"/>
            <a:ext cx="8692399" cy="2819400"/>
          </a:xfrm>
        </p:spPr>
        <p:txBody>
          <a:bodyPr rtlCol="0" anchor="b">
            <a:normAutofit/>
          </a:bodyPr>
          <a:lstStyle>
            <a:lvl1pPr algn="l" rtl="0">
              <a:lnSpc>
                <a:spcPct val="80000"/>
              </a:lnSpc>
              <a:defRPr sz="4800" b="0" cap="none" baseline="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3" name="テキスト プレースホルダー 2"/>
          <p:cNvSpPr>
            <a:spLocks noGrp="1"/>
          </p:cNvSpPr>
          <p:nvPr>
            <p:ph type="body" idx="1"/>
          </p:nvPr>
        </p:nvSpPr>
        <p:spPr>
          <a:xfrm>
            <a:off x="1065213" y="5410200"/>
            <a:ext cx="8687333" cy="609601"/>
          </a:xfrm>
        </p:spPr>
        <p:txBody>
          <a:bodyPr rtlCol="0" anchor="t">
            <a:normAutofit/>
          </a:bodyPr>
          <a:lstStyle>
            <a:lvl1pPr marL="0" indent="0" algn="l" rtl="0">
              <a:spcBef>
                <a:spcPts val="0"/>
              </a:spcBef>
              <a:buNone/>
              <a:defRPr sz="2000" cap="all" spc="200" baseline="0">
                <a:solidFill>
                  <a:schemeClr val="accent1"/>
                </a:solidFill>
                <a:latin typeface="Meiryo UI" panose="020B0604030504040204" pitchFamily="50" charset="-128"/>
                <a:ea typeface="Meiryo UI" panose="020B0604030504040204" pitchFamily="50" charset="-128"/>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ja-JP" altLang="en-US" noProof="0"/>
              <a:t>マスター テキストの書式設定</a:t>
            </a:r>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5848FF30-FC8C-41CB-9212-070F92F0B7D6}" type="datetime1">
              <a:rPr lang="ja-JP" altLang="en-US" smtClean="0"/>
              <a:pPr/>
              <a:t>2020/2/1</a:t>
            </a:fld>
            <a:endParaRPr lang="ja-JP" altLang="en-US"/>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a:p>
        </p:txBody>
      </p:sp>
      <p:sp>
        <p:nvSpPr>
          <p:cNvPr id="6" name="スライド番号プレースホルダー 5"/>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A013F82-EE5E-44EE-A61D-E31C6657F26F}" type="slidenum">
              <a:rPr lang="en-US" altLang="ja-JP" noProof="0" smtClean="0"/>
              <a:pPr/>
              <a:t>‹#›</a:t>
            </a:fld>
            <a:endParaRPr lang="ja-JP" altLang="en-US" noProof="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3" name="コンテンツ プレースホルダー 2"/>
          <p:cNvSpPr>
            <a:spLocks noGrp="1"/>
          </p:cNvSpPr>
          <p:nvPr>
            <p:ph sz="half" idx="1"/>
          </p:nvPr>
        </p:nvSpPr>
        <p:spPr>
          <a:xfrm>
            <a:off x="1504781" y="1905001"/>
            <a:ext cx="4419599" cy="4114800"/>
          </a:xfrm>
        </p:spPr>
        <p:txBody>
          <a:bodyPr rtlCol="0">
            <a:normAutofit/>
          </a:bodyPr>
          <a:lstStyle>
            <a:lvl1pPr algn="l" rtl="0">
              <a:defRPr sz="2400">
                <a:latin typeface="Meiryo UI" panose="020B0604030504040204" pitchFamily="50" charset="-128"/>
                <a:ea typeface="Meiryo UI" panose="020B0604030504040204" pitchFamily="50" charset="-128"/>
              </a:defRPr>
            </a:lvl1pPr>
            <a:lvl2pPr algn="l" rtl="0">
              <a:defRPr sz="2000">
                <a:latin typeface="Meiryo UI" panose="020B0604030504040204" pitchFamily="50" charset="-128"/>
                <a:ea typeface="Meiryo UI" panose="020B0604030504040204" pitchFamily="50" charset="-128"/>
              </a:defRPr>
            </a:lvl2pPr>
            <a:lvl3pPr algn="l" rtl="0">
              <a:defRPr sz="1800">
                <a:latin typeface="Meiryo UI" panose="020B0604030504040204" pitchFamily="50" charset="-128"/>
                <a:ea typeface="Meiryo UI" panose="020B0604030504040204" pitchFamily="50" charset="-128"/>
              </a:defRPr>
            </a:lvl3pPr>
            <a:lvl4pPr algn="l" rtl="0">
              <a:defRPr sz="1600">
                <a:latin typeface="Meiryo UI" panose="020B0604030504040204" pitchFamily="50" charset="-128"/>
                <a:ea typeface="Meiryo UI" panose="020B0604030504040204" pitchFamily="50" charset="-128"/>
              </a:defRPr>
            </a:lvl4pPr>
            <a:lvl5pPr algn="l" rtl="0">
              <a:defRPr sz="1600">
                <a:latin typeface="Meiryo UI" panose="020B0604030504040204" pitchFamily="50" charset="-128"/>
                <a:ea typeface="Meiryo UI" panose="020B0604030504040204" pitchFamily="50" charset="-128"/>
              </a:defRPr>
            </a:lvl5pPr>
            <a:lvl6pPr algn="l" rtl="0">
              <a:defRPr sz="1600"/>
            </a:lvl6pPr>
            <a:lvl7pPr algn="l" rtl="0">
              <a:defRPr sz="1600"/>
            </a:lvl7pPr>
            <a:lvl8pPr algn="l" rtl="0">
              <a:defRPr sz="1600"/>
            </a:lvl8pPr>
            <a:lvl9pPr algn="l" rtl="0">
              <a:defRPr sz="16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コンテンツ プレースホルダー 3"/>
          <p:cNvSpPr>
            <a:spLocks noGrp="1"/>
          </p:cNvSpPr>
          <p:nvPr>
            <p:ph sz="half" idx="2"/>
          </p:nvPr>
        </p:nvSpPr>
        <p:spPr>
          <a:xfrm>
            <a:off x="6229183" y="1905001"/>
            <a:ext cx="4419600" cy="4114800"/>
          </a:xfrm>
        </p:spPr>
        <p:txBody>
          <a:bodyPr rtlCol="0">
            <a:normAutofit/>
          </a:bodyPr>
          <a:lstStyle>
            <a:lvl1pPr algn="l" rtl="0">
              <a:defRPr sz="2400">
                <a:latin typeface="Meiryo UI" panose="020B0604030504040204" pitchFamily="50" charset="-128"/>
                <a:ea typeface="Meiryo UI" panose="020B0604030504040204" pitchFamily="50" charset="-128"/>
              </a:defRPr>
            </a:lvl1pPr>
            <a:lvl2pPr algn="l" rtl="0">
              <a:defRPr sz="2000">
                <a:latin typeface="Meiryo UI" panose="020B0604030504040204" pitchFamily="50" charset="-128"/>
                <a:ea typeface="Meiryo UI" panose="020B0604030504040204" pitchFamily="50" charset="-128"/>
              </a:defRPr>
            </a:lvl2pPr>
            <a:lvl3pPr algn="l" rtl="0">
              <a:defRPr sz="1800">
                <a:latin typeface="Meiryo UI" panose="020B0604030504040204" pitchFamily="50" charset="-128"/>
                <a:ea typeface="Meiryo UI" panose="020B0604030504040204" pitchFamily="50" charset="-128"/>
              </a:defRPr>
            </a:lvl3pPr>
            <a:lvl4pPr algn="l" rtl="0">
              <a:defRPr sz="1600">
                <a:latin typeface="Meiryo UI" panose="020B0604030504040204" pitchFamily="50" charset="-128"/>
                <a:ea typeface="Meiryo UI" panose="020B0604030504040204" pitchFamily="50" charset="-128"/>
              </a:defRPr>
            </a:lvl4pPr>
            <a:lvl5pPr algn="l" rtl="0">
              <a:defRPr sz="1600">
                <a:latin typeface="Meiryo UI" panose="020B0604030504040204" pitchFamily="50" charset="-128"/>
                <a:ea typeface="Meiryo UI" panose="020B0604030504040204" pitchFamily="50" charset="-128"/>
              </a:defRPr>
            </a:lvl5pPr>
            <a:lvl6pPr algn="l" rtl="0">
              <a:defRPr sz="1600"/>
            </a:lvl6pPr>
            <a:lvl7pPr algn="l" rtl="0">
              <a:defRPr sz="1600"/>
            </a:lvl7pPr>
            <a:lvl8pPr algn="l" rtl="0">
              <a:defRPr sz="1600"/>
            </a:lvl8pPr>
            <a:lvl9pPr algn="l" rtl="0">
              <a:defRPr sz="16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 name="日付プレースホルダー 4"/>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AC60B4F6-9718-48F8-BFC2-B4C39CD0C582}" type="datetime1">
              <a:rPr lang="ja-JP" altLang="en-US" smtClean="0"/>
              <a:pPr/>
              <a:t>2020/2/1</a:t>
            </a:fld>
            <a:endParaRPr lang="ja-JP" altLang="en-US"/>
          </a:p>
        </p:txBody>
      </p:sp>
      <p:sp>
        <p:nvSpPr>
          <p:cNvPr id="6" name="フッター プレースホルダー 5"/>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a:p>
        </p:txBody>
      </p:sp>
      <p:sp>
        <p:nvSpPr>
          <p:cNvPr id="7" name="スライド番号プレースホルダー 6"/>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A013F82-EE5E-44EE-A61D-E31C6657F26F}" type="slidenum">
              <a:rPr lang="en-US" altLang="ja-JP" noProof="0" smtClean="0"/>
              <a:pPr/>
              <a:t>‹#›</a:t>
            </a:fld>
            <a:endParaRPr lang="ja-JP" altLang="en-US" noProof="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lgn="l" rtl="0">
              <a:defRPr>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3" name="テキスト プレースホルダー 2"/>
          <p:cNvSpPr>
            <a:spLocks noGrp="1"/>
          </p:cNvSpPr>
          <p:nvPr>
            <p:ph type="body" idx="1"/>
          </p:nvPr>
        </p:nvSpPr>
        <p:spPr>
          <a:xfrm>
            <a:off x="1522411" y="1905000"/>
            <a:ext cx="4416552" cy="762000"/>
          </a:xfrm>
        </p:spPr>
        <p:txBody>
          <a:bodyPr rtlCol="0" anchor="ctr">
            <a:noAutofit/>
          </a:bodyPr>
          <a:lstStyle>
            <a:lvl1pPr marL="0" indent="0" algn="l" rtl="0">
              <a:spcBef>
                <a:spcPts val="0"/>
              </a:spcBef>
              <a:buNone/>
              <a:defRPr sz="2000" b="0" cap="all" spc="200" baseline="0">
                <a:solidFill>
                  <a:schemeClr val="accent1"/>
                </a:solidFill>
                <a:latin typeface="Meiryo UI" panose="020B0604030504040204" pitchFamily="50" charset="-128"/>
                <a:ea typeface="Meiryo UI" panose="020B0604030504040204" pitchFamily="50" charset="-128"/>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ja-JP" altLang="en-US" noProof="0"/>
              <a:t>マスター テキストの書式設定</a:t>
            </a:r>
          </a:p>
        </p:txBody>
      </p:sp>
      <p:sp>
        <p:nvSpPr>
          <p:cNvPr id="4" name="コンテンツ プレースホルダー 3"/>
          <p:cNvSpPr>
            <a:spLocks noGrp="1"/>
          </p:cNvSpPr>
          <p:nvPr>
            <p:ph sz="half" idx="2"/>
          </p:nvPr>
        </p:nvSpPr>
        <p:spPr>
          <a:xfrm>
            <a:off x="1522411" y="2743201"/>
            <a:ext cx="4416552" cy="3276600"/>
          </a:xfrm>
        </p:spPr>
        <p:txBody>
          <a:bodyPr rtlCol="0">
            <a:normAutofit/>
          </a:bodyPr>
          <a:lstStyle>
            <a:lvl1pPr algn="l" rtl="0">
              <a:defRPr sz="2400">
                <a:latin typeface="Meiryo UI" panose="020B0604030504040204" pitchFamily="50" charset="-128"/>
                <a:ea typeface="Meiryo UI" panose="020B0604030504040204" pitchFamily="50" charset="-128"/>
              </a:defRPr>
            </a:lvl1pPr>
            <a:lvl2pPr algn="l" rtl="0">
              <a:defRPr sz="2000">
                <a:latin typeface="Meiryo UI" panose="020B0604030504040204" pitchFamily="50" charset="-128"/>
                <a:ea typeface="Meiryo UI" panose="020B0604030504040204" pitchFamily="50" charset="-128"/>
              </a:defRPr>
            </a:lvl2pPr>
            <a:lvl3pPr algn="l" rtl="0">
              <a:defRPr sz="1800">
                <a:latin typeface="Meiryo UI" panose="020B0604030504040204" pitchFamily="50" charset="-128"/>
                <a:ea typeface="Meiryo UI" panose="020B0604030504040204" pitchFamily="50" charset="-128"/>
              </a:defRPr>
            </a:lvl3pPr>
            <a:lvl4pPr algn="l" rtl="0">
              <a:defRPr sz="1600">
                <a:latin typeface="Meiryo UI" panose="020B0604030504040204" pitchFamily="50" charset="-128"/>
                <a:ea typeface="Meiryo UI" panose="020B0604030504040204" pitchFamily="50" charset="-128"/>
              </a:defRPr>
            </a:lvl4pPr>
            <a:lvl5pPr algn="l" rtl="0">
              <a:defRPr sz="1600">
                <a:latin typeface="Meiryo UI" panose="020B0604030504040204" pitchFamily="50" charset="-128"/>
                <a:ea typeface="Meiryo UI" panose="020B0604030504040204" pitchFamily="50" charset="-128"/>
              </a:defRPr>
            </a:lvl5pPr>
            <a:lvl6pPr algn="l" rtl="0">
              <a:defRPr sz="1600"/>
            </a:lvl6pPr>
            <a:lvl7pPr algn="l" rtl="0">
              <a:defRPr sz="1600"/>
            </a:lvl7pPr>
            <a:lvl8pPr algn="l" rtl="0">
              <a:defRPr sz="1600"/>
            </a:lvl8pPr>
            <a:lvl9pPr algn="l" rtl="0">
              <a:defRPr sz="16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 name="テキスト プレースホルダー 4"/>
          <p:cNvSpPr>
            <a:spLocks noGrp="1"/>
          </p:cNvSpPr>
          <p:nvPr>
            <p:ph type="body" sz="quarter" idx="3"/>
          </p:nvPr>
        </p:nvSpPr>
        <p:spPr>
          <a:xfrm>
            <a:off x="6249861" y="1905000"/>
            <a:ext cx="4416552" cy="762000"/>
          </a:xfrm>
        </p:spPr>
        <p:txBody>
          <a:bodyPr rtlCol="0" anchor="ctr">
            <a:noAutofit/>
          </a:bodyPr>
          <a:lstStyle>
            <a:lvl1pPr marL="0" indent="0" algn="l" rtl="0">
              <a:spcBef>
                <a:spcPts val="0"/>
              </a:spcBef>
              <a:buNone/>
              <a:defRPr sz="2000" b="0" cap="all" spc="200" baseline="0">
                <a:solidFill>
                  <a:schemeClr val="accent1"/>
                </a:solidFill>
                <a:latin typeface="Meiryo UI" panose="020B0604030504040204" pitchFamily="50" charset="-128"/>
                <a:ea typeface="Meiryo UI" panose="020B0604030504040204" pitchFamily="50" charset="-128"/>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ja-JP" altLang="en-US" noProof="0"/>
              <a:t>マスター テキストの書式設定</a:t>
            </a:r>
          </a:p>
        </p:txBody>
      </p:sp>
      <p:sp>
        <p:nvSpPr>
          <p:cNvPr id="6" name="コンテンツ プレースホルダー 5"/>
          <p:cNvSpPr>
            <a:spLocks noGrp="1"/>
          </p:cNvSpPr>
          <p:nvPr>
            <p:ph sz="quarter" idx="4"/>
          </p:nvPr>
        </p:nvSpPr>
        <p:spPr>
          <a:xfrm>
            <a:off x="6249861" y="2743201"/>
            <a:ext cx="4416552" cy="3276600"/>
          </a:xfrm>
        </p:spPr>
        <p:txBody>
          <a:bodyPr rtlCol="0">
            <a:normAutofit/>
          </a:bodyPr>
          <a:lstStyle>
            <a:lvl1pPr algn="l" rtl="0">
              <a:defRPr sz="2400">
                <a:latin typeface="Meiryo UI" panose="020B0604030504040204" pitchFamily="50" charset="-128"/>
                <a:ea typeface="Meiryo UI" panose="020B0604030504040204" pitchFamily="50" charset="-128"/>
              </a:defRPr>
            </a:lvl1pPr>
            <a:lvl2pPr algn="l" rtl="0">
              <a:defRPr sz="2000">
                <a:latin typeface="Meiryo UI" panose="020B0604030504040204" pitchFamily="50" charset="-128"/>
                <a:ea typeface="Meiryo UI" panose="020B0604030504040204" pitchFamily="50" charset="-128"/>
              </a:defRPr>
            </a:lvl2pPr>
            <a:lvl3pPr algn="l" rtl="0">
              <a:defRPr sz="1800">
                <a:latin typeface="Meiryo UI" panose="020B0604030504040204" pitchFamily="50" charset="-128"/>
                <a:ea typeface="Meiryo UI" panose="020B0604030504040204" pitchFamily="50" charset="-128"/>
              </a:defRPr>
            </a:lvl3pPr>
            <a:lvl4pPr algn="l" rtl="0">
              <a:defRPr sz="1600">
                <a:latin typeface="Meiryo UI" panose="020B0604030504040204" pitchFamily="50" charset="-128"/>
                <a:ea typeface="Meiryo UI" panose="020B0604030504040204" pitchFamily="50" charset="-128"/>
              </a:defRPr>
            </a:lvl4pPr>
            <a:lvl5pPr algn="l" rtl="0">
              <a:defRPr sz="1600">
                <a:latin typeface="Meiryo UI" panose="020B0604030504040204" pitchFamily="50" charset="-128"/>
                <a:ea typeface="Meiryo UI" panose="020B0604030504040204" pitchFamily="50" charset="-128"/>
              </a:defRPr>
            </a:lvl5pPr>
            <a:lvl6pPr algn="l" rtl="0">
              <a:defRPr sz="1600"/>
            </a:lvl6pPr>
            <a:lvl7pPr algn="l" rtl="0">
              <a:defRPr sz="1600"/>
            </a:lvl7pPr>
            <a:lvl8pPr algn="l" rtl="0">
              <a:defRPr sz="1600"/>
            </a:lvl8pPr>
            <a:lvl9pPr algn="l" rtl="0">
              <a:defRPr sz="16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7" name="日付プレースホルダー 6"/>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3ECF5930-1FBA-47BD-8EB6-1BB6F85E6F3B}" type="datetime1">
              <a:rPr lang="ja-JP" altLang="en-US" smtClean="0"/>
              <a:pPr/>
              <a:t>2020/2/1</a:t>
            </a:fld>
            <a:endParaRPr lang="ja-JP" altLang="en-US"/>
          </a:p>
        </p:txBody>
      </p:sp>
      <p:sp>
        <p:nvSpPr>
          <p:cNvPr id="8" name="フッター プレースホルダー 7"/>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a:p>
        </p:txBody>
      </p:sp>
      <p:sp>
        <p:nvSpPr>
          <p:cNvPr id="9" name="スライド番号プレースホルダー 8"/>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A013F82-EE5E-44EE-A61D-E31C6657F26F}" type="slidenum">
              <a:rPr lang="en-US" altLang="ja-JP" noProof="0" smtClean="0"/>
              <a:pPr/>
              <a:t>‹#›</a:t>
            </a:fld>
            <a:endParaRPr lang="ja-JP" altLang="en-US" noProof="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3" name="日付プレースホルダー 2"/>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C8802BA2-F20D-4B5F-93FA-1C0B6BF37DBD}" type="datetime1">
              <a:rPr lang="ja-JP" altLang="en-US" smtClean="0"/>
              <a:pPr/>
              <a:t>2020/2/1</a:t>
            </a:fld>
            <a:endParaRPr lang="ja-JP" altLang="en-US"/>
          </a:p>
        </p:txBody>
      </p:sp>
      <p:sp>
        <p:nvSpPr>
          <p:cNvPr id="4" name="フッター プレースホルダー 3"/>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a:p>
        </p:txBody>
      </p:sp>
      <p:sp>
        <p:nvSpPr>
          <p:cNvPr id="5" name="スライド番号プレースホルダー 4"/>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A013F82-EE5E-44EE-A61D-E31C6657F26F}" type="slidenum">
              <a:rPr lang="en-US" altLang="ja-JP" noProof="0" smtClean="0"/>
              <a:pPr/>
              <a:t>‹#›</a:t>
            </a:fld>
            <a:endParaRPr lang="ja-JP" altLang="en-US" noProof="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bg>
      <p:bgPr>
        <a:solidFill>
          <a:schemeClr val="bg2"/>
        </a:solidFill>
        <a:effectLst/>
      </p:bgPr>
    </p:bg>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BFD3F50A-132A-4B9F-BB1C-7D34CB3A6423}" type="datetime1">
              <a:rPr lang="ja-JP" altLang="en-US" smtClean="0"/>
              <a:pPr/>
              <a:t>2020/2/1</a:t>
            </a:fld>
            <a:endParaRPr lang="ja-JP" altLang="en-US"/>
          </a:p>
        </p:txBody>
      </p:sp>
      <p:sp>
        <p:nvSpPr>
          <p:cNvPr id="3" name="フッター プレースホルダー 2"/>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a:p>
        </p:txBody>
      </p:sp>
      <p:sp>
        <p:nvSpPr>
          <p:cNvPr id="4" name="スライド番号プレースホルダー 3"/>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A013F82-EE5E-44EE-A61D-E31C6657F26F}" type="slidenum">
              <a:rPr lang="en-US" altLang="ja-JP" noProof="0" smtClean="0"/>
              <a:pPr/>
              <a:t>‹#›</a:t>
            </a:fld>
            <a:endParaRPr lang="ja-JP" altLang="en-US" noProof="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1055604" y="1905000"/>
            <a:ext cx="3596607" cy="2667000"/>
          </a:xfrm>
        </p:spPr>
        <p:txBody>
          <a:bodyPr rtlCol="0" anchor="b">
            <a:noAutofit/>
          </a:bodyPr>
          <a:lstStyle>
            <a:lvl1pPr algn="l" rtl="0">
              <a:lnSpc>
                <a:spcPct val="90000"/>
              </a:lnSpc>
              <a:defRPr sz="3600" b="0" baseline="0">
                <a:solidFill>
                  <a:schemeClr val="tx1"/>
                </a:solidFill>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3" name="コンテンツ プレースホルダー 2"/>
          <p:cNvSpPr>
            <a:spLocks noGrp="1"/>
          </p:cNvSpPr>
          <p:nvPr>
            <p:ph idx="1"/>
          </p:nvPr>
        </p:nvSpPr>
        <p:spPr>
          <a:xfrm>
            <a:off x="4951414" y="685800"/>
            <a:ext cx="6400800" cy="5334000"/>
          </a:xfrm>
        </p:spPr>
        <p:txBody>
          <a:bodyPr rtlCol="0">
            <a:normAutofit/>
          </a:bodyPr>
          <a:lstStyle>
            <a:lvl1pPr algn="l" rtl="0">
              <a:defRPr sz="2400">
                <a:latin typeface="Meiryo UI" panose="020B0604030504040204" pitchFamily="50" charset="-128"/>
                <a:ea typeface="Meiryo UI" panose="020B0604030504040204" pitchFamily="50" charset="-128"/>
              </a:defRPr>
            </a:lvl1pPr>
            <a:lvl2pPr algn="l" rtl="0">
              <a:defRPr sz="2000">
                <a:latin typeface="Meiryo UI" panose="020B0604030504040204" pitchFamily="50" charset="-128"/>
                <a:ea typeface="Meiryo UI" panose="020B0604030504040204" pitchFamily="50" charset="-128"/>
              </a:defRPr>
            </a:lvl2pPr>
            <a:lvl3pPr algn="l" rtl="0">
              <a:defRPr sz="1800">
                <a:latin typeface="Meiryo UI" panose="020B0604030504040204" pitchFamily="50" charset="-128"/>
                <a:ea typeface="Meiryo UI" panose="020B0604030504040204" pitchFamily="50" charset="-128"/>
              </a:defRPr>
            </a:lvl3pPr>
            <a:lvl4pPr algn="l" rtl="0">
              <a:defRPr sz="1600">
                <a:latin typeface="Meiryo UI" panose="020B0604030504040204" pitchFamily="50" charset="-128"/>
                <a:ea typeface="Meiryo UI" panose="020B0604030504040204" pitchFamily="50" charset="-128"/>
              </a:defRPr>
            </a:lvl4pPr>
            <a:lvl5pPr algn="l" rtl="0">
              <a:defRPr sz="1600">
                <a:latin typeface="Meiryo UI" panose="020B0604030504040204" pitchFamily="50" charset="-128"/>
                <a:ea typeface="Meiryo UI" panose="020B0604030504040204" pitchFamily="50" charset="-128"/>
              </a:defRPr>
            </a:lvl5pPr>
            <a:lvl6pPr algn="l" rtl="0">
              <a:defRPr sz="1600"/>
            </a:lvl6pPr>
            <a:lvl7pPr algn="l" rtl="0">
              <a:defRPr sz="1600"/>
            </a:lvl7pPr>
            <a:lvl8pPr algn="l" rtl="0">
              <a:defRPr sz="1600"/>
            </a:lvl8pPr>
            <a:lvl9pPr algn="l" rtl="0">
              <a:defRPr sz="16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テキスト プレースホルダー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atin typeface="Meiryo UI" panose="020B0604030504040204" pitchFamily="50" charset="-128"/>
                <a:ea typeface="Meiryo UI" panose="020B0604030504040204" pitchFamily="50" charset="-128"/>
              </a:defRPr>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3C7A768A-AEEB-4DA1-A54B-4F2A90C47088}" type="datetime1">
              <a:rPr lang="ja-JP" altLang="en-US" smtClean="0"/>
              <a:pPr/>
              <a:t>2020/2/1</a:t>
            </a:fld>
            <a:endParaRPr lang="ja-JP" altLang="en-US"/>
          </a:p>
        </p:txBody>
      </p:sp>
      <p:sp>
        <p:nvSpPr>
          <p:cNvPr id="6" name="フッター プレースホルダー 5"/>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a:p>
        </p:txBody>
      </p:sp>
      <p:sp>
        <p:nvSpPr>
          <p:cNvPr id="7" name="スライド番号プレースホルダー 6"/>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A013F82-EE5E-44EE-A61D-E31C6657F26F}" type="slidenum">
              <a:rPr lang="en-US" altLang="ja-JP" noProof="0" smtClean="0"/>
              <a:pPr/>
              <a:t>‹#›</a:t>
            </a:fld>
            <a:endParaRPr lang="ja-JP" altLang="en-US" noProof="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図プレースホルダー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rtl="0">
              <a:buNone/>
              <a:defRPr sz="2400">
                <a:latin typeface="Meiryo UI" panose="020B0604030504040204" pitchFamily="50" charset="-128"/>
                <a:ea typeface="Meiryo UI" panose="020B0604030504040204" pitchFamily="50" charset="-128"/>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ja-JP" altLang="en-US" noProof="0"/>
              <a:t>アイコンをクリックして図を追加</a:t>
            </a:r>
          </a:p>
        </p:txBody>
      </p:sp>
      <p:sp>
        <p:nvSpPr>
          <p:cNvPr id="2" name="タイトル 1"/>
          <p:cNvSpPr>
            <a:spLocks noGrp="1"/>
          </p:cNvSpPr>
          <p:nvPr>
            <p:ph type="title"/>
          </p:nvPr>
        </p:nvSpPr>
        <p:spPr>
          <a:xfrm>
            <a:off x="1055604" y="1905000"/>
            <a:ext cx="3596607" cy="2667000"/>
          </a:xfrm>
        </p:spPr>
        <p:txBody>
          <a:bodyPr rtlCol="0" anchor="b">
            <a:normAutofit/>
          </a:bodyPr>
          <a:lstStyle>
            <a:lvl1pPr algn="l" rtl="0">
              <a:lnSpc>
                <a:spcPct val="90000"/>
              </a:lnSpc>
              <a:defRPr sz="3600" b="0" i="0" baseline="0">
                <a:solidFill>
                  <a:schemeClr val="tx1"/>
                </a:solidFill>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4" name="テキスト プレースホルダー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atin typeface="Meiryo UI" panose="020B0604030504040204" pitchFamily="50" charset="-128"/>
                <a:ea typeface="Meiryo UI" panose="020B0604030504040204" pitchFamily="50" charset="-128"/>
              </a:defRPr>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D1A8FE53-1D79-41EA-A12E-893B30F6EEA7}" type="datetime1">
              <a:rPr lang="ja-JP" altLang="en-US" smtClean="0"/>
              <a:pPr/>
              <a:t>2020/2/1</a:t>
            </a:fld>
            <a:endParaRPr lang="ja-JP" altLang="en-US"/>
          </a:p>
        </p:txBody>
      </p:sp>
      <p:sp>
        <p:nvSpPr>
          <p:cNvPr id="6" name="フッター プレースホルダー 5"/>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a:p>
        </p:txBody>
      </p:sp>
      <p:sp>
        <p:nvSpPr>
          <p:cNvPr id="7" name="スライド番号プレースホルダー 6"/>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A013F82-EE5E-44EE-A61D-E31C6657F26F}" type="slidenum">
              <a:rPr lang="en-US" altLang="ja-JP" noProof="0" smtClean="0"/>
              <a:pPr/>
              <a:t>‹#›</a:t>
            </a:fld>
            <a:endParaRPr lang="ja-JP" altLang="en-US" noProof="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ja-JP" altLang="en-US" noProof="0"/>
              <a:t>マスター タイトルの書式設定</a:t>
            </a:r>
          </a:p>
        </p:txBody>
      </p:sp>
      <p:sp>
        <p:nvSpPr>
          <p:cNvPr id="3" name="テキスト プレースホルダー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日付プレースホルダー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rtl="0">
              <a:defRPr sz="1000">
                <a:solidFill>
                  <a:schemeClr val="tx1">
                    <a:tint val="75000"/>
                  </a:schemeClr>
                </a:solidFill>
                <a:latin typeface="Meiryo UI" panose="020B0604030504040204" pitchFamily="50" charset="-128"/>
                <a:ea typeface="Meiryo UI" panose="020B0604030504040204" pitchFamily="50" charset="-128"/>
              </a:defRPr>
            </a:lvl1pPr>
          </a:lstStyle>
          <a:p>
            <a:fld id="{0697381F-95F4-4816-8A54-B8F76D35A90E}" type="datetime1">
              <a:rPr lang="ja-JP" altLang="en-US" smtClean="0"/>
              <a:pPr/>
              <a:t>2020/2/1</a:t>
            </a:fld>
            <a:endParaRPr lang="ja-JP" altLang="en-US"/>
          </a:p>
        </p:txBody>
      </p:sp>
      <p:sp>
        <p:nvSpPr>
          <p:cNvPr id="5" name="フッター プレースホルダー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rtl="0">
              <a:defRPr sz="1000">
                <a:solidFill>
                  <a:schemeClr val="tx1">
                    <a:tint val="75000"/>
                  </a:schemeClr>
                </a:solidFill>
                <a:latin typeface="Meiryo UI" panose="020B0604030504040204" pitchFamily="50" charset="-128"/>
                <a:ea typeface="Meiryo UI" panose="020B0604030504040204" pitchFamily="50" charset="-128"/>
              </a:defRPr>
            </a:lvl1pPr>
          </a:lstStyle>
          <a:p>
            <a:endParaRPr lang="ja-JP" altLang="en-US" noProof="0"/>
          </a:p>
        </p:txBody>
      </p:sp>
      <p:sp>
        <p:nvSpPr>
          <p:cNvPr id="6" name="スライド番号プレースホルダー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rtl="0">
              <a:defRPr sz="1000">
                <a:solidFill>
                  <a:schemeClr val="tx1">
                    <a:tint val="75000"/>
                  </a:schemeClr>
                </a:solidFill>
                <a:latin typeface="Meiryo UI" panose="020B0604030504040204" pitchFamily="50" charset="-128"/>
                <a:ea typeface="Meiryo UI" panose="020B0604030504040204" pitchFamily="50" charset="-128"/>
              </a:defRPr>
            </a:lvl1pPr>
          </a:lstStyle>
          <a:p>
            <a:fld id="{2A013F82-EE5E-44EE-A61D-E31C6657F26F}" type="slidenum">
              <a:rPr lang="en-US" altLang="ja-JP" smtClean="0"/>
              <a:pPr/>
              <a:t>‹#›</a:t>
            </a:fld>
            <a:endParaRPr lang="ja-JP" alt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kumimoji="1" sz="3600" kern="1200" spc="100" baseline="0">
          <a:solidFill>
            <a:schemeClr val="tx1"/>
          </a:solidFill>
          <a:latin typeface="Meiryo UI" panose="020B0604030504040204" pitchFamily="50" charset="-128"/>
          <a:ea typeface="Meiryo UI" panose="020B0604030504040204" pitchFamily="50" charset="-128"/>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5pPr>
      <a:lvl6pPr marL="1207008" indent="-173736" algn="l" defTabSz="914400" rtl="0" eaLnBrk="1" latinLnBrk="0" hangingPunct="1">
        <a:spcBef>
          <a:spcPts val="600"/>
        </a:spcBef>
        <a:buClr>
          <a:schemeClr val="accent1"/>
        </a:buClr>
        <a:buFont typeface="Arial" pitchFamily="34" charset="0"/>
        <a:buChar char="•"/>
        <a:defRPr kumimoji="1"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kumimoji="1"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kumimoji="1"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kumimoji="1" sz="1600" kern="1200">
          <a:solidFill>
            <a:schemeClr val="tx1"/>
          </a:solidFill>
          <a:latin typeface="+mn-lt"/>
          <a:ea typeface="+mn-ea"/>
          <a:cs typeface="+mn-cs"/>
        </a:defRPr>
      </a:lvl9pPr>
    </p:bodyStyle>
    <p:otherStyle>
      <a:defPPr>
        <a:defRPr/>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8.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8.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ctrTitle"/>
          </p:nvPr>
        </p:nvSpPr>
        <p:spPr/>
        <p:txBody>
          <a:bodyPr rtlCol="0"/>
          <a:lstStyle/>
          <a:p>
            <a:r>
              <a:rPr lang="en-US" altLang="ja-JP"/>
              <a:t>U-16</a:t>
            </a:r>
            <a:br>
              <a:rPr lang="en-US" altLang="ja-JP"/>
            </a:br>
            <a:r>
              <a:rPr lang="en-US" altLang="ja-JP"/>
              <a:t>PROGRAMMING CONTEST</a:t>
            </a:r>
            <a:endParaRPr lang="ja-JP" altLang="en-US">
              <a:latin typeface="Meiryo UI" panose="020B0604030504040204" pitchFamily="50" charset="-128"/>
              <a:ea typeface="Meiryo UI" panose="020B0604030504040204" pitchFamily="50" charset="-128"/>
            </a:endParaRPr>
          </a:p>
        </p:txBody>
      </p:sp>
      <p:sp>
        <p:nvSpPr>
          <p:cNvPr id="4" name="サブタイトル 3"/>
          <p:cNvSpPr>
            <a:spLocks noGrp="1"/>
          </p:cNvSpPr>
          <p:nvPr>
            <p:ph type="subTitle"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1"/>
          <p:cNvSpPr txBox="1">
            <a:spLocks/>
          </p:cNvSpPr>
          <p:nvPr/>
        </p:nvSpPr>
        <p:spPr>
          <a:xfrm>
            <a:off x="837981" y="365923"/>
            <a:ext cx="10512862" cy="1325218"/>
          </a:xfrm>
          <a:prstGeom prst="rect">
            <a:avLst/>
          </a:prstGeom>
        </p:spPr>
        <p:txBody>
          <a:bodyPr vert="horz" lIns="91416" tIns="45708" rIns="91416" bIns="45708"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b="1">
                <a:latin typeface="Meiryo UI" panose="020B0604030504040204" pitchFamily="50" charset="-128"/>
                <a:ea typeface="Meiryo UI" panose="020B0604030504040204" pitchFamily="50" charset="-128"/>
              </a:rPr>
              <a:t>Chaser(</a:t>
            </a:r>
            <a:r>
              <a:rPr lang="ja-JP" altLang="en-US" b="1">
                <a:latin typeface="Meiryo UI" panose="020B0604030504040204" pitchFamily="50" charset="-128"/>
                <a:ea typeface="Meiryo UI" panose="020B0604030504040204" pitchFamily="50" charset="-128"/>
              </a:rPr>
              <a:t>チェイサー</a:t>
            </a:r>
            <a:r>
              <a:rPr lang="en-US" altLang="ja-JP" b="1">
                <a:latin typeface="Meiryo UI" panose="020B0604030504040204" pitchFamily="50" charset="-128"/>
                <a:ea typeface="Meiryo UI" panose="020B0604030504040204" pitchFamily="50" charset="-128"/>
              </a:rPr>
              <a:t>)</a:t>
            </a:r>
            <a:r>
              <a:rPr lang="ja-JP" altLang="en-US" b="1">
                <a:latin typeface="Meiryo UI" panose="020B0604030504040204" pitchFamily="50" charset="-128"/>
                <a:ea typeface="Meiryo UI" panose="020B0604030504040204" pitchFamily="50" charset="-128"/>
              </a:rPr>
              <a:t>とは？</a:t>
            </a:r>
            <a:endParaRPr lang="ja-JP" altLang="en-US" sz="4399" b="1">
              <a:latin typeface="Meiryo UI" panose="020B0604030504040204" pitchFamily="50" charset="-128"/>
              <a:ea typeface="Meiryo UI" panose="020B0604030504040204" pitchFamily="50" charset="-128"/>
            </a:endParaRPr>
          </a:p>
        </p:txBody>
      </p:sp>
      <p:sp>
        <p:nvSpPr>
          <p:cNvPr id="9" name="テキスト ボックス 8"/>
          <p:cNvSpPr txBox="1"/>
          <p:nvPr/>
        </p:nvSpPr>
        <p:spPr>
          <a:xfrm>
            <a:off x="7966620" y="2028816"/>
            <a:ext cx="4111167" cy="830781"/>
          </a:xfrm>
          <a:prstGeom prst="rect">
            <a:avLst/>
          </a:prstGeom>
          <a:noFill/>
        </p:spPr>
        <p:txBody>
          <a:bodyPr wrap="square" rtlCol="0">
            <a:spAutoFit/>
          </a:bodyPr>
          <a:lstStyle/>
          <a:p>
            <a:r>
              <a:rPr kumimoji="1" lang="ja-JP" altLang="en-US" sz="4799">
                <a:latin typeface="Meiryo UI" panose="020B0604030504040204" pitchFamily="50" charset="-128"/>
                <a:ea typeface="Meiryo UI" panose="020B0604030504040204" pitchFamily="50" charset="-128"/>
              </a:rPr>
              <a:t>壁（障害物）</a:t>
            </a:r>
          </a:p>
        </p:txBody>
      </p:sp>
      <p:sp>
        <p:nvSpPr>
          <p:cNvPr id="11" name="テキスト ボックス 10"/>
          <p:cNvSpPr txBox="1"/>
          <p:nvPr/>
        </p:nvSpPr>
        <p:spPr>
          <a:xfrm>
            <a:off x="8470676" y="5207434"/>
            <a:ext cx="3040676" cy="584647"/>
          </a:xfrm>
          <a:prstGeom prst="rect">
            <a:avLst/>
          </a:prstGeom>
          <a:noFill/>
        </p:spPr>
        <p:txBody>
          <a:bodyPr wrap="square" rtlCol="0">
            <a:spAutoFit/>
          </a:bodyPr>
          <a:lstStyle/>
          <a:p>
            <a:r>
              <a:rPr kumimoji="1" lang="ja-JP" altLang="en-US" sz="3199">
                <a:latin typeface="Meiryo UI" panose="020B0604030504040204" pitchFamily="50" charset="-128"/>
                <a:ea typeface="Meiryo UI" panose="020B0604030504040204" pitchFamily="50" charset="-128"/>
              </a:rPr>
              <a:t>めり込むと敗北</a:t>
            </a:r>
          </a:p>
        </p:txBody>
      </p:sp>
      <p:sp>
        <p:nvSpPr>
          <p:cNvPr id="12" name="テキスト ボックス 11"/>
          <p:cNvSpPr txBox="1"/>
          <p:nvPr/>
        </p:nvSpPr>
        <p:spPr>
          <a:xfrm>
            <a:off x="7800714" y="5782897"/>
            <a:ext cx="3931007" cy="461665"/>
          </a:xfrm>
          <a:prstGeom prst="rect">
            <a:avLst/>
          </a:prstGeom>
          <a:noFill/>
        </p:spPr>
        <p:txBody>
          <a:bodyPr wrap="square" rtlCol="0">
            <a:spAutoFit/>
          </a:bodyPr>
          <a:lstStyle/>
          <a:p>
            <a:r>
              <a:rPr kumimoji="1" lang="ja-JP" altLang="en-US" sz="2400">
                <a:latin typeface="Meiryo UI" panose="020B0604030504040204" pitchFamily="50" charset="-128"/>
                <a:ea typeface="Meiryo UI" panose="020B0604030504040204" pitchFamily="50" charset="-128"/>
              </a:rPr>
              <a:t>壁を置いて攻撃することも可能</a:t>
            </a:r>
          </a:p>
        </p:txBody>
      </p:sp>
      <p:grpSp>
        <p:nvGrpSpPr>
          <p:cNvPr id="7" name="グループ化 6">
            <a:extLst>
              <a:ext uri="{FF2B5EF4-FFF2-40B4-BE49-F238E27FC236}">
                <a16:creationId xmlns:a16="http://schemas.microsoft.com/office/drawing/2014/main" id="{DD780837-4892-468B-B715-3AD65CC0AED9}"/>
              </a:ext>
            </a:extLst>
          </p:cNvPr>
          <p:cNvGrpSpPr/>
          <p:nvPr/>
        </p:nvGrpSpPr>
        <p:grpSpPr>
          <a:xfrm>
            <a:off x="8614692" y="2881426"/>
            <a:ext cx="2303055" cy="2284021"/>
            <a:chOff x="8614692" y="2881426"/>
            <a:chExt cx="2303055" cy="2284021"/>
          </a:xfrm>
        </p:grpSpPr>
        <p:pic>
          <p:nvPicPr>
            <p:cNvPr id="14" name="図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4692" y="2881426"/>
              <a:ext cx="2303055" cy="2284021"/>
            </a:xfrm>
            <a:prstGeom prst="rect">
              <a:avLst/>
            </a:prstGeom>
          </p:spPr>
        </p:pic>
        <p:pic>
          <p:nvPicPr>
            <p:cNvPr id="6" name="図 5" descr="建物, 挿絵 が含まれている画像&#10;&#10;自動的に生成された説明">
              <a:extLst>
                <a:ext uri="{FF2B5EF4-FFF2-40B4-BE49-F238E27FC236}">
                  <a16:creationId xmlns:a16="http://schemas.microsoft.com/office/drawing/2014/main" id="{87FB691E-A3F3-409A-8331-0ABBA04962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6959" y="3610902"/>
              <a:ext cx="778519" cy="792088"/>
            </a:xfrm>
            <a:prstGeom prst="rect">
              <a:avLst/>
            </a:prstGeom>
          </p:spPr>
        </p:pic>
      </p:grpSp>
      <p:pic>
        <p:nvPicPr>
          <p:cNvPr id="16" name="図 15" descr="テキスト が含まれている画像&#10;&#10;自動的に生成された説明">
            <a:extLst>
              <a:ext uri="{FF2B5EF4-FFF2-40B4-BE49-F238E27FC236}">
                <a16:creationId xmlns:a16="http://schemas.microsoft.com/office/drawing/2014/main" id="{8F9F324A-B677-4FDE-A3C1-D1C5029944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940" y="2005984"/>
            <a:ext cx="7121486" cy="3848349"/>
          </a:xfrm>
          <a:prstGeom prst="rect">
            <a:avLst/>
          </a:prstGeom>
        </p:spPr>
      </p:pic>
    </p:spTree>
    <p:extLst>
      <p:ext uri="{BB962C8B-B14F-4D97-AF65-F5344CB8AC3E}">
        <p14:creationId xmlns:p14="http://schemas.microsoft.com/office/powerpoint/2010/main" val="245655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テキスト が含まれている画像&#10;&#10;自動的に生成された説明">
            <a:extLst>
              <a:ext uri="{FF2B5EF4-FFF2-40B4-BE49-F238E27FC236}">
                <a16:creationId xmlns:a16="http://schemas.microsoft.com/office/drawing/2014/main" id="{2FBF3A32-15CE-493A-B78B-B3583E07E4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756" y="2007430"/>
            <a:ext cx="6984776" cy="3774473"/>
          </a:xfrm>
          <a:prstGeom prst="rect">
            <a:avLst/>
          </a:prstGeom>
        </p:spPr>
      </p:pic>
      <p:sp>
        <p:nvSpPr>
          <p:cNvPr id="10" name="タイトル 1"/>
          <p:cNvSpPr txBox="1">
            <a:spLocks/>
          </p:cNvSpPr>
          <p:nvPr/>
        </p:nvSpPr>
        <p:spPr>
          <a:xfrm>
            <a:off x="837981" y="365923"/>
            <a:ext cx="10512862" cy="1325218"/>
          </a:xfrm>
          <a:prstGeom prst="rect">
            <a:avLst/>
          </a:prstGeom>
        </p:spPr>
        <p:txBody>
          <a:bodyPr vert="horz" lIns="91416" tIns="45708" rIns="91416" bIns="45708"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b="1">
                <a:latin typeface="Meiryo UI" panose="020B0604030504040204" pitchFamily="50" charset="-128"/>
                <a:ea typeface="Meiryo UI" panose="020B0604030504040204" pitchFamily="50" charset="-128"/>
              </a:rPr>
              <a:t>Chaser(</a:t>
            </a:r>
            <a:r>
              <a:rPr lang="ja-JP" altLang="en-US" b="1">
                <a:latin typeface="Meiryo UI" panose="020B0604030504040204" pitchFamily="50" charset="-128"/>
                <a:ea typeface="Meiryo UI" panose="020B0604030504040204" pitchFamily="50" charset="-128"/>
              </a:rPr>
              <a:t>チェイサー</a:t>
            </a:r>
            <a:r>
              <a:rPr lang="en-US" altLang="ja-JP" b="1">
                <a:latin typeface="Meiryo UI" panose="020B0604030504040204" pitchFamily="50" charset="-128"/>
                <a:ea typeface="Meiryo UI" panose="020B0604030504040204" pitchFamily="50" charset="-128"/>
              </a:rPr>
              <a:t>)</a:t>
            </a:r>
            <a:r>
              <a:rPr lang="ja-JP" altLang="en-US" b="1">
                <a:latin typeface="Meiryo UI" panose="020B0604030504040204" pitchFamily="50" charset="-128"/>
                <a:ea typeface="Meiryo UI" panose="020B0604030504040204" pitchFamily="50" charset="-128"/>
              </a:rPr>
              <a:t>とは？</a:t>
            </a:r>
            <a:endParaRPr lang="ja-JP" altLang="en-US" sz="4399" b="1">
              <a:latin typeface="Meiryo UI" panose="020B0604030504040204" pitchFamily="50" charset="-128"/>
              <a:ea typeface="Meiryo UI" panose="020B0604030504040204" pitchFamily="50" charset="-128"/>
            </a:endParaRPr>
          </a:p>
        </p:txBody>
      </p:sp>
      <p:sp>
        <p:nvSpPr>
          <p:cNvPr id="16" name="テキスト ボックス 15"/>
          <p:cNvSpPr txBox="1"/>
          <p:nvPr/>
        </p:nvSpPr>
        <p:spPr>
          <a:xfrm>
            <a:off x="8214165" y="4053833"/>
            <a:ext cx="3468692" cy="646163"/>
          </a:xfrm>
          <a:prstGeom prst="rect">
            <a:avLst/>
          </a:prstGeom>
          <a:noFill/>
        </p:spPr>
        <p:txBody>
          <a:bodyPr wrap="square" rtlCol="0">
            <a:spAutoFit/>
          </a:bodyPr>
          <a:lstStyle/>
          <a:p>
            <a:r>
              <a:rPr kumimoji="1" lang="ja-JP" altLang="en-US" sz="3599">
                <a:latin typeface="Meiryo UI" panose="020B0604030504040204" pitchFamily="50" charset="-128"/>
                <a:ea typeface="Meiryo UI" panose="020B0604030504040204" pitchFamily="50" charset="-128"/>
              </a:rPr>
              <a:t>残りターン数</a:t>
            </a:r>
          </a:p>
        </p:txBody>
      </p:sp>
      <p:sp>
        <p:nvSpPr>
          <p:cNvPr id="17" name="テキスト ボックス 16"/>
          <p:cNvSpPr txBox="1"/>
          <p:nvPr/>
        </p:nvSpPr>
        <p:spPr>
          <a:xfrm>
            <a:off x="7899221" y="4858958"/>
            <a:ext cx="4098580" cy="922945"/>
          </a:xfrm>
          <a:prstGeom prst="rect">
            <a:avLst/>
          </a:prstGeom>
          <a:noFill/>
        </p:spPr>
        <p:txBody>
          <a:bodyPr wrap="square" rtlCol="0">
            <a:spAutoFit/>
          </a:bodyPr>
          <a:lstStyle/>
          <a:p>
            <a:r>
              <a:rPr kumimoji="1" lang="ja-JP" altLang="en-US" sz="1799">
                <a:latin typeface="Meiryo UI" panose="020B0604030504040204" pitchFamily="50" charset="-128"/>
                <a:ea typeface="Meiryo UI" panose="020B0604030504040204" pitchFamily="50" charset="-128"/>
              </a:rPr>
              <a:t>自分と相手が動いて</a:t>
            </a:r>
            <a:r>
              <a:rPr lang="ja-JP" altLang="en-US" sz="1799">
                <a:latin typeface="Meiryo UI" panose="020B0604030504040204" pitchFamily="50" charset="-128"/>
                <a:ea typeface="Meiryo UI" panose="020B0604030504040204" pitchFamily="50" charset="-128"/>
              </a:rPr>
              <a:t>１ターン減る</a:t>
            </a:r>
            <a:endParaRPr lang="en-US" altLang="ja-JP" sz="1799">
              <a:latin typeface="Meiryo UI" panose="020B0604030504040204" pitchFamily="50" charset="-128"/>
              <a:ea typeface="Meiryo UI" panose="020B0604030504040204" pitchFamily="50" charset="-128"/>
            </a:endParaRPr>
          </a:p>
          <a:p>
            <a:endParaRPr kumimoji="1" lang="en-US" altLang="ja-JP" sz="1799">
              <a:latin typeface="Meiryo UI" panose="020B0604030504040204" pitchFamily="50" charset="-128"/>
              <a:ea typeface="Meiryo UI" panose="020B0604030504040204" pitchFamily="50" charset="-128"/>
            </a:endParaRPr>
          </a:p>
          <a:p>
            <a:r>
              <a:rPr kumimoji="1" lang="ja-JP" altLang="en-US" sz="1799">
                <a:latin typeface="Meiryo UI" panose="020B0604030504040204" pitchFamily="50" charset="-128"/>
                <a:ea typeface="Meiryo UI" panose="020B0604030504040204" pitchFamily="50" charset="-128"/>
              </a:rPr>
              <a:t>ゼロになると対戦終了</a:t>
            </a:r>
          </a:p>
        </p:txBody>
      </p:sp>
      <p:sp>
        <p:nvSpPr>
          <p:cNvPr id="2" name="楕円 1"/>
          <p:cNvSpPr/>
          <p:nvPr/>
        </p:nvSpPr>
        <p:spPr>
          <a:xfrm>
            <a:off x="5958908" y="1944014"/>
            <a:ext cx="864096" cy="504056"/>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テキスト が含まれている画像&#10;&#10;自動的に生成された説明">
            <a:extLst>
              <a:ext uri="{FF2B5EF4-FFF2-40B4-BE49-F238E27FC236}">
                <a16:creationId xmlns:a16="http://schemas.microsoft.com/office/drawing/2014/main" id="{602822F9-FC04-4D99-BC0C-B5A6E67CBB1D}"/>
              </a:ext>
            </a:extLst>
          </p:cNvPr>
          <p:cNvPicPr>
            <a:picLocks noChangeAspect="1"/>
          </p:cNvPicPr>
          <p:nvPr/>
        </p:nvPicPr>
        <p:blipFill rotWithShape="1">
          <a:blip r:embed="rId2">
            <a:extLst>
              <a:ext uri="{28A0092B-C50C-407E-A947-70E740481C1C}">
                <a14:useLocalDpi xmlns:a14="http://schemas.microsoft.com/office/drawing/2010/main" val="0"/>
              </a:ext>
            </a:extLst>
          </a:blip>
          <a:srcRect l="78800" t="3101" r="2182" b="90683"/>
          <a:stretch/>
        </p:blipFill>
        <p:spPr>
          <a:xfrm>
            <a:off x="7395545" y="2772175"/>
            <a:ext cx="4469127" cy="789365"/>
          </a:xfrm>
          <a:prstGeom prst="rect">
            <a:avLst/>
          </a:prstGeom>
        </p:spPr>
      </p:pic>
    </p:spTree>
    <p:extLst>
      <p:ext uri="{BB962C8B-B14F-4D97-AF65-F5344CB8AC3E}">
        <p14:creationId xmlns:p14="http://schemas.microsoft.com/office/powerpoint/2010/main" val="1501266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en-US" altLang="ja-JP"/>
              <a:t>Chaser</a:t>
            </a:r>
            <a:r>
              <a:rPr lang="ja-JP" altLang="en-US"/>
              <a:t>のルール</a:t>
            </a:r>
            <a:endParaRPr lang="ja-JP" altLang="en-US">
              <a:latin typeface="Meiryo UI" panose="020B0604030504040204" pitchFamily="50" charset="-128"/>
              <a:ea typeface="Meiryo UI" panose="020B0604030504040204" pitchFamily="50" charset="-128"/>
            </a:endParaRPr>
          </a:p>
        </p:txBody>
      </p:sp>
      <p:sp>
        <p:nvSpPr>
          <p:cNvPr id="3" name="テキス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9092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09836" y="46160"/>
            <a:ext cx="9144001" cy="1371600"/>
          </a:xfrm>
        </p:spPr>
        <p:txBody>
          <a:bodyPr>
            <a:normAutofit/>
          </a:bodyPr>
          <a:lstStyle/>
          <a:p>
            <a:r>
              <a:rPr lang="ja-JP" altLang="en-US" sz="4400" b="1">
                <a:solidFill>
                  <a:schemeClr val="tx1"/>
                </a:solidFill>
              </a:rPr>
              <a:t>プレイヤー本体</a:t>
            </a:r>
            <a:r>
              <a:rPr kumimoji="1" lang="ja-JP" altLang="en-US" sz="4400" b="1">
                <a:solidFill>
                  <a:schemeClr val="tx1"/>
                </a:solidFill>
              </a:rPr>
              <a:t>ができること</a:t>
            </a:r>
          </a:p>
        </p:txBody>
      </p:sp>
      <p:sp>
        <p:nvSpPr>
          <p:cNvPr id="3" name="コンテンツ プレースホルダー 2"/>
          <p:cNvSpPr>
            <a:spLocks noGrp="1"/>
          </p:cNvSpPr>
          <p:nvPr>
            <p:ph idx="1"/>
          </p:nvPr>
        </p:nvSpPr>
        <p:spPr>
          <a:xfrm>
            <a:off x="2644964" y="2228497"/>
            <a:ext cx="7320045" cy="2766029"/>
          </a:xfrm>
        </p:spPr>
        <p:txBody>
          <a:bodyPr>
            <a:normAutofit/>
          </a:bodyPr>
          <a:lstStyle/>
          <a:p>
            <a:r>
              <a:rPr lang="ja-JP" altLang="en-US" sz="4000"/>
              <a:t>上下左右に移動する</a:t>
            </a:r>
            <a:endParaRPr lang="en-US" altLang="ja-JP" sz="4000"/>
          </a:p>
          <a:p>
            <a:r>
              <a:rPr lang="ja-JP" altLang="en-US" sz="4000"/>
              <a:t>壁を置く</a:t>
            </a:r>
            <a:endParaRPr lang="en-US" altLang="ja-JP" sz="4000"/>
          </a:p>
          <a:p>
            <a:r>
              <a:rPr lang="ja-JP" altLang="en-US" sz="4000"/>
              <a:t>周りの情報を得る</a:t>
            </a:r>
          </a:p>
        </p:txBody>
      </p:sp>
      <p:sp>
        <p:nvSpPr>
          <p:cNvPr id="4" name="テキスト ボックス 3"/>
          <p:cNvSpPr txBox="1"/>
          <p:nvPr/>
        </p:nvSpPr>
        <p:spPr>
          <a:xfrm>
            <a:off x="2989071" y="5373216"/>
            <a:ext cx="6631829" cy="584775"/>
          </a:xfrm>
          <a:prstGeom prst="rect">
            <a:avLst/>
          </a:prstGeom>
          <a:noFill/>
        </p:spPr>
        <p:txBody>
          <a:bodyPr wrap="square" rtlCol="0">
            <a:spAutoFit/>
          </a:bodyPr>
          <a:lstStyle/>
          <a:p>
            <a:r>
              <a:rPr kumimoji="1" lang="ja-JP" altLang="en-US" sz="3200">
                <a:latin typeface="Meiryo UI" panose="020B0604030504040204" pitchFamily="50" charset="-128"/>
                <a:ea typeface="Meiryo UI" panose="020B0604030504040204" pitchFamily="50" charset="-128"/>
              </a:rPr>
              <a:t>これらを組み合わせて</a:t>
            </a:r>
            <a:r>
              <a:rPr lang="ja-JP" altLang="en-US" sz="3200">
                <a:latin typeface="Meiryo UI" panose="020B0604030504040204" pitchFamily="50" charset="-128"/>
                <a:ea typeface="Meiryo UI" panose="020B0604030504040204" pitchFamily="50" charset="-128"/>
              </a:rPr>
              <a:t>勝利を目指す</a:t>
            </a:r>
            <a:endParaRPr kumimoji="1" lang="ja-JP" altLang="en-US" sz="3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21034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09836" y="46160"/>
            <a:ext cx="9144001" cy="1371600"/>
          </a:xfrm>
        </p:spPr>
        <p:txBody>
          <a:bodyPr>
            <a:normAutofit/>
          </a:bodyPr>
          <a:lstStyle/>
          <a:p>
            <a:r>
              <a:rPr lang="ja-JP" altLang="en-US" sz="4399" b="1"/>
              <a:t>プレイヤーが１ターンでできること</a:t>
            </a:r>
            <a:endParaRPr kumimoji="1" lang="ja-JP" altLang="en-US" sz="4400" b="1">
              <a:solidFill>
                <a:schemeClr val="tx1"/>
              </a:solidFill>
            </a:endParaRPr>
          </a:p>
        </p:txBody>
      </p:sp>
      <p:graphicFrame>
        <p:nvGraphicFramePr>
          <p:cNvPr id="6" name="表 5"/>
          <p:cNvGraphicFramePr>
            <a:graphicFrameLocks noGrp="1"/>
          </p:cNvGraphicFramePr>
          <p:nvPr>
            <p:extLst>
              <p:ext uri="{D42A27DB-BD31-4B8C-83A1-F6EECF244321}">
                <p14:modId xmlns:p14="http://schemas.microsoft.com/office/powerpoint/2010/main" val="3863905571"/>
              </p:ext>
            </p:extLst>
          </p:nvPr>
        </p:nvGraphicFramePr>
        <p:xfrm>
          <a:off x="8520674" y="1604056"/>
          <a:ext cx="1462785" cy="1529829"/>
        </p:xfrm>
        <a:graphic>
          <a:graphicData uri="http://schemas.openxmlformats.org/drawingml/2006/table">
            <a:tbl>
              <a:tblPr firstRow="1" bandRow="1">
                <a:tableStyleId>{5C22544A-7EE6-4342-B048-85BDC9FD1C3A}</a:tableStyleId>
              </a:tblPr>
              <a:tblGrid>
                <a:gridCol w="487595">
                  <a:extLst>
                    <a:ext uri="{9D8B030D-6E8A-4147-A177-3AD203B41FA5}">
                      <a16:colId xmlns:a16="http://schemas.microsoft.com/office/drawing/2014/main" val="2712960937"/>
                    </a:ext>
                  </a:extLst>
                </a:gridCol>
                <a:gridCol w="487595">
                  <a:extLst>
                    <a:ext uri="{9D8B030D-6E8A-4147-A177-3AD203B41FA5}">
                      <a16:colId xmlns:a16="http://schemas.microsoft.com/office/drawing/2014/main" val="1352865225"/>
                    </a:ext>
                  </a:extLst>
                </a:gridCol>
                <a:gridCol w="487595">
                  <a:extLst>
                    <a:ext uri="{9D8B030D-6E8A-4147-A177-3AD203B41FA5}">
                      <a16:colId xmlns:a16="http://schemas.microsoft.com/office/drawing/2014/main" val="455385180"/>
                    </a:ext>
                  </a:extLst>
                </a:gridCol>
              </a:tblGrid>
              <a:tr h="509943">
                <a:tc>
                  <a:txBody>
                    <a:bodyPr/>
                    <a:lstStyle/>
                    <a:p>
                      <a:r>
                        <a:rPr kumimoji="1" lang="ja-JP" altLang="en-US" sz="1800">
                          <a:solidFill>
                            <a:srgbClr val="00B050"/>
                          </a:solidFill>
                          <a:latin typeface="+mn-ea"/>
                          <a:ea typeface="+mn-ea"/>
                        </a:rPr>
                        <a:t>１</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solidFill>
                      <a:schemeClr val="tx1"/>
                    </a:solidFill>
                  </a:tcPr>
                </a:tc>
                <a:tc>
                  <a:txBody>
                    <a:bodyPr/>
                    <a:lstStyle/>
                    <a:p>
                      <a:r>
                        <a:rPr kumimoji="1" lang="ja-JP" altLang="en-US" sz="1800">
                          <a:solidFill>
                            <a:srgbClr val="00B050"/>
                          </a:solidFill>
                        </a:rPr>
                        <a:t>２</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solidFill>
                      <a:schemeClr val="tx1"/>
                    </a:solidFill>
                  </a:tcPr>
                </a:tc>
                <a:tc>
                  <a:txBody>
                    <a:bodyPr/>
                    <a:lstStyle/>
                    <a:p>
                      <a:r>
                        <a:rPr kumimoji="1" lang="ja-JP" altLang="en-US" sz="1800">
                          <a:solidFill>
                            <a:srgbClr val="00B050"/>
                          </a:solidFill>
                        </a:rPr>
                        <a:t>３</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solidFill>
                      <a:schemeClr val="tx1"/>
                    </a:solidFill>
                  </a:tcPr>
                </a:tc>
                <a:extLst>
                  <a:ext uri="{0D108BD9-81ED-4DB2-BD59-A6C34878D82A}">
                    <a16:rowId xmlns:a16="http://schemas.microsoft.com/office/drawing/2014/main" val="1301424847"/>
                  </a:ext>
                </a:extLst>
              </a:tr>
              <a:tr h="509943">
                <a:tc>
                  <a:txBody>
                    <a:bodyPr/>
                    <a:lstStyle/>
                    <a:p>
                      <a:r>
                        <a:rPr kumimoji="1" lang="ja-JP" altLang="en-US" sz="1800">
                          <a:solidFill>
                            <a:srgbClr val="00B050"/>
                          </a:solidFill>
                        </a:rPr>
                        <a:t>４</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solidFill>
                      <a:schemeClr val="tx1"/>
                    </a:solidFill>
                  </a:tcPr>
                </a:tc>
                <a:tc>
                  <a:txBody>
                    <a:bodyPr/>
                    <a:lstStyle/>
                    <a:p>
                      <a:endParaRPr kumimoji="1" lang="ja-JP" altLang="en-US" sz="1800">
                        <a:solidFill>
                          <a:srgbClr val="00B050"/>
                        </a:solidFill>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solidFill>
                      <a:schemeClr val="tx1"/>
                    </a:solidFill>
                  </a:tcPr>
                </a:tc>
                <a:tc>
                  <a:txBody>
                    <a:bodyPr/>
                    <a:lstStyle/>
                    <a:p>
                      <a:r>
                        <a:rPr kumimoji="1" lang="ja-JP" altLang="en-US" sz="1800">
                          <a:solidFill>
                            <a:srgbClr val="00B050"/>
                          </a:solidFill>
                        </a:rPr>
                        <a:t>６</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solidFill>
                      <a:schemeClr val="tx1"/>
                    </a:solidFill>
                  </a:tcPr>
                </a:tc>
                <a:extLst>
                  <a:ext uri="{0D108BD9-81ED-4DB2-BD59-A6C34878D82A}">
                    <a16:rowId xmlns:a16="http://schemas.microsoft.com/office/drawing/2014/main" val="3667364987"/>
                  </a:ext>
                </a:extLst>
              </a:tr>
              <a:tr h="509943">
                <a:tc>
                  <a:txBody>
                    <a:bodyPr/>
                    <a:lstStyle/>
                    <a:p>
                      <a:r>
                        <a:rPr kumimoji="1" lang="ja-JP" altLang="en-US" sz="1800">
                          <a:solidFill>
                            <a:srgbClr val="00B050"/>
                          </a:solidFill>
                        </a:rPr>
                        <a:t>７</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solidFill>
                      <a:schemeClr val="tx1"/>
                    </a:solidFill>
                  </a:tcPr>
                </a:tc>
                <a:tc>
                  <a:txBody>
                    <a:bodyPr/>
                    <a:lstStyle/>
                    <a:p>
                      <a:r>
                        <a:rPr kumimoji="1" lang="ja-JP" altLang="en-US" sz="1800">
                          <a:solidFill>
                            <a:srgbClr val="00B050"/>
                          </a:solidFill>
                        </a:rPr>
                        <a:t>８</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solidFill>
                      <a:schemeClr val="tx1"/>
                    </a:solidFill>
                  </a:tcPr>
                </a:tc>
                <a:tc>
                  <a:txBody>
                    <a:bodyPr/>
                    <a:lstStyle/>
                    <a:p>
                      <a:r>
                        <a:rPr kumimoji="1" lang="ja-JP" altLang="en-US" sz="1800">
                          <a:solidFill>
                            <a:srgbClr val="00B050"/>
                          </a:solidFill>
                        </a:rPr>
                        <a:t>９</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solidFill>
                      <a:schemeClr val="tx1"/>
                    </a:solidFill>
                  </a:tcPr>
                </a:tc>
                <a:extLst>
                  <a:ext uri="{0D108BD9-81ED-4DB2-BD59-A6C34878D82A}">
                    <a16:rowId xmlns:a16="http://schemas.microsoft.com/office/drawing/2014/main" val="2169824223"/>
                  </a:ext>
                </a:extLst>
              </a:tr>
            </a:tbl>
          </a:graphicData>
        </a:graphic>
      </p:graphicFrame>
      <p:sp>
        <p:nvSpPr>
          <p:cNvPr id="7" name="テキスト ボックス 6"/>
          <p:cNvSpPr txBox="1"/>
          <p:nvPr/>
        </p:nvSpPr>
        <p:spPr>
          <a:xfrm>
            <a:off x="1269876" y="1916832"/>
            <a:ext cx="6751105" cy="523084"/>
          </a:xfrm>
          <a:prstGeom prst="rect">
            <a:avLst/>
          </a:prstGeom>
          <a:noFill/>
        </p:spPr>
        <p:txBody>
          <a:bodyPr wrap="square" rtlCol="0">
            <a:spAutoFit/>
          </a:bodyPr>
          <a:lstStyle/>
          <a:p>
            <a:r>
              <a:rPr kumimoji="1" lang="en-US" altLang="ja-JP" sz="2799">
                <a:latin typeface="Meiryo UI" panose="020B0604030504040204" pitchFamily="50" charset="-128"/>
                <a:ea typeface="Meiryo UI" panose="020B0604030504040204" pitchFamily="50" charset="-128"/>
              </a:rPr>
              <a:t>1. </a:t>
            </a:r>
            <a:r>
              <a:rPr kumimoji="1" lang="ja-JP" altLang="en-US" sz="2799">
                <a:latin typeface="Meiryo UI" panose="020B0604030504040204" pitchFamily="50" charset="-128"/>
                <a:ea typeface="Meiryo UI" panose="020B0604030504040204" pitchFamily="50" charset="-128"/>
              </a:rPr>
              <a:t>プレイヤーの周囲</a:t>
            </a:r>
            <a:r>
              <a:rPr kumimoji="1" lang="en-US" altLang="ja-JP" sz="2799">
                <a:latin typeface="Meiryo UI" panose="020B0604030504040204" pitchFamily="50" charset="-128"/>
                <a:ea typeface="Meiryo UI" panose="020B0604030504040204" pitchFamily="50" charset="-128"/>
              </a:rPr>
              <a:t>8</a:t>
            </a:r>
            <a:r>
              <a:rPr kumimoji="1" lang="ja-JP" altLang="en-US" sz="2799">
                <a:latin typeface="Meiryo UI" panose="020B0604030504040204" pitchFamily="50" charset="-128"/>
                <a:ea typeface="Meiryo UI" panose="020B0604030504040204" pitchFamily="50" charset="-128"/>
              </a:rPr>
              <a:t>マスを見る</a:t>
            </a:r>
          </a:p>
        </p:txBody>
      </p:sp>
      <p:sp>
        <p:nvSpPr>
          <p:cNvPr id="8" name="テキスト ボックス 7"/>
          <p:cNvSpPr txBox="1"/>
          <p:nvPr/>
        </p:nvSpPr>
        <p:spPr>
          <a:xfrm>
            <a:off x="1269876" y="3177250"/>
            <a:ext cx="10352620" cy="523092"/>
          </a:xfrm>
          <a:prstGeom prst="rect">
            <a:avLst/>
          </a:prstGeom>
          <a:noFill/>
        </p:spPr>
        <p:txBody>
          <a:bodyPr wrap="square" rtlCol="0">
            <a:spAutoFit/>
          </a:bodyPr>
          <a:lstStyle/>
          <a:p>
            <a:r>
              <a:rPr kumimoji="1" lang="en-US" altLang="ja-JP" sz="2799">
                <a:latin typeface="Meiryo UI" panose="020B0604030504040204" pitchFamily="50" charset="-128"/>
                <a:ea typeface="Meiryo UI" panose="020B0604030504040204" pitchFamily="50" charset="-128"/>
              </a:rPr>
              <a:t>2. </a:t>
            </a:r>
            <a:r>
              <a:rPr kumimoji="1" lang="ja-JP" altLang="en-US" sz="2799">
                <a:latin typeface="Meiryo UI" panose="020B0604030504040204" pitchFamily="50" charset="-128"/>
                <a:ea typeface="Meiryo UI" panose="020B0604030504040204" pitchFamily="50" charset="-128"/>
              </a:rPr>
              <a:t>動くか、さらに周囲を見るか、壁を置くことができる（どれか一つ</a:t>
            </a:r>
            <a:r>
              <a:rPr kumimoji="1" lang="ja-JP" altLang="en-US" sz="2399">
                <a:latin typeface="Meiryo UI" panose="020B0604030504040204" pitchFamily="50" charset="-128"/>
                <a:ea typeface="Meiryo UI" panose="020B0604030504040204" pitchFamily="50" charset="-128"/>
              </a:rPr>
              <a:t>）</a:t>
            </a:r>
          </a:p>
        </p:txBody>
      </p:sp>
      <p:graphicFrame>
        <p:nvGraphicFramePr>
          <p:cNvPr id="9" name="表 8"/>
          <p:cNvGraphicFramePr>
            <a:graphicFrameLocks noGrp="1"/>
          </p:cNvGraphicFramePr>
          <p:nvPr>
            <p:extLst>
              <p:ext uri="{D42A27DB-BD31-4B8C-83A1-F6EECF244321}">
                <p14:modId xmlns:p14="http://schemas.microsoft.com/office/powerpoint/2010/main" val="746088097"/>
              </p:ext>
            </p:extLst>
          </p:nvPr>
        </p:nvGraphicFramePr>
        <p:xfrm>
          <a:off x="467362" y="4236367"/>
          <a:ext cx="1462785" cy="1529829"/>
        </p:xfrm>
        <a:graphic>
          <a:graphicData uri="http://schemas.openxmlformats.org/drawingml/2006/table">
            <a:tbl>
              <a:tblPr firstRow="1" bandRow="1">
                <a:tableStyleId>{5C22544A-7EE6-4342-B048-85BDC9FD1C3A}</a:tableStyleId>
              </a:tblPr>
              <a:tblGrid>
                <a:gridCol w="487595">
                  <a:extLst>
                    <a:ext uri="{9D8B030D-6E8A-4147-A177-3AD203B41FA5}">
                      <a16:colId xmlns:a16="http://schemas.microsoft.com/office/drawing/2014/main" val="2712960937"/>
                    </a:ext>
                  </a:extLst>
                </a:gridCol>
                <a:gridCol w="487595">
                  <a:extLst>
                    <a:ext uri="{9D8B030D-6E8A-4147-A177-3AD203B41FA5}">
                      <a16:colId xmlns:a16="http://schemas.microsoft.com/office/drawing/2014/main" val="1352865225"/>
                    </a:ext>
                  </a:extLst>
                </a:gridCol>
                <a:gridCol w="487595">
                  <a:extLst>
                    <a:ext uri="{9D8B030D-6E8A-4147-A177-3AD203B41FA5}">
                      <a16:colId xmlns:a16="http://schemas.microsoft.com/office/drawing/2014/main" val="455385180"/>
                    </a:ext>
                  </a:extLst>
                </a:gridCol>
              </a:tblGrid>
              <a:tr h="509943">
                <a:tc>
                  <a:txBody>
                    <a:bodyPr/>
                    <a:lstStyle/>
                    <a:p>
                      <a:endParaRPr kumimoji="1" lang="ja-JP" altLang="en-US" sz="1800">
                        <a:solidFill>
                          <a:srgbClr val="00B050"/>
                        </a:solidFill>
                        <a:latin typeface="+mn-ea"/>
                        <a:ea typeface="+mn-ea"/>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kumimoji="1" lang="ja-JP" altLang="en-US" sz="1800">
                        <a:solidFill>
                          <a:srgbClr val="00B050"/>
                        </a:solidFill>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kumimoji="1" lang="ja-JP" altLang="en-US" sz="1800">
                        <a:solidFill>
                          <a:srgbClr val="00B050"/>
                        </a:solidFill>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01424847"/>
                  </a:ext>
                </a:extLst>
              </a:tr>
              <a:tr h="509943">
                <a:tc>
                  <a:txBody>
                    <a:bodyPr/>
                    <a:lstStyle/>
                    <a:p>
                      <a:endParaRPr kumimoji="1" lang="ja-JP" altLang="en-US" sz="1800">
                        <a:solidFill>
                          <a:srgbClr val="00B050"/>
                        </a:solidFill>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kumimoji="1" lang="ja-JP" altLang="en-US" sz="1800">
                        <a:solidFill>
                          <a:srgbClr val="00B050"/>
                        </a:solidFill>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kumimoji="1" lang="ja-JP" altLang="en-US" sz="1800">
                        <a:solidFill>
                          <a:srgbClr val="00B050"/>
                        </a:solidFill>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667364987"/>
                  </a:ext>
                </a:extLst>
              </a:tr>
              <a:tr h="509943">
                <a:tc>
                  <a:txBody>
                    <a:bodyPr/>
                    <a:lstStyle/>
                    <a:p>
                      <a:endParaRPr kumimoji="1" lang="ja-JP" altLang="en-US" sz="1800">
                        <a:solidFill>
                          <a:srgbClr val="00B050"/>
                        </a:solidFill>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kumimoji="1" lang="ja-JP" altLang="en-US" sz="1800">
                        <a:solidFill>
                          <a:srgbClr val="00B050"/>
                        </a:solidFill>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kumimoji="1" lang="ja-JP" altLang="en-US" sz="1800">
                        <a:solidFill>
                          <a:srgbClr val="00B050"/>
                        </a:solidFill>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169824223"/>
                  </a:ext>
                </a:extLst>
              </a:tr>
            </a:tbl>
          </a:graphicData>
        </a:graphic>
      </p:graphicFrame>
      <p:graphicFrame>
        <p:nvGraphicFramePr>
          <p:cNvPr id="10" name="表 9"/>
          <p:cNvGraphicFramePr>
            <a:graphicFrameLocks noGrp="1"/>
          </p:cNvGraphicFramePr>
          <p:nvPr>
            <p:extLst>
              <p:ext uri="{D42A27DB-BD31-4B8C-83A1-F6EECF244321}">
                <p14:modId xmlns:p14="http://schemas.microsoft.com/office/powerpoint/2010/main" val="3798639922"/>
              </p:ext>
            </p:extLst>
          </p:nvPr>
        </p:nvGraphicFramePr>
        <p:xfrm>
          <a:off x="2429955" y="4236369"/>
          <a:ext cx="1954372" cy="1529829"/>
        </p:xfrm>
        <a:graphic>
          <a:graphicData uri="http://schemas.openxmlformats.org/drawingml/2006/table">
            <a:tbl>
              <a:tblPr firstRow="1" bandRow="1">
                <a:tableStyleId>{5C22544A-7EE6-4342-B048-85BDC9FD1C3A}</a:tableStyleId>
              </a:tblPr>
              <a:tblGrid>
                <a:gridCol w="488593">
                  <a:extLst>
                    <a:ext uri="{9D8B030D-6E8A-4147-A177-3AD203B41FA5}">
                      <a16:colId xmlns:a16="http://schemas.microsoft.com/office/drawing/2014/main" val="1726606313"/>
                    </a:ext>
                  </a:extLst>
                </a:gridCol>
                <a:gridCol w="488593">
                  <a:extLst>
                    <a:ext uri="{9D8B030D-6E8A-4147-A177-3AD203B41FA5}">
                      <a16:colId xmlns:a16="http://schemas.microsoft.com/office/drawing/2014/main" val="2000374804"/>
                    </a:ext>
                  </a:extLst>
                </a:gridCol>
                <a:gridCol w="488593">
                  <a:extLst>
                    <a:ext uri="{9D8B030D-6E8A-4147-A177-3AD203B41FA5}">
                      <a16:colId xmlns:a16="http://schemas.microsoft.com/office/drawing/2014/main" val="70356761"/>
                    </a:ext>
                  </a:extLst>
                </a:gridCol>
                <a:gridCol w="488593">
                  <a:extLst>
                    <a:ext uri="{9D8B030D-6E8A-4147-A177-3AD203B41FA5}">
                      <a16:colId xmlns:a16="http://schemas.microsoft.com/office/drawing/2014/main" val="1011603094"/>
                    </a:ext>
                  </a:extLst>
                </a:gridCol>
              </a:tblGrid>
              <a:tr h="509943">
                <a:tc>
                  <a:txBody>
                    <a:bodyPr/>
                    <a:lstStyle/>
                    <a:p>
                      <a:r>
                        <a:rPr kumimoji="1" lang="ja-JP" altLang="en-US" sz="1800">
                          <a:solidFill>
                            <a:srgbClr val="00B050"/>
                          </a:solidFill>
                        </a:rPr>
                        <a:t>１</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r>
                        <a:rPr kumimoji="1" lang="ja-JP" altLang="en-US" sz="1800">
                          <a:solidFill>
                            <a:srgbClr val="00B050"/>
                          </a:solidFill>
                        </a:rPr>
                        <a:t>２</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r>
                        <a:rPr kumimoji="1" lang="ja-JP" altLang="en-US" sz="1800">
                          <a:solidFill>
                            <a:srgbClr val="00B050"/>
                          </a:solidFill>
                        </a:rPr>
                        <a:t>３</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kumimoji="1" lang="ja-JP" altLang="en-US" sz="1800">
                        <a:solidFill>
                          <a:srgbClr val="00B050"/>
                        </a:solidFill>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583862762"/>
                  </a:ext>
                </a:extLst>
              </a:tr>
              <a:tr h="509943">
                <a:tc>
                  <a:txBody>
                    <a:bodyPr/>
                    <a:lstStyle/>
                    <a:p>
                      <a:r>
                        <a:rPr kumimoji="1" lang="ja-JP" altLang="en-US" sz="1800">
                          <a:solidFill>
                            <a:srgbClr val="00B050"/>
                          </a:solidFill>
                        </a:rPr>
                        <a:t>４</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r>
                        <a:rPr kumimoji="1" lang="ja-JP" altLang="en-US" sz="1800">
                          <a:solidFill>
                            <a:srgbClr val="00B050"/>
                          </a:solidFill>
                        </a:rPr>
                        <a:t>５</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r>
                        <a:rPr kumimoji="1" lang="ja-JP" altLang="en-US" sz="1800">
                          <a:solidFill>
                            <a:srgbClr val="00B050"/>
                          </a:solidFill>
                        </a:rPr>
                        <a:t>👀</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kumimoji="1" lang="ja-JP" altLang="en-US" sz="1800">
                        <a:solidFill>
                          <a:srgbClr val="00B050"/>
                        </a:solidFill>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3367765930"/>
                  </a:ext>
                </a:extLst>
              </a:tr>
              <a:tr h="509943">
                <a:tc>
                  <a:txBody>
                    <a:bodyPr/>
                    <a:lstStyle/>
                    <a:p>
                      <a:r>
                        <a:rPr kumimoji="1" lang="ja-JP" altLang="en-US" sz="1800">
                          <a:solidFill>
                            <a:srgbClr val="00B050"/>
                          </a:solidFill>
                        </a:rPr>
                        <a:t>７</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r>
                        <a:rPr kumimoji="1" lang="ja-JP" altLang="en-US" sz="1800">
                          <a:solidFill>
                            <a:srgbClr val="00B050"/>
                          </a:solidFill>
                        </a:rPr>
                        <a:t>８</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r>
                        <a:rPr kumimoji="1" lang="ja-JP" altLang="en-US" sz="1800">
                          <a:solidFill>
                            <a:srgbClr val="00B050"/>
                          </a:solidFill>
                        </a:rPr>
                        <a:t>９</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kumimoji="1" lang="ja-JP" altLang="en-US" sz="1800">
                        <a:solidFill>
                          <a:srgbClr val="00B050"/>
                        </a:solidFill>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2433277315"/>
                  </a:ext>
                </a:extLst>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3614796464"/>
              </p:ext>
            </p:extLst>
          </p:nvPr>
        </p:nvGraphicFramePr>
        <p:xfrm>
          <a:off x="4828535" y="4290920"/>
          <a:ext cx="1462785" cy="1529829"/>
        </p:xfrm>
        <a:graphic>
          <a:graphicData uri="http://schemas.openxmlformats.org/drawingml/2006/table">
            <a:tbl>
              <a:tblPr firstRow="1" bandRow="1">
                <a:tableStyleId>{5C22544A-7EE6-4342-B048-85BDC9FD1C3A}</a:tableStyleId>
              </a:tblPr>
              <a:tblGrid>
                <a:gridCol w="487595">
                  <a:extLst>
                    <a:ext uri="{9D8B030D-6E8A-4147-A177-3AD203B41FA5}">
                      <a16:colId xmlns:a16="http://schemas.microsoft.com/office/drawing/2014/main" val="2712960937"/>
                    </a:ext>
                  </a:extLst>
                </a:gridCol>
                <a:gridCol w="487595">
                  <a:extLst>
                    <a:ext uri="{9D8B030D-6E8A-4147-A177-3AD203B41FA5}">
                      <a16:colId xmlns:a16="http://schemas.microsoft.com/office/drawing/2014/main" val="1352865225"/>
                    </a:ext>
                  </a:extLst>
                </a:gridCol>
                <a:gridCol w="487595">
                  <a:extLst>
                    <a:ext uri="{9D8B030D-6E8A-4147-A177-3AD203B41FA5}">
                      <a16:colId xmlns:a16="http://schemas.microsoft.com/office/drawing/2014/main" val="455385180"/>
                    </a:ext>
                  </a:extLst>
                </a:gridCol>
              </a:tblGrid>
              <a:tr h="509943">
                <a:tc>
                  <a:txBody>
                    <a:bodyPr/>
                    <a:lstStyle/>
                    <a:p>
                      <a:r>
                        <a:rPr kumimoji="1" lang="ja-JP" altLang="en-US" sz="1800">
                          <a:solidFill>
                            <a:srgbClr val="00B050"/>
                          </a:solidFill>
                          <a:latin typeface="+mn-ea"/>
                          <a:ea typeface="+mn-ea"/>
                        </a:rPr>
                        <a:t>１</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r>
                        <a:rPr kumimoji="1" lang="ja-JP" altLang="en-US" sz="1800">
                          <a:solidFill>
                            <a:srgbClr val="00B050"/>
                          </a:solidFill>
                        </a:rPr>
                        <a:t>２</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r>
                        <a:rPr kumimoji="1" lang="ja-JP" altLang="en-US" sz="1800">
                          <a:solidFill>
                            <a:srgbClr val="00B050"/>
                          </a:solidFill>
                        </a:rPr>
                        <a:t>３</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301424847"/>
                  </a:ext>
                </a:extLst>
              </a:tr>
              <a:tr h="509943">
                <a:tc>
                  <a:txBody>
                    <a:bodyPr/>
                    <a:lstStyle/>
                    <a:p>
                      <a:r>
                        <a:rPr kumimoji="1" lang="ja-JP" altLang="en-US" sz="1800">
                          <a:solidFill>
                            <a:srgbClr val="00B050"/>
                          </a:solidFill>
                        </a:rPr>
                        <a:t>４</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kumimoji="1" lang="ja-JP" altLang="en-US" sz="1800">
                        <a:solidFill>
                          <a:srgbClr val="00B050"/>
                        </a:solidFill>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r>
                        <a:rPr kumimoji="1" lang="ja-JP" altLang="en-US" sz="1800">
                          <a:solidFill>
                            <a:srgbClr val="00B050"/>
                          </a:solidFill>
                        </a:rPr>
                        <a:t>６</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3667364987"/>
                  </a:ext>
                </a:extLst>
              </a:tr>
              <a:tr h="509943">
                <a:tc>
                  <a:txBody>
                    <a:bodyPr/>
                    <a:lstStyle/>
                    <a:p>
                      <a:r>
                        <a:rPr kumimoji="1" lang="ja-JP" altLang="en-US" sz="1800">
                          <a:solidFill>
                            <a:srgbClr val="00B050"/>
                          </a:solidFill>
                        </a:rPr>
                        <a:t>７</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r>
                        <a:rPr kumimoji="1" lang="ja-JP" altLang="en-US" sz="1800">
                          <a:solidFill>
                            <a:srgbClr val="00B050"/>
                          </a:solidFill>
                        </a:rPr>
                        <a:t>８</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r>
                        <a:rPr kumimoji="1" lang="ja-JP" altLang="en-US" sz="1800">
                          <a:solidFill>
                            <a:srgbClr val="00B050"/>
                          </a:solidFill>
                        </a:rPr>
                        <a:t>９</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2169824223"/>
                  </a:ext>
                </a:extLst>
              </a:tr>
            </a:tbl>
          </a:graphicData>
        </a:graphic>
      </p:graphicFrame>
      <p:sp>
        <p:nvSpPr>
          <p:cNvPr id="3" name="テキスト ボックス 2">
            <a:extLst>
              <a:ext uri="{FF2B5EF4-FFF2-40B4-BE49-F238E27FC236}">
                <a16:creationId xmlns:a16="http://schemas.microsoft.com/office/drawing/2014/main" id="{E1049DB4-7CD8-4689-95A4-C9307AC59AB8}"/>
              </a:ext>
            </a:extLst>
          </p:cNvPr>
          <p:cNvSpPr txBox="1"/>
          <p:nvPr/>
        </p:nvSpPr>
        <p:spPr>
          <a:xfrm>
            <a:off x="2429955" y="3867035"/>
            <a:ext cx="2031325" cy="369332"/>
          </a:xfrm>
          <a:prstGeom prst="rect">
            <a:avLst/>
          </a:prstGeom>
          <a:noFill/>
        </p:spPr>
        <p:txBody>
          <a:bodyPr wrap="none" rtlCol="0">
            <a:spAutoFit/>
          </a:bodyPr>
          <a:lstStyle/>
          <a:p>
            <a:r>
              <a:rPr kumimoji="1" lang="ja-JP" altLang="en-US"/>
              <a:t>周囲の情報を取得</a:t>
            </a:r>
          </a:p>
        </p:txBody>
      </p:sp>
      <p:sp>
        <p:nvSpPr>
          <p:cNvPr id="17" name="テキスト ボックス 16">
            <a:extLst>
              <a:ext uri="{FF2B5EF4-FFF2-40B4-BE49-F238E27FC236}">
                <a16:creationId xmlns:a16="http://schemas.microsoft.com/office/drawing/2014/main" id="{1B69CC23-5201-4EDC-80C7-001878B1328C}"/>
              </a:ext>
            </a:extLst>
          </p:cNvPr>
          <p:cNvSpPr txBox="1"/>
          <p:nvPr/>
        </p:nvSpPr>
        <p:spPr>
          <a:xfrm>
            <a:off x="4726261" y="3872208"/>
            <a:ext cx="2954655" cy="369332"/>
          </a:xfrm>
          <a:prstGeom prst="rect">
            <a:avLst/>
          </a:prstGeom>
          <a:noFill/>
        </p:spPr>
        <p:txBody>
          <a:bodyPr wrap="none" rtlCol="0">
            <a:spAutoFit/>
          </a:bodyPr>
          <a:lstStyle/>
          <a:p>
            <a:r>
              <a:rPr kumimoji="1" lang="ja-JP" altLang="en-US"/>
              <a:t>上下左右１方向に壁を置く</a:t>
            </a:r>
          </a:p>
        </p:txBody>
      </p:sp>
      <p:sp>
        <p:nvSpPr>
          <p:cNvPr id="18" name="テキスト ボックス 17">
            <a:extLst>
              <a:ext uri="{FF2B5EF4-FFF2-40B4-BE49-F238E27FC236}">
                <a16:creationId xmlns:a16="http://schemas.microsoft.com/office/drawing/2014/main" id="{6CF13DC4-D407-4D98-8698-4E7BE254B4FF}"/>
              </a:ext>
            </a:extLst>
          </p:cNvPr>
          <p:cNvSpPr txBox="1"/>
          <p:nvPr/>
        </p:nvSpPr>
        <p:spPr>
          <a:xfrm>
            <a:off x="519695" y="3828948"/>
            <a:ext cx="1338828" cy="369332"/>
          </a:xfrm>
          <a:prstGeom prst="rect">
            <a:avLst/>
          </a:prstGeom>
          <a:noFill/>
        </p:spPr>
        <p:txBody>
          <a:bodyPr wrap="none" rtlCol="0">
            <a:spAutoFit/>
          </a:bodyPr>
          <a:lstStyle/>
          <a:p>
            <a:r>
              <a:rPr kumimoji="1" lang="ja-JP" altLang="en-US"/>
              <a:t>１マス動く</a:t>
            </a:r>
          </a:p>
        </p:txBody>
      </p:sp>
      <p:graphicFrame>
        <p:nvGraphicFramePr>
          <p:cNvPr id="20" name="表 19">
            <a:extLst>
              <a:ext uri="{FF2B5EF4-FFF2-40B4-BE49-F238E27FC236}">
                <a16:creationId xmlns:a16="http://schemas.microsoft.com/office/drawing/2014/main" id="{2BA3DF14-0ED0-4B75-BBD7-AA0B5A462BC0}"/>
              </a:ext>
            </a:extLst>
          </p:cNvPr>
          <p:cNvGraphicFramePr>
            <a:graphicFrameLocks noGrp="1"/>
          </p:cNvGraphicFramePr>
          <p:nvPr>
            <p:extLst>
              <p:ext uri="{D42A27DB-BD31-4B8C-83A1-F6EECF244321}">
                <p14:modId xmlns:p14="http://schemas.microsoft.com/office/powerpoint/2010/main" val="4137061609"/>
              </p:ext>
            </p:extLst>
          </p:nvPr>
        </p:nvGraphicFramePr>
        <p:xfrm>
          <a:off x="6953779" y="5310806"/>
          <a:ext cx="4790310" cy="509943"/>
        </p:xfrm>
        <a:graphic>
          <a:graphicData uri="http://schemas.openxmlformats.org/drawingml/2006/table">
            <a:tbl>
              <a:tblPr firstRow="1" bandRow="1">
                <a:tableStyleId>{5C22544A-7EE6-4342-B048-85BDC9FD1C3A}</a:tableStyleId>
              </a:tblPr>
              <a:tblGrid>
                <a:gridCol w="479031">
                  <a:extLst>
                    <a:ext uri="{9D8B030D-6E8A-4147-A177-3AD203B41FA5}">
                      <a16:colId xmlns:a16="http://schemas.microsoft.com/office/drawing/2014/main" val="1191220679"/>
                    </a:ext>
                  </a:extLst>
                </a:gridCol>
                <a:gridCol w="479031">
                  <a:extLst>
                    <a:ext uri="{9D8B030D-6E8A-4147-A177-3AD203B41FA5}">
                      <a16:colId xmlns:a16="http://schemas.microsoft.com/office/drawing/2014/main" val="1160715665"/>
                    </a:ext>
                  </a:extLst>
                </a:gridCol>
                <a:gridCol w="479031">
                  <a:extLst>
                    <a:ext uri="{9D8B030D-6E8A-4147-A177-3AD203B41FA5}">
                      <a16:colId xmlns:a16="http://schemas.microsoft.com/office/drawing/2014/main" val="761223992"/>
                    </a:ext>
                  </a:extLst>
                </a:gridCol>
                <a:gridCol w="479031">
                  <a:extLst>
                    <a:ext uri="{9D8B030D-6E8A-4147-A177-3AD203B41FA5}">
                      <a16:colId xmlns:a16="http://schemas.microsoft.com/office/drawing/2014/main" val="1020317817"/>
                    </a:ext>
                  </a:extLst>
                </a:gridCol>
                <a:gridCol w="479031">
                  <a:extLst>
                    <a:ext uri="{9D8B030D-6E8A-4147-A177-3AD203B41FA5}">
                      <a16:colId xmlns:a16="http://schemas.microsoft.com/office/drawing/2014/main" val="1456568618"/>
                    </a:ext>
                  </a:extLst>
                </a:gridCol>
                <a:gridCol w="479031">
                  <a:extLst>
                    <a:ext uri="{9D8B030D-6E8A-4147-A177-3AD203B41FA5}">
                      <a16:colId xmlns:a16="http://schemas.microsoft.com/office/drawing/2014/main" val="2948270970"/>
                    </a:ext>
                  </a:extLst>
                </a:gridCol>
                <a:gridCol w="479031">
                  <a:extLst>
                    <a:ext uri="{9D8B030D-6E8A-4147-A177-3AD203B41FA5}">
                      <a16:colId xmlns:a16="http://schemas.microsoft.com/office/drawing/2014/main" val="2712960937"/>
                    </a:ext>
                  </a:extLst>
                </a:gridCol>
                <a:gridCol w="479031">
                  <a:extLst>
                    <a:ext uri="{9D8B030D-6E8A-4147-A177-3AD203B41FA5}">
                      <a16:colId xmlns:a16="http://schemas.microsoft.com/office/drawing/2014/main" val="1352865225"/>
                    </a:ext>
                  </a:extLst>
                </a:gridCol>
                <a:gridCol w="479031">
                  <a:extLst>
                    <a:ext uri="{9D8B030D-6E8A-4147-A177-3AD203B41FA5}">
                      <a16:colId xmlns:a16="http://schemas.microsoft.com/office/drawing/2014/main" val="455385180"/>
                    </a:ext>
                  </a:extLst>
                </a:gridCol>
                <a:gridCol w="479031">
                  <a:extLst>
                    <a:ext uri="{9D8B030D-6E8A-4147-A177-3AD203B41FA5}">
                      <a16:colId xmlns:a16="http://schemas.microsoft.com/office/drawing/2014/main" val="3102286493"/>
                    </a:ext>
                  </a:extLst>
                </a:gridCol>
              </a:tblGrid>
              <a:tr h="509943">
                <a:tc>
                  <a:txBody>
                    <a:bodyPr/>
                    <a:lstStyle/>
                    <a:p>
                      <a:endParaRPr kumimoji="1" lang="ja-JP" altLang="en-US" sz="1800">
                        <a:solidFill>
                          <a:srgbClr val="00B050"/>
                        </a:solidFill>
                        <a:latin typeface="+mn-ea"/>
                        <a:ea typeface="+mn-ea"/>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r>
                        <a:rPr kumimoji="1" lang="en-US" altLang="ja-JP" sz="1800">
                          <a:solidFill>
                            <a:srgbClr val="00B050"/>
                          </a:solidFill>
                          <a:latin typeface="+mn-ea"/>
                          <a:ea typeface="+mn-ea"/>
                        </a:rPr>
                        <a:t>1</a:t>
                      </a:r>
                      <a:endParaRPr kumimoji="1" lang="ja-JP" altLang="en-US" sz="1800">
                        <a:solidFill>
                          <a:srgbClr val="00B050"/>
                        </a:solidFill>
                        <a:latin typeface="+mn-ea"/>
                        <a:ea typeface="+mn-ea"/>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r>
                        <a:rPr kumimoji="1" lang="en-US" altLang="ja-JP" sz="1800">
                          <a:solidFill>
                            <a:srgbClr val="00B050"/>
                          </a:solidFill>
                          <a:latin typeface="+mn-ea"/>
                          <a:ea typeface="+mn-ea"/>
                        </a:rPr>
                        <a:t>2</a:t>
                      </a:r>
                      <a:endParaRPr kumimoji="1" lang="ja-JP" altLang="en-US" sz="1800">
                        <a:solidFill>
                          <a:srgbClr val="00B050"/>
                        </a:solidFill>
                        <a:latin typeface="+mn-ea"/>
                        <a:ea typeface="+mn-ea"/>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r>
                        <a:rPr kumimoji="1" lang="en-US" altLang="ja-JP" sz="1800">
                          <a:solidFill>
                            <a:srgbClr val="00B050"/>
                          </a:solidFill>
                          <a:latin typeface="+mn-ea"/>
                          <a:ea typeface="+mn-ea"/>
                        </a:rPr>
                        <a:t>3</a:t>
                      </a:r>
                      <a:endParaRPr kumimoji="1" lang="ja-JP" altLang="en-US" sz="1800">
                        <a:solidFill>
                          <a:srgbClr val="00B050"/>
                        </a:solidFill>
                        <a:latin typeface="+mn-ea"/>
                        <a:ea typeface="+mn-ea"/>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r>
                        <a:rPr kumimoji="1" lang="en-US" altLang="ja-JP" sz="1800">
                          <a:solidFill>
                            <a:srgbClr val="00B050"/>
                          </a:solidFill>
                          <a:latin typeface="+mn-ea"/>
                          <a:ea typeface="+mn-ea"/>
                        </a:rPr>
                        <a:t>4</a:t>
                      </a:r>
                      <a:endParaRPr kumimoji="1" lang="ja-JP" altLang="en-US" sz="1800">
                        <a:solidFill>
                          <a:srgbClr val="00B050"/>
                        </a:solidFill>
                        <a:latin typeface="+mn-ea"/>
                        <a:ea typeface="+mn-ea"/>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r>
                        <a:rPr kumimoji="1" lang="en-US" altLang="ja-JP" sz="1800">
                          <a:solidFill>
                            <a:srgbClr val="00B050"/>
                          </a:solidFill>
                          <a:latin typeface="+mn-ea"/>
                          <a:ea typeface="+mn-ea"/>
                        </a:rPr>
                        <a:t>5</a:t>
                      </a:r>
                      <a:endParaRPr kumimoji="1" lang="ja-JP" altLang="en-US" sz="1800">
                        <a:solidFill>
                          <a:srgbClr val="00B050"/>
                        </a:solidFill>
                        <a:latin typeface="+mn-ea"/>
                        <a:ea typeface="+mn-ea"/>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r>
                        <a:rPr kumimoji="1" lang="en-US" altLang="ja-JP" sz="1800">
                          <a:solidFill>
                            <a:srgbClr val="00B050"/>
                          </a:solidFill>
                          <a:latin typeface="+mn-ea"/>
                          <a:ea typeface="+mn-ea"/>
                        </a:rPr>
                        <a:t>6</a:t>
                      </a:r>
                      <a:endParaRPr kumimoji="1" lang="ja-JP" altLang="en-US" sz="1800">
                        <a:solidFill>
                          <a:srgbClr val="00B050"/>
                        </a:solidFill>
                        <a:latin typeface="+mn-ea"/>
                        <a:ea typeface="+mn-ea"/>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r>
                        <a:rPr kumimoji="1" lang="en-US" altLang="ja-JP" sz="1800">
                          <a:solidFill>
                            <a:srgbClr val="00B050"/>
                          </a:solidFill>
                        </a:rPr>
                        <a:t>7</a:t>
                      </a:r>
                      <a:endParaRPr kumimoji="1" lang="ja-JP" altLang="en-US" sz="1800">
                        <a:solidFill>
                          <a:srgbClr val="00B050"/>
                        </a:solidFill>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r>
                        <a:rPr kumimoji="1" lang="en-US" altLang="ja-JP" sz="1800">
                          <a:solidFill>
                            <a:srgbClr val="00B050"/>
                          </a:solidFill>
                        </a:rPr>
                        <a:t>8</a:t>
                      </a:r>
                      <a:endParaRPr kumimoji="1" lang="ja-JP" altLang="en-US" sz="1800">
                        <a:solidFill>
                          <a:srgbClr val="00B050"/>
                        </a:solidFill>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r>
                        <a:rPr kumimoji="1" lang="en-US" altLang="ja-JP" sz="1800">
                          <a:solidFill>
                            <a:srgbClr val="00B050"/>
                          </a:solidFill>
                        </a:rPr>
                        <a:t>9</a:t>
                      </a:r>
                      <a:endParaRPr kumimoji="1" lang="ja-JP" altLang="en-US" sz="1800">
                        <a:solidFill>
                          <a:srgbClr val="00B050"/>
                        </a:solidFill>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01424847"/>
                  </a:ext>
                </a:extLst>
              </a:tr>
            </a:tbl>
          </a:graphicData>
        </a:graphic>
      </p:graphicFrame>
      <p:sp>
        <p:nvSpPr>
          <p:cNvPr id="22" name="テキスト ボックス 21">
            <a:extLst>
              <a:ext uri="{FF2B5EF4-FFF2-40B4-BE49-F238E27FC236}">
                <a16:creationId xmlns:a16="http://schemas.microsoft.com/office/drawing/2014/main" id="{8B32F349-0DF6-40E6-B0D3-A2709761262A}"/>
              </a:ext>
            </a:extLst>
          </p:cNvPr>
          <p:cNvSpPr txBox="1"/>
          <p:nvPr/>
        </p:nvSpPr>
        <p:spPr>
          <a:xfrm>
            <a:off x="6804215" y="4840010"/>
            <a:ext cx="3999813" cy="369332"/>
          </a:xfrm>
          <a:prstGeom prst="rect">
            <a:avLst/>
          </a:prstGeom>
          <a:noFill/>
        </p:spPr>
        <p:txBody>
          <a:bodyPr wrap="none" rtlCol="0">
            <a:spAutoFit/>
          </a:bodyPr>
          <a:lstStyle/>
          <a:p>
            <a:r>
              <a:rPr kumimoji="1" lang="ja-JP" altLang="en-US"/>
              <a:t>１方向に対して</a:t>
            </a:r>
            <a:r>
              <a:rPr kumimoji="1" lang="en-US" altLang="ja-JP"/>
              <a:t>9</a:t>
            </a:r>
            <a:r>
              <a:rPr kumimoji="1" lang="ja-JP" altLang="en-US"/>
              <a:t>マス分の情報を取得</a:t>
            </a:r>
          </a:p>
        </p:txBody>
      </p:sp>
      <p:sp>
        <p:nvSpPr>
          <p:cNvPr id="23" name="正方形/長方形 22">
            <a:extLst>
              <a:ext uri="{FF2B5EF4-FFF2-40B4-BE49-F238E27FC236}">
                <a16:creationId xmlns:a16="http://schemas.microsoft.com/office/drawing/2014/main" id="{B3ECBBC3-750D-4B77-9270-88D193FAA011}"/>
              </a:ext>
            </a:extLst>
          </p:cNvPr>
          <p:cNvSpPr/>
          <p:nvPr/>
        </p:nvSpPr>
        <p:spPr>
          <a:xfrm>
            <a:off x="405780" y="4198280"/>
            <a:ext cx="1625277" cy="167899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57A84F8A-60E9-46C3-8B7A-BD64564B436C}"/>
              </a:ext>
            </a:extLst>
          </p:cNvPr>
          <p:cNvSpPr/>
          <p:nvPr/>
        </p:nvSpPr>
        <p:spPr>
          <a:xfrm>
            <a:off x="4725633" y="4236367"/>
            <a:ext cx="1728820" cy="164090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5" name="図 24" descr="挿絵, 記号, 電車 が含まれている画像&#10;&#10;自動的に生成された説明">
            <a:extLst>
              <a:ext uri="{FF2B5EF4-FFF2-40B4-BE49-F238E27FC236}">
                <a16:creationId xmlns:a16="http://schemas.microsoft.com/office/drawing/2014/main" id="{1AAB7362-6F77-468A-A282-11671490A1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827" y="4743031"/>
            <a:ext cx="536564" cy="510086"/>
          </a:xfrm>
          <a:prstGeom prst="rect">
            <a:avLst/>
          </a:prstGeom>
        </p:spPr>
      </p:pic>
      <p:pic>
        <p:nvPicPr>
          <p:cNvPr id="26" name="図 25" descr="挿絵, 記号, 電車 が含まれている画像&#10;&#10;自動的に生成された説明">
            <a:extLst>
              <a:ext uri="{FF2B5EF4-FFF2-40B4-BE49-F238E27FC236}">
                <a16:creationId xmlns:a16="http://schemas.microsoft.com/office/drawing/2014/main" id="{FE3D0A2B-0729-4D2B-9204-8DC078CC95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7476" y="4795136"/>
            <a:ext cx="538163" cy="510086"/>
          </a:xfrm>
          <a:prstGeom prst="rect">
            <a:avLst/>
          </a:prstGeom>
        </p:spPr>
      </p:pic>
      <p:pic>
        <p:nvPicPr>
          <p:cNvPr id="27" name="図 26" descr="建物, 挿絵 が含まれている画像&#10;&#10;自動的に生成された説明">
            <a:extLst>
              <a:ext uri="{FF2B5EF4-FFF2-40B4-BE49-F238E27FC236}">
                <a16:creationId xmlns:a16="http://schemas.microsoft.com/office/drawing/2014/main" id="{D5FCD99E-5B2C-4862-883B-4B9502C0DD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3565" y="4765274"/>
            <a:ext cx="523474" cy="545003"/>
          </a:xfrm>
          <a:prstGeom prst="rect">
            <a:avLst/>
          </a:prstGeom>
        </p:spPr>
      </p:pic>
      <p:pic>
        <p:nvPicPr>
          <p:cNvPr id="29" name="図 28" descr="挿絵, 記号, 電車 が含まれている画像&#10;&#10;自動的に生成された説明">
            <a:extLst>
              <a:ext uri="{FF2B5EF4-FFF2-40B4-BE49-F238E27FC236}">
                <a16:creationId xmlns:a16="http://schemas.microsoft.com/office/drawing/2014/main" id="{1E7F9D14-E802-4C8A-BA87-B213F6C12A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2885" y="4743031"/>
            <a:ext cx="538163" cy="510086"/>
          </a:xfrm>
          <a:prstGeom prst="rect">
            <a:avLst/>
          </a:prstGeom>
        </p:spPr>
      </p:pic>
      <p:pic>
        <p:nvPicPr>
          <p:cNvPr id="30" name="図 29" descr="挿絵, 記号, 電車 が含まれている画像&#10;&#10;自動的に生成された説明">
            <a:extLst>
              <a:ext uri="{FF2B5EF4-FFF2-40B4-BE49-F238E27FC236}">
                <a16:creationId xmlns:a16="http://schemas.microsoft.com/office/drawing/2014/main" id="{80F0D5D8-BE78-4BDC-BEFD-F7621B0887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3394" y="5305222"/>
            <a:ext cx="538163" cy="510086"/>
          </a:xfrm>
          <a:prstGeom prst="rect">
            <a:avLst/>
          </a:prstGeom>
        </p:spPr>
      </p:pic>
      <p:pic>
        <p:nvPicPr>
          <p:cNvPr id="31" name="図 30" descr="挿絵, 記号, 電車 が含まれている画像&#10;&#10;自動的に生成された説明">
            <a:extLst>
              <a:ext uri="{FF2B5EF4-FFF2-40B4-BE49-F238E27FC236}">
                <a16:creationId xmlns:a16="http://schemas.microsoft.com/office/drawing/2014/main" id="{A546169F-7DD1-49B1-AA24-19C72185E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2984" y="2116975"/>
            <a:ext cx="538163" cy="510086"/>
          </a:xfrm>
          <a:prstGeom prst="rect">
            <a:avLst/>
          </a:prstGeom>
        </p:spPr>
      </p:pic>
    </p:spTree>
    <p:extLst>
      <p:ext uri="{BB962C8B-B14F-4D97-AF65-F5344CB8AC3E}">
        <p14:creationId xmlns:p14="http://schemas.microsoft.com/office/powerpoint/2010/main" val="4206783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42" presetClass="path" presetSubtype="0" accel="50000" decel="50000" fill="hold" nodeType="withEffect">
                                  <p:stCondLst>
                                    <p:cond delay="0"/>
                                  </p:stCondLst>
                                  <p:childTnLst>
                                    <p:animMotion origin="layout" path="M -1.44569E-6 -3.7037E-6 L 0.04376 0.00232 " pathEditMode="relative" rAng="0" ptsTypes="AA">
                                      <p:cBhvr>
                                        <p:cTn id="9" dur="2000" fill="hold"/>
                                        <p:tgtEl>
                                          <p:spTgt spid="25"/>
                                        </p:tgtEl>
                                        <p:attrNameLst>
                                          <p:attrName>ppt_x</p:attrName>
                                          <p:attrName>ppt_y</p:attrName>
                                        </p:attrNameLst>
                                      </p:cBhvr>
                                      <p:rCtr x="2188" y="116"/>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childTnLst>
                                </p:cTn>
                              </p:par>
                            </p:childTnLst>
                          </p:cTn>
                        </p:par>
                        <p:par>
                          <p:cTn id="15" fill="hold">
                            <p:stCondLst>
                              <p:cond delay="500"/>
                            </p:stCondLst>
                            <p:childTnLst>
                              <p:par>
                                <p:cTn id="16" presetID="22" presetClass="entr" presetSubtype="4" fill="hold"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down)">
                                      <p:cBhvr>
                                        <p:cTn id="1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09836" y="46160"/>
            <a:ext cx="9144001" cy="1371600"/>
          </a:xfrm>
        </p:spPr>
        <p:txBody>
          <a:bodyPr>
            <a:normAutofit/>
          </a:bodyPr>
          <a:lstStyle/>
          <a:p>
            <a:r>
              <a:rPr lang="ja-JP" altLang="en-US" sz="4399" b="1"/>
              <a:t>補足</a:t>
            </a:r>
            <a:endParaRPr kumimoji="1" lang="ja-JP" altLang="en-US" sz="4400" b="1">
              <a:solidFill>
                <a:schemeClr val="tx1"/>
              </a:solidFill>
            </a:endParaRPr>
          </a:p>
        </p:txBody>
      </p:sp>
      <p:graphicFrame>
        <p:nvGraphicFramePr>
          <p:cNvPr id="17" name="表 16"/>
          <p:cNvGraphicFramePr>
            <a:graphicFrameLocks noGrp="1"/>
          </p:cNvGraphicFramePr>
          <p:nvPr>
            <p:extLst>
              <p:ext uri="{D42A27DB-BD31-4B8C-83A1-F6EECF244321}">
                <p14:modId xmlns:p14="http://schemas.microsoft.com/office/powerpoint/2010/main" val="825635347"/>
              </p:ext>
            </p:extLst>
          </p:nvPr>
        </p:nvGraphicFramePr>
        <p:xfrm>
          <a:off x="4473725" y="3212976"/>
          <a:ext cx="2957718" cy="3155976"/>
        </p:xfrm>
        <a:graphic>
          <a:graphicData uri="http://schemas.openxmlformats.org/drawingml/2006/table">
            <a:tbl>
              <a:tblPr firstRow="1" bandRow="1">
                <a:tableStyleId>{5C22544A-7EE6-4342-B048-85BDC9FD1C3A}</a:tableStyleId>
              </a:tblPr>
              <a:tblGrid>
                <a:gridCol w="492953">
                  <a:extLst>
                    <a:ext uri="{9D8B030D-6E8A-4147-A177-3AD203B41FA5}">
                      <a16:colId xmlns:a16="http://schemas.microsoft.com/office/drawing/2014/main" val="2828972309"/>
                    </a:ext>
                  </a:extLst>
                </a:gridCol>
                <a:gridCol w="492953">
                  <a:extLst>
                    <a:ext uri="{9D8B030D-6E8A-4147-A177-3AD203B41FA5}">
                      <a16:colId xmlns:a16="http://schemas.microsoft.com/office/drawing/2014/main" val="2723691098"/>
                    </a:ext>
                  </a:extLst>
                </a:gridCol>
                <a:gridCol w="492953">
                  <a:extLst>
                    <a:ext uri="{9D8B030D-6E8A-4147-A177-3AD203B41FA5}">
                      <a16:colId xmlns:a16="http://schemas.microsoft.com/office/drawing/2014/main" val="878714757"/>
                    </a:ext>
                  </a:extLst>
                </a:gridCol>
                <a:gridCol w="492953">
                  <a:extLst>
                    <a:ext uri="{9D8B030D-6E8A-4147-A177-3AD203B41FA5}">
                      <a16:colId xmlns:a16="http://schemas.microsoft.com/office/drawing/2014/main" val="1913135217"/>
                    </a:ext>
                  </a:extLst>
                </a:gridCol>
                <a:gridCol w="492953">
                  <a:extLst>
                    <a:ext uri="{9D8B030D-6E8A-4147-A177-3AD203B41FA5}">
                      <a16:colId xmlns:a16="http://schemas.microsoft.com/office/drawing/2014/main" val="4201542503"/>
                    </a:ext>
                  </a:extLst>
                </a:gridCol>
                <a:gridCol w="492953">
                  <a:extLst>
                    <a:ext uri="{9D8B030D-6E8A-4147-A177-3AD203B41FA5}">
                      <a16:colId xmlns:a16="http://schemas.microsoft.com/office/drawing/2014/main" val="810969331"/>
                    </a:ext>
                  </a:extLst>
                </a:gridCol>
              </a:tblGrid>
              <a:tr h="525996">
                <a:tc>
                  <a:txBody>
                    <a:bodyPr/>
                    <a:lstStyle/>
                    <a:p>
                      <a:endParaRPr kumimoji="1" lang="ja-JP" altLang="en-US" sz="1800">
                        <a:solidFill>
                          <a:srgbClr val="00B050"/>
                        </a:solidFill>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kumimoji="1" lang="ja-JP" altLang="en-US" sz="1800">
                        <a:solidFill>
                          <a:srgbClr val="00B050"/>
                        </a:solidFill>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kumimoji="1" lang="ja-JP" altLang="en-US" sz="1800">
                        <a:solidFill>
                          <a:srgbClr val="00B050"/>
                        </a:solidFill>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kumimoji="1" lang="ja-JP" altLang="en-US" sz="1800">
                        <a:solidFill>
                          <a:srgbClr val="00B050"/>
                        </a:solidFill>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kumimoji="1" lang="ja-JP" altLang="en-US" sz="1800">
                        <a:solidFill>
                          <a:srgbClr val="00B050"/>
                        </a:solidFill>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kumimoji="1" lang="ja-JP" altLang="en-US" sz="1800">
                        <a:solidFill>
                          <a:srgbClr val="00B050"/>
                        </a:solidFill>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758828915"/>
                  </a:ext>
                </a:extLst>
              </a:tr>
              <a:tr h="525996">
                <a:tc>
                  <a:txBody>
                    <a:bodyPr/>
                    <a:lstStyle/>
                    <a:p>
                      <a:r>
                        <a:rPr kumimoji="1" lang="ja-JP" altLang="en-US" sz="1800">
                          <a:solidFill>
                            <a:srgbClr val="00B050"/>
                          </a:solidFill>
                        </a:rPr>
                        <a:t>１</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r>
                        <a:rPr kumimoji="1" lang="ja-JP" altLang="en-US" sz="1800">
                          <a:solidFill>
                            <a:srgbClr val="00B050"/>
                          </a:solidFill>
                        </a:rPr>
                        <a:t>２</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r>
                        <a:rPr kumimoji="1" lang="ja-JP" altLang="en-US" sz="1800">
                          <a:solidFill>
                            <a:srgbClr val="00B050"/>
                          </a:solidFill>
                        </a:rPr>
                        <a:t>３</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kumimoji="1" lang="ja-JP" altLang="en-US" sz="1800">
                        <a:solidFill>
                          <a:srgbClr val="00B050"/>
                        </a:solidFill>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kumimoji="1" lang="ja-JP" altLang="en-US" sz="1800">
                        <a:solidFill>
                          <a:srgbClr val="00B050"/>
                        </a:solidFill>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kumimoji="1" lang="ja-JP" altLang="en-US" sz="1800">
                        <a:solidFill>
                          <a:srgbClr val="00B050"/>
                        </a:solidFill>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999118659"/>
                  </a:ext>
                </a:extLst>
              </a:tr>
              <a:tr h="525996">
                <a:tc>
                  <a:txBody>
                    <a:bodyPr/>
                    <a:lstStyle/>
                    <a:p>
                      <a:r>
                        <a:rPr kumimoji="1" lang="ja-JP" altLang="en-US" sz="1800">
                          <a:solidFill>
                            <a:srgbClr val="00B050"/>
                          </a:solidFill>
                        </a:rPr>
                        <a:t>４</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kumimoji="1" lang="ja-JP" altLang="en-US" sz="1800">
                        <a:solidFill>
                          <a:srgbClr val="00B050"/>
                        </a:solidFill>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r>
                        <a:rPr kumimoji="1" lang="ja-JP" altLang="en-US" sz="1800">
                          <a:solidFill>
                            <a:srgbClr val="00B050"/>
                          </a:solidFill>
                        </a:rPr>
                        <a:t>６</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kumimoji="1" lang="ja-JP" altLang="en-US" sz="1800">
                        <a:solidFill>
                          <a:srgbClr val="00B050"/>
                        </a:solidFill>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kumimoji="1" lang="ja-JP" altLang="en-US" sz="1800">
                        <a:solidFill>
                          <a:srgbClr val="00B050"/>
                        </a:solidFill>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kumimoji="1" lang="ja-JP" altLang="en-US" sz="1800">
                        <a:solidFill>
                          <a:srgbClr val="00B050"/>
                        </a:solidFill>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2721425135"/>
                  </a:ext>
                </a:extLst>
              </a:tr>
              <a:tr h="525996">
                <a:tc>
                  <a:txBody>
                    <a:bodyPr/>
                    <a:lstStyle/>
                    <a:p>
                      <a:r>
                        <a:rPr kumimoji="1" lang="ja-JP" altLang="en-US" sz="1800">
                          <a:solidFill>
                            <a:srgbClr val="00B050"/>
                          </a:solidFill>
                        </a:rPr>
                        <a:t>７</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r>
                        <a:rPr kumimoji="1" lang="ja-JP" altLang="en-US" sz="1800">
                          <a:solidFill>
                            <a:srgbClr val="00B050"/>
                          </a:solidFill>
                        </a:rPr>
                        <a:t>８</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r>
                        <a:rPr kumimoji="1" lang="ja-JP" altLang="en-US" sz="1800">
                          <a:solidFill>
                            <a:srgbClr val="00B050"/>
                          </a:solidFill>
                        </a:rPr>
                        <a:t>９</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kumimoji="1" lang="ja-JP" altLang="en-US" sz="1800">
                        <a:solidFill>
                          <a:srgbClr val="00B050"/>
                        </a:solidFill>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kumimoji="1" lang="ja-JP" altLang="en-US" sz="1800">
                        <a:solidFill>
                          <a:srgbClr val="00B050"/>
                        </a:solidFill>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kumimoji="1" lang="ja-JP" altLang="en-US" sz="1800">
                        <a:solidFill>
                          <a:srgbClr val="00B050"/>
                        </a:solidFill>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2772929386"/>
                  </a:ext>
                </a:extLst>
              </a:tr>
              <a:tr h="525996">
                <a:tc>
                  <a:txBody>
                    <a:bodyPr/>
                    <a:lstStyle/>
                    <a:p>
                      <a:endParaRPr kumimoji="1" lang="ja-JP" altLang="en-US" sz="1800">
                        <a:solidFill>
                          <a:srgbClr val="00B050"/>
                        </a:solidFill>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kumimoji="1" lang="ja-JP" altLang="en-US" sz="1800">
                        <a:solidFill>
                          <a:srgbClr val="00B050"/>
                        </a:solidFill>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kumimoji="1" lang="ja-JP" altLang="en-US" sz="1800">
                        <a:solidFill>
                          <a:srgbClr val="00B050"/>
                        </a:solidFill>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kumimoji="1" lang="ja-JP" altLang="en-US" sz="1800">
                        <a:solidFill>
                          <a:srgbClr val="00B050"/>
                        </a:solidFill>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kumimoji="1" lang="ja-JP" altLang="en-US" sz="1800">
                        <a:solidFill>
                          <a:srgbClr val="00B050"/>
                        </a:solidFill>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kumimoji="1" lang="ja-JP" altLang="en-US" sz="1800">
                        <a:solidFill>
                          <a:srgbClr val="00B050"/>
                        </a:solidFill>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10397529"/>
                  </a:ext>
                </a:extLst>
              </a:tr>
              <a:tr h="525996">
                <a:tc>
                  <a:txBody>
                    <a:bodyPr/>
                    <a:lstStyle/>
                    <a:p>
                      <a:endParaRPr kumimoji="1" lang="ja-JP" altLang="en-US" sz="1800">
                        <a:solidFill>
                          <a:srgbClr val="00B050"/>
                        </a:solidFill>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kumimoji="1" lang="ja-JP" altLang="en-US" sz="1800">
                        <a:solidFill>
                          <a:srgbClr val="00B050"/>
                        </a:solidFill>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kumimoji="1" lang="ja-JP" altLang="en-US" sz="1800">
                        <a:solidFill>
                          <a:srgbClr val="00B050"/>
                        </a:solidFill>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kumimoji="1" lang="ja-JP" altLang="en-US" sz="1800">
                        <a:solidFill>
                          <a:srgbClr val="00B050"/>
                        </a:solidFill>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kumimoji="1" lang="ja-JP" altLang="en-US" sz="1800">
                        <a:solidFill>
                          <a:srgbClr val="00B050"/>
                        </a:solidFill>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kumimoji="1" lang="ja-JP" altLang="en-US" sz="1800">
                        <a:solidFill>
                          <a:srgbClr val="00B050"/>
                        </a:solidFill>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2753846136"/>
                  </a:ext>
                </a:extLst>
              </a:tr>
            </a:tbl>
          </a:graphicData>
        </a:graphic>
      </p:graphicFrame>
      <p:sp>
        <p:nvSpPr>
          <p:cNvPr id="19" name="テキスト ボックス 18"/>
          <p:cNvSpPr txBox="1"/>
          <p:nvPr/>
        </p:nvSpPr>
        <p:spPr>
          <a:xfrm>
            <a:off x="1845941" y="1637698"/>
            <a:ext cx="7992888" cy="1076937"/>
          </a:xfrm>
          <a:prstGeom prst="rect">
            <a:avLst/>
          </a:prstGeom>
          <a:noFill/>
        </p:spPr>
        <p:txBody>
          <a:bodyPr wrap="square" rtlCol="0" anchor="t">
            <a:spAutoFit/>
          </a:bodyPr>
          <a:lstStyle/>
          <a:p>
            <a:pPr defTabSz="914126">
              <a:defRPr/>
            </a:pPr>
            <a:r>
              <a:rPr kumimoji="1" lang="ja-JP" altLang="en-US" sz="3150">
                <a:latin typeface="Meiryo UI"/>
                <a:ea typeface="Meiryo UI"/>
              </a:rPr>
              <a:t>プレイヤーが動く先にダイアがあると回収する</a:t>
            </a:r>
            <a:endParaRPr kumimoji="1" lang="en-US" altLang="ja-JP" sz="3150">
              <a:latin typeface="Meiryo UI"/>
              <a:ea typeface="Meiryo UI"/>
            </a:endParaRPr>
          </a:p>
          <a:p>
            <a:pPr defTabSz="914126">
              <a:defRPr/>
            </a:pPr>
            <a:r>
              <a:rPr kumimoji="1" lang="ja-JP" altLang="en-US" sz="3199">
                <a:latin typeface="Meiryo UI" panose="020B0604030504040204" pitchFamily="50" charset="-128"/>
                <a:ea typeface="Meiryo UI" panose="020B0604030504040204" pitchFamily="50" charset="-128"/>
              </a:rPr>
              <a:t>そのとき、自分のいた場所に必ず壁が設置される</a:t>
            </a:r>
            <a:endParaRPr kumimoji="1" lang="en-US" altLang="ja-JP" sz="3199">
              <a:latin typeface="Meiryo UI" panose="020B0604030504040204" pitchFamily="50" charset="-128"/>
              <a:ea typeface="Meiryo UI" panose="020B0604030504040204" pitchFamily="50" charset="-128"/>
            </a:endParaRPr>
          </a:p>
        </p:txBody>
      </p:sp>
      <p:pic>
        <p:nvPicPr>
          <p:cNvPr id="9" name="図 8" descr="挿絵 が含まれている画像&#10;&#10;自動的に生成された説明">
            <a:extLst>
              <a:ext uri="{FF2B5EF4-FFF2-40B4-BE49-F238E27FC236}">
                <a16:creationId xmlns:a16="http://schemas.microsoft.com/office/drawing/2014/main" id="{DF80553A-92CD-4DA2-8673-C6CEFC3787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6340" y="4269917"/>
            <a:ext cx="492127" cy="510086"/>
          </a:xfrm>
          <a:prstGeom prst="rect">
            <a:avLst/>
          </a:prstGeom>
        </p:spPr>
      </p:pic>
      <p:pic>
        <p:nvPicPr>
          <p:cNvPr id="10" name="図 9" descr="建物, 挿絵 が含まれている画像&#10;&#10;自動的に生成された説明">
            <a:extLst>
              <a:ext uri="{FF2B5EF4-FFF2-40B4-BE49-F238E27FC236}">
                <a16:creationId xmlns:a16="http://schemas.microsoft.com/office/drawing/2014/main" id="{5F57A629-3AEE-498F-AFC0-B7D3FECB2C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4359" y="4252458"/>
            <a:ext cx="523474" cy="545003"/>
          </a:xfrm>
          <a:prstGeom prst="rect">
            <a:avLst/>
          </a:prstGeom>
        </p:spPr>
      </p:pic>
      <p:pic>
        <p:nvPicPr>
          <p:cNvPr id="8" name="図 7" descr="挿絵, 記号, 電車 が含まれている画像&#10;&#10;自動的に生成された説明">
            <a:extLst>
              <a:ext uri="{FF2B5EF4-FFF2-40B4-BE49-F238E27FC236}">
                <a16:creationId xmlns:a16="http://schemas.microsoft.com/office/drawing/2014/main" id="{DD9B3A8C-654D-4295-B550-0C471FD1E0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5852" y="4269917"/>
            <a:ext cx="480488" cy="510086"/>
          </a:xfrm>
          <a:prstGeom prst="rect">
            <a:avLst/>
          </a:prstGeom>
        </p:spPr>
      </p:pic>
    </p:spTree>
    <p:extLst>
      <p:ext uri="{BB962C8B-B14F-4D97-AF65-F5344CB8AC3E}">
        <p14:creationId xmlns:p14="http://schemas.microsoft.com/office/powerpoint/2010/main" val="1085422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4.33967E-6 -2.22222E-6 L 0.04377 0.00232 " pathEditMode="relative" rAng="0" ptsTypes="AA">
                                      <p:cBhvr>
                                        <p:cTn id="6" dur="2000" fill="hold"/>
                                        <p:tgtEl>
                                          <p:spTgt spid="8"/>
                                        </p:tgtEl>
                                        <p:attrNameLst>
                                          <p:attrName>ppt_x</p:attrName>
                                          <p:attrName>ppt_y</p:attrName>
                                        </p:attrNameLst>
                                      </p:cBhvr>
                                      <p:rCtr x="2188" y="116"/>
                                    </p:animMotion>
                                  </p:childTnLst>
                                </p:cTn>
                              </p:par>
                            </p:childTnLst>
                          </p:cTn>
                        </p:par>
                        <p:par>
                          <p:cTn id="7" fill="hold">
                            <p:stCondLst>
                              <p:cond delay="2000"/>
                            </p:stCondLst>
                            <p:childTnLst>
                              <p:par>
                                <p:cTn id="8" presetID="22" presetClass="entr" presetSubtype="4"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09836" y="46160"/>
            <a:ext cx="9144001" cy="1371600"/>
          </a:xfrm>
        </p:spPr>
        <p:txBody>
          <a:bodyPr>
            <a:normAutofit/>
          </a:bodyPr>
          <a:lstStyle/>
          <a:p>
            <a:r>
              <a:rPr lang="ja-JP" altLang="en-US" sz="4399" b="1"/>
              <a:t>勝利条件</a:t>
            </a:r>
            <a:endParaRPr kumimoji="1" lang="ja-JP" altLang="en-US" sz="4400" b="1">
              <a:solidFill>
                <a:schemeClr val="tx1"/>
              </a:solidFill>
            </a:endParaRPr>
          </a:p>
        </p:txBody>
      </p:sp>
      <p:sp>
        <p:nvSpPr>
          <p:cNvPr id="8" name="コンテンツ プレースホルダー 2">
            <a:extLst>
              <a:ext uri="{FF2B5EF4-FFF2-40B4-BE49-F238E27FC236}">
                <a16:creationId xmlns:a16="http://schemas.microsoft.com/office/drawing/2014/main" id="{86B15D60-F050-4377-A131-C8C7DCE5407C}"/>
              </a:ext>
            </a:extLst>
          </p:cNvPr>
          <p:cNvSpPr>
            <a:spLocks noGrp="1"/>
          </p:cNvSpPr>
          <p:nvPr>
            <p:ph sz="half" idx="1"/>
          </p:nvPr>
        </p:nvSpPr>
        <p:spPr>
          <a:xfrm>
            <a:off x="1341884" y="1628800"/>
            <a:ext cx="10368999" cy="4824536"/>
          </a:xfrm>
        </p:spPr>
        <p:txBody>
          <a:bodyPr rtlCol="0">
            <a:normAutofit lnSpcReduction="10000"/>
          </a:bodyPr>
          <a:lstStyle/>
          <a:p>
            <a:r>
              <a:rPr lang="ja-JP" altLang="en-US"/>
              <a:t>残りターンが０になったとき、ハートを相手より多く獲得する</a:t>
            </a:r>
          </a:p>
          <a:p>
            <a:endParaRPr lang="en-US" altLang="ja-JP"/>
          </a:p>
          <a:p>
            <a:r>
              <a:rPr lang="ja-JP" altLang="en-US"/>
              <a:t>敵を壁に埋める</a:t>
            </a:r>
            <a:r>
              <a:rPr lang="en-US" altLang="ja-JP"/>
              <a:t>(put</a:t>
            </a:r>
            <a:r>
              <a:rPr lang="ja-JP" altLang="en-US"/>
              <a:t>勝ち</a:t>
            </a:r>
            <a:r>
              <a:rPr lang="en-US" altLang="ja-JP"/>
              <a:t>)</a:t>
            </a:r>
          </a:p>
          <a:p>
            <a:endParaRPr lang="en-US" altLang="ja-JP"/>
          </a:p>
          <a:p>
            <a:r>
              <a:rPr lang="ja-JP" altLang="en-US"/>
              <a:t>相手が自ら壁に埋まる</a:t>
            </a:r>
          </a:p>
          <a:p>
            <a:endParaRPr lang="en-US" altLang="ja-JP"/>
          </a:p>
          <a:p>
            <a:r>
              <a:rPr lang="ja-JP" altLang="en-US"/>
              <a:t>相手の四方を壁で埋める</a:t>
            </a:r>
            <a:endParaRPr lang="en-US" altLang="ja-JP"/>
          </a:p>
          <a:p>
            <a:endParaRPr lang="en-US" altLang="ja-JP"/>
          </a:p>
          <a:p>
            <a:r>
              <a:rPr lang="ja-JP" altLang="en-US"/>
              <a:t>相手が通信エラーやバグなどの試合が止まる原因を作る</a:t>
            </a:r>
            <a:endParaRPr lang="en-US" altLang="ja-JP"/>
          </a:p>
          <a:p>
            <a:endParaRPr lang="ja-JP" altLang="en-US"/>
          </a:p>
          <a:p>
            <a:endParaRPr lang="ja-JP" altLang="en-US"/>
          </a:p>
        </p:txBody>
      </p:sp>
    </p:spTree>
    <p:extLst>
      <p:ext uri="{BB962C8B-B14F-4D97-AF65-F5344CB8AC3E}">
        <p14:creationId xmlns:p14="http://schemas.microsoft.com/office/powerpoint/2010/main" val="3173451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09836" y="46160"/>
            <a:ext cx="9144001" cy="1371600"/>
          </a:xfrm>
        </p:spPr>
        <p:txBody>
          <a:bodyPr>
            <a:normAutofit/>
          </a:bodyPr>
          <a:lstStyle/>
          <a:p>
            <a:r>
              <a:rPr lang="ja-JP" altLang="en-US" sz="4399" b="1"/>
              <a:t>勝利条件　その</a:t>
            </a:r>
            <a:r>
              <a:rPr lang="en-US" altLang="ja-JP" sz="4399" b="1"/>
              <a:t>1</a:t>
            </a:r>
            <a:endParaRPr kumimoji="1" lang="ja-JP" altLang="en-US" sz="4400" b="1">
              <a:solidFill>
                <a:schemeClr val="tx1"/>
              </a:solidFill>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60906" t="2631" b="28810"/>
          <a:stretch/>
        </p:blipFill>
        <p:spPr>
          <a:xfrm>
            <a:off x="1989956" y="2050921"/>
            <a:ext cx="2518804" cy="3188206"/>
          </a:xfrm>
          <a:prstGeom prst="rect">
            <a:avLst/>
          </a:prstGeom>
        </p:spPr>
      </p:pic>
      <p:sp>
        <p:nvSpPr>
          <p:cNvPr id="6" name="テキスト ボックス 5"/>
          <p:cNvSpPr txBox="1"/>
          <p:nvPr/>
        </p:nvSpPr>
        <p:spPr>
          <a:xfrm>
            <a:off x="3433564" y="5334208"/>
            <a:ext cx="6831283" cy="646163"/>
          </a:xfrm>
          <a:prstGeom prst="rect">
            <a:avLst/>
          </a:prstGeom>
          <a:noFill/>
        </p:spPr>
        <p:txBody>
          <a:bodyPr wrap="square" rtlCol="0" anchor="t">
            <a:spAutoFit/>
          </a:bodyPr>
          <a:lstStyle/>
          <a:p>
            <a:r>
              <a:rPr kumimoji="1" lang="ja-JP" altLang="en-US" sz="3550">
                <a:latin typeface="Meiryo UI"/>
                <a:ea typeface="Meiryo UI"/>
              </a:rPr>
              <a:t>ダイアを相手より多く獲得する</a:t>
            </a:r>
          </a:p>
        </p:txBody>
      </p:sp>
      <p:sp>
        <p:nvSpPr>
          <p:cNvPr id="7" name="テキスト ボックス 6"/>
          <p:cNvSpPr txBox="1"/>
          <p:nvPr/>
        </p:nvSpPr>
        <p:spPr>
          <a:xfrm>
            <a:off x="5312169" y="4434356"/>
            <a:ext cx="3806238" cy="461665"/>
          </a:xfrm>
          <a:prstGeom prst="rect">
            <a:avLst/>
          </a:prstGeom>
          <a:noFill/>
        </p:spPr>
        <p:txBody>
          <a:bodyPr wrap="square" rtlCol="0">
            <a:spAutoFit/>
          </a:bodyPr>
          <a:lstStyle/>
          <a:p>
            <a:r>
              <a:rPr lang="ja-JP" altLang="en-US" sz="2400">
                <a:latin typeface="Meiryo UI" panose="020B0604030504040204" pitchFamily="50" charset="-128"/>
                <a:ea typeface="Meiryo UI" panose="020B0604030504040204" pitchFamily="50" charset="-128"/>
              </a:rPr>
              <a:t>残りターンが０になったとき</a:t>
            </a:r>
            <a:endParaRPr kumimoji="1" lang="ja-JP" altLang="en-US" sz="2400">
              <a:latin typeface="Meiryo UI" panose="020B0604030504040204" pitchFamily="50" charset="-128"/>
              <a:ea typeface="Meiryo UI" panose="020B0604030504040204" pitchFamily="50" charset="-128"/>
            </a:endParaRPr>
          </a:p>
        </p:txBody>
      </p:sp>
      <p:sp>
        <p:nvSpPr>
          <p:cNvPr id="9" name="正方形/長方形 8"/>
          <p:cNvSpPr/>
          <p:nvPr/>
        </p:nvSpPr>
        <p:spPr>
          <a:xfrm>
            <a:off x="2578200" y="3982955"/>
            <a:ext cx="671158" cy="3134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99">
              <a:latin typeface="Meiryo UI" panose="020B0604030504040204" pitchFamily="50" charset="-128"/>
              <a:ea typeface="Meiryo UI" panose="020B0604030504040204" pitchFamily="50" charset="-128"/>
            </a:endParaRPr>
          </a:p>
        </p:txBody>
      </p:sp>
      <p:sp>
        <p:nvSpPr>
          <p:cNvPr id="10" name="テキスト ボックス 9"/>
          <p:cNvSpPr txBox="1"/>
          <p:nvPr/>
        </p:nvSpPr>
        <p:spPr>
          <a:xfrm>
            <a:off x="4976809" y="3402550"/>
            <a:ext cx="3984731" cy="584775"/>
          </a:xfrm>
          <a:prstGeom prst="rect">
            <a:avLst/>
          </a:prstGeom>
          <a:noFill/>
        </p:spPr>
        <p:txBody>
          <a:bodyPr wrap="square" rtlCol="0" anchor="t">
            <a:spAutoFit/>
          </a:bodyPr>
          <a:lstStyle/>
          <a:p>
            <a:r>
              <a:rPr kumimoji="1" lang="ja-JP" altLang="en-US" sz="3200" b="1">
                <a:latin typeface="Meiryo UI"/>
                <a:ea typeface="Meiryo UI"/>
              </a:rPr>
              <a:t>現在のダイアの取得数</a:t>
            </a:r>
          </a:p>
        </p:txBody>
      </p:sp>
      <p:sp>
        <p:nvSpPr>
          <p:cNvPr id="11" name="右矢印 10"/>
          <p:cNvSpPr/>
          <p:nvPr/>
        </p:nvSpPr>
        <p:spPr>
          <a:xfrm rot="20683072" flipH="1">
            <a:off x="3821461" y="3756750"/>
            <a:ext cx="893917" cy="34390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99">
              <a:latin typeface="Meiryo UI" panose="020B0604030504040204" pitchFamily="50" charset="-128"/>
              <a:ea typeface="Meiryo UI" panose="020B0604030504040204" pitchFamily="50" charset="-128"/>
            </a:endParaRPr>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090505" flipH="1">
            <a:off x="3837911" y="3173753"/>
            <a:ext cx="882988" cy="529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正方形/長方形 12"/>
          <p:cNvSpPr/>
          <p:nvPr/>
        </p:nvSpPr>
        <p:spPr>
          <a:xfrm>
            <a:off x="2578200" y="3245833"/>
            <a:ext cx="671158" cy="3134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99">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04233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09836" y="46160"/>
            <a:ext cx="9144001" cy="1371600"/>
          </a:xfrm>
        </p:spPr>
        <p:txBody>
          <a:bodyPr>
            <a:normAutofit/>
          </a:bodyPr>
          <a:lstStyle/>
          <a:p>
            <a:r>
              <a:rPr lang="ja-JP" altLang="en-US" sz="4399" b="1"/>
              <a:t>勝利条件　その</a:t>
            </a:r>
            <a:r>
              <a:rPr lang="en-US" altLang="ja-JP" sz="4399" b="1"/>
              <a:t>2</a:t>
            </a:r>
            <a:endParaRPr kumimoji="1" lang="ja-JP" altLang="en-US" sz="4400" b="1">
              <a:solidFill>
                <a:schemeClr val="tx1"/>
              </a:solidFill>
            </a:endParaRPr>
          </a:p>
        </p:txBody>
      </p:sp>
      <p:sp>
        <p:nvSpPr>
          <p:cNvPr id="14" name="右矢印 13"/>
          <p:cNvSpPr/>
          <p:nvPr/>
        </p:nvSpPr>
        <p:spPr>
          <a:xfrm>
            <a:off x="4695461" y="2649594"/>
            <a:ext cx="2351889" cy="94286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99">
              <a:latin typeface="Meiryo UI" panose="020B0604030504040204" pitchFamily="50" charset="-128"/>
              <a:ea typeface="Meiryo UI" panose="020B0604030504040204" pitchFamily="50" charset="-128"/>
            </a:endParaRPr>
          </a:p>
        </p:txBody>
      </p:sp>
      <p:sp>
        <p:nvSpPr>
          <p:cNvPr id="15" name="テキスト ボックス 14"/>
          <p:cNvSpPr txBox="1"/>
          <p:nvPr/>
        </p:nvSpPr>
        <p:spPr>
          <a:xfrm>
            <a:off x="2769747" y="4210433"/>
            <a:ext cx="1606299" cy="369236"/>
          </a:xfrm>
          <a:prstGeom prst="rect">
            <a:avLst/>
          </a:prstGeom>
          <a:noFill/>
        </p:spPr>
        <p:txBody>
          <a:bodyPr wrap="square" rtlCol="0">
            <a:spAutoFit/>
          </a:bodyPr>
          <a:lstStyle/>
          <a:p>
            <a:r>
              <a:rPr lang="en-US" altLang="ja-JP">
                <a:latin typeface="Meiryo UI" panose="020B0604030504040204" pitchFamily="50" charset="-128"/>
                <a:ea typeface="Meiryo UI" panose="020B0604030504040204" pitchFamily="50" charset="-128"/>
              </a:rPr>
              <a:t>H</a:t>
            </a:r>
            <a:r>
              <a:rPr kumimoji="1" lang="en-US" altLang="ja-JP">
                <a:latin typeface="Meiryo UI" panose="020B0604030504040204" pitchFamily="50" charset="-128"/>
                <a:ea typeface="Meiryo UI" panose="020B0604030504040204" pitchFamily="50" charset="-128"/>
              </a:rPr>
              <a:t>ot</a:t>
            </a:r>
            <a:r>
              <a:rPr kumimoji="1" lang="ja-JP" altLang="en-US">
                <a:latin typeface="Meiryo UI" panose="020B0604030504040204" pitchFamily="50" charset="-128"/>
                <a:ea typeface="Meiryo UI" panose="020B0604030504040204" pitchFamily="50" charset="-128"/>
              </a:rPr>
              <a:t>が・・・</a:t>
            </a:r>
          </a:p>
        </p:txBody>
      </p:sp>
      <p:sp>
        <p:nvSpPr>
          <p:cNvPr id="16" name="テキスト ボックス 15"/>
          <p:cNvSpPr txBox="1"/>
          <p:nvPr/>
        </p:nvSpPr>
        <p:spPr>
          <a:xfrm>
            <a:off x="8006766" y="4210433"/>
            <a:ext cx="1606299" cy="369236"/>
          </a:xfrm>
          <a:prstGeom prst="rect">
            <a:avLst/>
          </a:prstGeom>
          <a:noFill/>
        </p:spPr>
        <p:txBody>
          <a:bodyPr wrap="square" rtlCol="0">
            <a:spAutoFit/>
          </a:bodyPr>
          <a:lstStyle/>
          <a:p>
            <a:r>
              <a:rPr lang="ja-JP" altLang="en-US">
                <a:latin typeface="Meiryo UI" panose="020B0604030504040204" pitchFamily="50" charset="-128"/>
                <a:ea typeface="Meiryo UI" panose="020B0604030504040204" pitchFamily="50" charset="-128"/>
              </a:rPr>
              <a:t>壁を置いた</a:t>
            </a:r>
            <a:endParaRPr kumimoji="1" lang="ja-JP" altLang="en-US">
              <a:latin typeface="Meiryo UI" panose="020B0604030504040204" pitchFamily="50" charset="-128"/>
              <a:ea typeface="Meiryo UI" panose="020B0604030504040204" pitchFamily="50" charset="-128"/>
            </a:endParaRPr>
          </a:p>
        </p:txBody>
      </p:sp>
      <p:sp>
        <p:nvSpPr>
          <p:cNvPr id="17" name="テキスト ボックス 16"/>
          <p:cNvSpPr txBox="1"/>
          <p:nvPr/>
        </p:nvSpPr>
        <p:spPr>
          <a:xfrm>
            <a:off x="3999336" y="4789576"/>
            <a:ext cx="4311535" cy="769241"/>
          </a:xfrm>
          <a:prstGeom prst="rect">
            <a:avLst/>
          </a:prstGeom>
          <a:noFill/>
        </p:spPr>
        <p:txBody>
          <a:bodyPr wrap="square" rtlCol="0">
            <a:spAutoFit/>
          </a:bodyPr>
          <a:lstStyle/>
          <a:p>
            <a:r>
              <a:rPr kumimoji="1" lang="ja-JP" altLang="en-US" sz="4399">
                <a:latin typeface="Meiryo UI" panose="020B0604030504040204" pitchFamily="50" charset="-128"/>
                <a:ea typeface="Meiryo UI" panose="020B0604030504040204" pitchFamily="50" charset="-128"/>
              </a:rPr>
              <a:t>敵を壁に埋める</a:t>
            </a:r>
          </a:p>
        </p:txBody>
      </p:sp>
      <p:sp>
        <p:nvSpPr>
          <p:cNvPr id="18" name="テキスト ボックス 17"/>
          <p:cNvSpPr txBox="1"/>
          <p:nvPr/>
        </p:nvSpPr>
        <p:spPr>
          <a:xfrm>
            <a:off x="5137674" y="5558817"/>
            <a:ext cx="1467461" cy="523084"/>
          </a:xfrm>
          <a:prstGeom prst="rect">
            <a:avLst/>
          </a:prstGeom>
          <a:noFill/>
        </p:spPr>
        <p:txBody>
          <a:bodyPr wrap="square" rtlCol="0">
            <a:spAutoFit/>
          </a:bodyPr>
          <a:lstStyle/>
          <a:p>
            <a:r>
              <a:rPr kumimoji="1" lang="en-US" altLang="ja-JP" sz="2800">
                <a:latin typeface="Meiryo UI" panose="020B0604030504040204" pitchFamily="50" charset="-128"/>
                <a:ea typeface="Meiryo UI" panose="020B0604030504040204" pitchFamily="50" charset="-128"/>
              </a:rPr>
              <a:t>put</a:t>
            </a:r>
            <a:r>
              <a:rPr kumimoji="1" lang="ja-JP" altLang="en-US" sz="2800">
                <a:latin typeface="Meiryo UI" panose="020B0604030504040204" pitchFamily="50" charset="-128"/>
                <a:ea typeface="Meiryo UI" panose="020B0604030504040204" pitchFamily="50" charset="-128"/>
              </a:rPr>
              <a:t>勝ち</a:t>
            </a:r>
          </a:p>
        </p:txBody>
      </p:sp>
      <p:pic>
        <p:nvPicPr>
          <p:cNvPr id="19" name="図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5980" y="1916832"/>
            <a:ext cx="2226919" cy="2171707"/>
          </a:xfrm>
          <a:prstGeom prst="rect">
            <a:avLst/>
          </a:prstGeom>
        </p:spPr>
      </p:pic>
      <p:pic>
        <p:nvPicPr>
          <p:cNvPr id="30" name="図 29" descr="建物, 挿絵 が含まれている画像&#10;&#10;自動的に生成された説明">
            <a:extLst>
              <a:ext uri="{FF2B5EF4-FFF2-40B4-BE49-F238E27FC236}">
                <a16:creationId xmlns:a16="http://schemas.microsoft.com/office/drawing/2014/main" id="{61874936-8669-436F-832F-B688131957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2276" y="2638413"/>
            <a:ext cx="669738" cy="681411"/>
          </a:xfrm>
          <a:prstGeom prst="rect">
            <a:avLst/>
          </a:prstGeom>
        </p:spPr>
      </p:pic>
      <p:pic>
        <p:nvPicPr>
          <p:cNvPr id="31" name="図 30" descr="建物, 挿絵 が含まれている画像&#10;&#10;自動的に生成された説明">
            <a:extLst>
              <a:ext uri="{FF2B5EF4-FFF2-40B4-BE49-F238E27FC236}">
                <a16:creationId xmlns:a16="http://schemas.microsoft.com/office/drawing/2014/main" id="{A10192C7-4145-4190-BA4C-FD02E36662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2276" y="3366202"/>
            <a:ext cx="669738" cy="681411"/>
          </a:xfrm>
          <a:prstGeom prst="rect">
            <a:avLst/>
          </a:prstGeom>
        </p:spPr>
      </p:pic>
      <p:pic>
        <p:nvPicPr>
          <p:cNvPr id="32" name="図 31" descr="建物, 挿絵 が含まれている画像&#10;&#10;自動的に生成された説明">
            <a:extLst>
              <a:ext uri="{FF2B5EF4-FFF2-40B4-BE49-F238E27FC236}">
                <a16:creationId xmlns:a16="http://schemas.microsoft.com/office/drawing/2014/main" id="{348A6EC4-D70E-4C79-8634-43C3026225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1533" y="3384598"/>
            <a:ext cx="669738" cy="681411"/>
          </a:xfrm>
          <a:prstGeom prst="rect">
            <a:avLst/>
          </a:prstGeom>
        </p:spPr>
      </p:pic>
      <p:pic>
        <p:nvPicPr>
          <p:cNvPr id="36" name="図 35" descr="挿絵, 部屋 が含まれている画像&#10;&#10;自動的に生成された説明">
            <a:extLst>
              <a:ext uri="{FF2B5EF4-FFF2-40B4-BE49-F238E27FC236}">
                <a16:creationId xmlns:a16="http://schemas.microsoft.com/office/drawing/2014/main" id="{864901B6-B830-4E4F-AE73-970B7551CF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4895" y="2642172"/>
            <a:ext cx="706885" cy="684024"/>
          </a:xfrm>
          <a:prstGeom prst="rect">
            <a:avLst/>
          </a:prstGeom>
        </p:spPr>
      </p:pic>
      <p:pic>
        <p:nvPicPr>
          <p:cNvPr id="37" name="図 36" descr="挿絵, 記号, 電車 が含まれている画像&#10;&#10;自動的に生成された説明">
            <a:extLst>
              <a:ext uri="{FF2B5EF4-FFF2-40B4-BE49-F238E27FC236}">
                <a16:creationId xmlns:a16="http://schemas.microsoft.com/office/drawing/2014/main" id="{C853E367-34F3-44EA-9D87-5A72479D6F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98996" y="2676755"/>
            <a:ext cx="674413" cy="639228"/>
          </a:xfrm>
          <a:prstGeom prst="rect">
            <a:avLst/>
          </a:prstGeom>
        </p:spPr>
      </p:pic>
      <p:grpSp>
        <p:nvGrpSpPr>
          <p:cNvPr id="6" name="グループ化 5">
            <a:extLst>
              <a:ext uri="{FF2B5EF4-FFF2-40B4-BE49-F238E27FC236}">
                <a16:creationId xmlns:a16="http://schemas.microsoft.com/office/drawing/2014/main" id="{52ED70B1-A94B-4BAE-BAF8-6353527BBF71}"/>
              </a:ext>
            </a:extLst>
          </p:cNvPr>
          <p:cNvGrpSpPr/>
          <p:nvPr/>
        </p:nvGrpSpPr>
        <p:grpSpPr>
          <a:xfrm>
            <a:off x="7451414" y="1916830"/>
            <a:ext cx="2226919" cy="2171707"/>
            <a:chOff x="7451414" y="1916830"/>
            <a:chExt cx="2226919" cy="2171707"/>
          </a:xfrm>
        </p:grpSpPr>
        <p:pic>
          <p:nvPicPr>
            <p:cNvPr id="20" name="図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1414" y="1916830"/>
              <a:ext cx="2226919" cy="2171707"/>
            </a:xfrm>
            <a:prstGeom prst="rect">
              <a:avLst/>
            </a:prstGeom>
          </p:spPr>
        </p:pic>
        <p:pic>
          <p:nvPicPr>
            <p:cNvPr id="22" name="図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91225" y="2638413"/>
              <a:ext cx="692592" cy="692592"/>
            </a:xfrm>
            <a:prstGeom prst="rect">
              <a:avLst/>
            </a:prstGeom>
          </p:spPr>
        </p:pic>
        <p:pic>
          <p:nvPicPr>
            <p:cNvPr id="33" name="図 32" descr="建物, 挿絵 が含まれている画像&#10;&#10;自動的に生成された説明">
              <a:extLst>
                <a:ext uri="{FF2B5EF4-FFF2-40B4-BE49-F238E27FC236}">
                  <a16:creationId xmlns:a16="http://schemas.microsoft.com/office/drawing/2014/main" id="{3A576782-14E4-4B3F-AD96-B1C6650A28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3719" y="3369124"/>
              <a:ext cx="669738" cy="681411"/>
            </a:xfrm>
            <a:prstGeom prst="rect">
              <a:avLst/>
            </a:prstGeom>
          </p:spPr>
        </p:pic>
        <p:pic>
          <p:nvPicPr>
            <p:cNvPr id="34" name="図 33" descr="建物, 挿絵 が含まれている画像&#10;&#10;自動的に生成された説明">
              <a:extLst>
                <a:ext uri="{FF2B5EF4-FFF2-40B4-BE49-F238E27FC236}">
                  <a16:creationId xmlns:a16="http://schemas.microsoft.com/office/drawing/2014/main" id="{CB382DA2-7BF0-41C4-9DD5-D6BB143F4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3719" y="2661977"/>
              <a:ext cx="669738" cy="681411"/>
            </a:xfrm>
            <a:prstGeom prst="rect">
              <a:avLst/>
            </a:prstGeom>
          </p:spPr>
        </p:pic>
        <p:pic>
          <p:nvPicPr>
            <p:cNvPr id="35" name="図 34" descr="建物, 挿絵 が含まれている画像&#10;&#10;自動的に生成された説明">
              <a:extLst>
                <a:ext uri="{FF2B5EF4-FFF2-40B4-BE49-F238E27FC236}">
                  <a16:creationId xmlns:a16="http://schemas.microsoft.com/office/drawing/2014/main" id="{78B22ED8-5A20-48D5-A7EB-3E31E99A3F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3327" y="3381276"/>
              <a:ext cx="669738" cy="681411"/>
            </a:xfrm>
            <a:prstGeom prst="rect">
              <a:avLst/>
            </a:prstGeom>
          </p:spPr>
        </p:pic>
        <p:pic>
          <p:nvPicPr>
            <p:cNvPr id="5" name="図 4" descr="食品 が含まれている画像&#10;&#10;自動的に生成された説明">
              <a:extLst>
                <a:ext uri="{FF2B5EF4-FFF2-40B4-BE49-F238E27FC236}">
                  <a16:creationId xmlns:a16="http://schemas.microsoft.com/office/drawing/2014/main" id="{5FEE45B5-A275-46B7-B008-7DD2FB87177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60809" y="2666744"/>
              <a:ext cx="723008" cy="676644"/>
            </a:xfrm>
            <a:prstGeom prst="rect">
              <a:avLst/>
            </a:prstGeom>
          </p:spPr>
        </p:pic>
        <p:pic>
          <p:nvPicPr>
            <p:cNvPr id="38" name="図 37" descr="挿絵, 記号, 電車 が含まれている画像&#10;&#10;自動的に生成された説明">
              <a:extLst>
                <a:ext uri="{FF2B5EF4-FFF2-40B4-BE49-F238E27FC236}">
                  <a16:creationId xmlns:a16="http://schemas.microsoft.com/office/drawing/2014/main" id="{B97BCE44-0640-4EAE-9A54-B9F55111A6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46609" y="2678762"/>
              <a:ext cx="674413" cy="639228"/>
            </a:xfrm>
            <a:prstGeom prst="rect">
              <a:avLst/>
            </a:prstGeom>
          </p:spPr>
        </p:pic>
      </p:grpSp>
    </p:spTree>
    <p:extLst>
      <p:ext uri="{BB962C8B-B14F-4D97-AF65-F5344CB8AC3E}">
        <p14:creationId xmlns:p14="http://schemas.microsoft.com/office/powerpoint/2010/main" val="4152505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09836" y="46160"/>
            <a:ext cx="9144001" cy="1371600"/>
          </a:xfrm>
        </p:spPr>
        <p:txBody>
          <a:bodyPr>
            <a:normAutofit/>
          </a:bodyPr>
          <a:lstStyle/>
          <a:p>
            <a:r>
              <a:rPr lang="ja-JP" altLang="en-US" sz="4399" b="1"/>
              <a:t>勝利条件　その</a:t>
            </a:r>
            <a:r>
              <a:rPr lang="en-US" altLang="ja-JP" sz="4399" b="1"/>
              <a:t>3</a:t>
            </a:r>
            <a:endParaRPr kumimoji="1" lang="ja-JP" altLang="en-US" sz="4400" b="1">
              <a:solidFill>
                <a:schemeClr val="tx1"/>
              </a:solidFill>
            </a:endParaRPr>
          </a:p>
        </p:txBody>
      </p:sp>
      <p:sp>
        <p:nvSpPr>
          <p:cNvPr id="30" name="テキスト ボックス 29"/>
          <p:cNvSpPr txBox="1"/>
          <p:nvPr/>
        </p:nvSpPr>
        <p:spPr>
          <a:xfrm>
            <a:off x="3513079" y="4822917"/>
            <a:ext cx="5634561" cy="707702"/>
          </a:xfrm>
          <a:prstGeom prst="rect">
            <a:avLst/>
          </a:prstGeom>
          <a:noFill/>
        </p:spPr>
        <p:txBody>
          <a:bodyPr wrap="square" rtlCol="0">
            <a:spAutoFit/>
          </a:bodyPr>
          <a:lstStyle/>
          <a:p>
            <a:r>
              <a:rPr kumimoji="1" lang="ja-JP" altLang="en-US" sz="4000">
                <a:latin typeface="Meiryo UI" panose="020B0604030504040204" pitchFamily="50" charset="-128"/>
                <a:ea typeface="Meiryo UI" panose="020B0604030504040204" pitchFamily="50" charset="-128"/>
              </a:rPr>
              <a:t>相手が自ら壁に埋まる</a:t>
            </a:r>
          </a:p>
        </p:txBody>
      </p:sp>
      <p:sp>
        <p:nvSpPr>
          <p:cNvPr id="31" name="テキスト ボックス 30"/>
          <p:cNvSpPr txBox="1"/>
          <p:nvPr/>
        </p:nvSpPr>
        <p:spPr>
          <a:xfrm>
            <a:off x="5195437" y="5622482"/>
            <a:ext cx="1375929" cy="400110"/>
          </a:xfrm>
          <a:prstGeom prst="rect">
            <a:avLst/>
          </a:prstGeom>
          <a:noFill/>
        </p:spPr>
        <p:txBody>
          <a:bodyPr wrap="square" rtlCol="0">
            <a:spAutoFit/>
          </a:bodyPr>
          <a:lstStyle/>
          <a:p>
            <a:r>
              <a:rPr kumimoji="1" lang="ja-JP" altLang="en-US" sz="2000">
                <a:latin typeface="Meiryo UI" panose="020B0604030504040204" pitchFamily="50" charset="-128"/>
                <a:ea typeface="Meiryo UI" panose="020B0604030504040204" pitchFamily="50" charset="-128"/>
              </a:rPr>
              <a:t>悲しい結末</a:t>
            </a:r>
          </a:p>
        </p:txBody>
      </p:sp>
      <p:sp>
        <p:nvSpPr>
          <p:cNvPr id="32" name="テキスト ボックス 31"/>
          <p:cNvSpPr txBox="1"/>
          <p:nvPr/>
        </p:nvSpPr>
        <p:spPr>
          <a:xfrm>
            <a:off x="7806764" y="4230289"/>
            <a:ext cx="1606299" cy="400110"/>
          </a:xfrm>
          <a:prstGeom prst="rect">
            <a:avLst/>
          </a:prstGeom>
          <a:noFill/>
        </p:spPr>
        <p:txBody>
          <a:bodyPr wrap="square" rtlCol="0">
            <a:spAutoFit/>
          </a:bodyPr>
          <a:lstStyle/>
          <a:p>
            <a:r>
              <a:rPr lang="en-US" altLang="ja-JP" sz="2000">
                <a:latin typeface="Meiryo UI" panose="020B0604030504040204" pitchFamily="50" charset="-128"/>
                <a:ea typeface="Meiryo UI" panose="020B0604030504040204" pitchFamily="50" charset="-128"/>
              </a:rPr>
              <a:t>Hot</a:t>
            </a:r>
            <a:r>
              <a:rPr lang="ja-JP" altLang="en-US" sz="2000">
                <a:latin typeface="Meiryo UI" panose="020B0604030504040204" pitchFamily="50" charset="-128"/>
                <a:ea typeface="Meiryo UI" panose="020B0604030504040204" pitchFamily="50" charset="-128"/>
              </a:rPr>
              <a:t>の勝利！</a:t>
            </a:r>
            <a:endParaRPr kumimoji="1" lang="ja-JP" altLang="en-US" sz="2000">
              <a:latin typeface="Meiryo UI" panose="020B0604030504040204" pitchFamily="50" charset="-128"/>
              <a:ea typeface="Meiryo UI" panose="020B0604030504040204" pitchFamily="50" charset="-128"/>
            </a:endParaRPr>
          </a:p>
        </p:txBody>
      </p:sp>
      <p:sp>
        <p:nvSpPr>
          <p:cNvPr id="33" name="右矢印 32"/>
          <p:cNvSpPr/>
          <p:nvPr/>
        </p:nvSpPr>
        <p:spPr>
          <a:xfrm>
            <a:off x="4695461" y="2649594"/>
            <a:ext cx="2351889" cy="94286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99"/>
          </a:p>
        </p:txBody>
      </p:sp>
      <p:pic>
        <p:nvPicPr>
          <p:cNvPr id="34" name="図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5980" y="1916832"/>
            <a:ext cx="2226919" cy="2171707"/>
          </a:xfrm>
          <a:prstGeom prst="rect">
            <a:avLst/>
          </a:prstGeom>
        </p:spPr>
      </p:pic>
      <p:pic>
        <p:nvPicPr>
          <p:cNvPr id="35" name="図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1414" y="1916830"/>
            <a:ext cx="2226919" cy="2171707"/>
          </a:xfrm>
          <a:prstGeom prst="rect">
            <a:avLst/>
          </a:prstGeom>
        </p:spPr>
      </p:pic>
      <p:pic>
        <p:nvPicPr>
          <p:cNvPr id="40" name="図 39"/>
          <p:cNvPicPr>
            <a:picLocks noChangeAspect="1"/>
          </p:cNvPicPr>
          <p:nvPr/>
        </p:nvPicPr>
        <p:blipFill rotWithShape="1">
          <a:blip r:embed="rId2">
            <a:extLst>
              <a:ext uri="{28A0092B-C50C-407E-A947-70E740481C1C}">
                <a14:useLocalDpi xmlns:a14="http://schemas.microsoft.com/office/drawing/2010/main" val="0"/>
              </a:ext>
            </a:extLst>
          </a:blip>
          <a:srcRect r="67404" b="67954"/>
          <a:stretch/>
        </p:blipFill>
        <p:spPr>
          <a:xfrm>
            <a:off x="8191210" y="2654716"/>
            <a:ext cx="725891" cy="695938"/>
          </a:xfrm>
          <a:prstGeom prst="rect">
            <a:avLst/>
          </a:prstGeom>
        </p:spPr>
      </p:pic>
      <p:pic>
        <p:nvPicPr>
          <p:cNvPr id="15" name="図 14" descr="建物, 挿絵 が含まれている画像&#10;&#10;自動的に生成された説明">
            <a:extLst>
              <a:ext uri="{FF2B5EF4-FFF2-40B4-BE49-F238E27FC236}">
                <a16:creationId xmlns:a16="http://schemas.microsoft.com/office/drawing/2014/main" id="{36E3331A-56C5-4951-8861-88F53573E6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2276" y="2638413"/>
            <a:ext cx="669738" cy="681411"/>
          </a:xfrm>
          <a:prstGeom prst="rect">
            <a:avLst/>
          </a:prstGeom>
        </p:spPr>
      </p:pic>
      <p:pic>
        <p:nvPicPr>
          <p:cNvPr id="16" name="図 15" descr="建物, 挿絵 が含まれている画像&#10;&#10;自動的に生成された説明">
            <a:extLst>
              <a:ext uri="{FF2B5EF4-FFF2-40B4-BE49-F238E27FC236}">
                <a16:creationId xmlns:a16="http://schemas.microsoft.com/office/drawing/2014/main" id="{5D6A9CE3-EB0A-4008-941F-81C10A2982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4570" y="3385108"/>
            <a:ext cx="669738" cy="681411"/>
          </a:xfrm>
          <a:prstGeom prst="rect">
            <a:avLst/>
          </a:prstGeom>
        </p:spPr>
      </p:pic>
      <p:pic>
        <p:nvPicPr>
          <p:cNvPr id="17" name="図 16" descr="建物, 挿絵 が含まれている画像&#10;&#10;自動的に生成された説明">
            <a:extLst>
              <a:ext uri="{FF2B5EF4-FFF2-40B4-BE49-F238E27FC236}">
                <a16:creationId xmlns:a16="http://schemas.microsoft.com/office/drawing/2014/main" id="{E8CAAB93-2A93-46F6-BA58-69A3587AA6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9004" y="3403621"/>
            <a:ext cx="669738" cy="681411"/>
          </a:xfrm>
          <a:prstGeom prst="rect">
            <a:avLst/>
          </a:prstGeom>
        </p:spPr>
      </p:pic>
      <p:pic>
        <p:nvPicPr>
          <p:cNvPr id="19" name="図 18" descr="食品 が含まれている画像&#10;&#10;自動的に生成された説明">
            <a:extLst>
              <a:ext uri="{FF2B5EF4-FFF2-40B4-BE49-F238E27FC236}">
                <a16:creationId xmlns:a16="http://schemas.microsoft.com/office/drawing/2014/main" id="{CE28742A-CBED-4CA0-B7C1-D06AA6159F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9808" y="2654716"/>
            <a:ext cx="723008" cy="676644"/>
          </a:xfrm>
          <a:prstGeom prst="rect">
            <a:avLst/>
          </a:prstGeom>
        </p:spPr>
      </p:pic>
      <p:pic>
        <p:nvPicPr>
          <p:cNvPr id="20" name="図 19" descr="挿絵, 部屋 が含まれている画像&#10;&#10;自動的に生成された説明">
            <a:extLst>
              <a:ext uri="{FF2B5EF4-FFF2-40B4-BE49-F238E27FC236}">
                <a16:creationId xmlns:a16="http://schemas.microsoft.com/office/drawing/2014/main" id="{15FF74FC-DB8E-4B7A-95EC-99E9F68673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40478" y="2647336"/>
            <a:ext cx="706885" cy="684024"/>
          </a:xfrm>
          <a:prstGeom prst="rect">
            <a:avLst/>
          </a:prstGeom>
        </p:spPr>
      </p:pic>
    </p:spTree>
    <p:extLst>
      <p:ext uri="{BB962C8B-B14F-4D97-AF65-F5344CB8AC3E}">
        <p14:creationId xmlns:p14="http://schemas.microsoft.com/office/powerpoint/2010/main" val="2812523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66835" y="640904"/>
            <a:ext cx="9144001" cy="699864"/>
          </a:xfrm>
        </p:spPr>
        <p:txBody>
          <a:bodyPr/>
          <a:lstStyle/>
          <a:p>
            <a:r>
              <a:rPr lang="en-US" altLang="ja-JP" b="1"/>
              <a:t>U-16 Programming Contest</a:t>
            </a:r>
            <a:r>
              <a:rPr lang="ja-JP" altLang="en-US" b="1"/>
              <a:t>の目的</a:t>
            </a:r>
            <a:endParaRPr kumimoji="1" lang="ja-JP" altLang="en-US" b="1"/>
          </a:p>
        </p:txBody>
      </p:sp>
      <p:sp>
        <p:nvSpPr>
          <p:cNvPr id="7" name="コンテンツ プレースホルダー 6">
            <a:extLst>
              <a:ext uri="{FF2B5EF4-FFF2-40B4-BE49-F238E27FC236}">
                <a16:creationId xmlns:a16="http://schemas.microsoft.com/office/drawing/2014/main" id="{39E1C1E6-A448-43D9-9200-583E34957236}"/>
              </a:ext>
            </a:extLst>
          </p:cNvPr>
          <p:cNvSpPr>
            <a:spLocks noGrp="1"/>
          </p:cNvSpPr>
          <p:nvPr>
            <p:ph idx="1"/>
          </p:nvPr>
        </p:nvSpPr>
        <p:spPr>
          <a:xfrm>
            <a:off x="1485900" y="2489815"/>
            <a:ext cx="9134391" cy="3353758"/>
          </a:xfrm>
        </p:spPr>
        <p:txBody>
          <a:bodyPr vert="horz" lIns="91440" tIns="45720" rIns="91440" bIns="45720" rtlCol="0" anchor="t">
            <a:normAutofit/>
          </a:bodyPr>
          <a:lstStyle/>
          <a:p>
            <a:pPr marL="223520" indent="-223520"/>
            <a:r>
              <a:rPr lang="en-US" altLang="ja-JP" sz="3200"/>
              <a:t>16</a:t>
            </a:r>
            <a:r>
              <a:rPr lang="ja-JP" altLang="en-US" sz="3200"/>
              <a:t>歳以下の人プログラミング学習の促進を促すため</a:t>
            </a:r>
            <a:endParaRPr lang="en-US" altLang="ja-JP" sz="3200"/>
          </a:p>
          <a:p>
            <a:pPr marL="223520" indent="-223520"/>
            <a:endParaRPr lang="en-US" altLang="ja-JP" sz="3200"/>
          </a:p>
          <a:p>
            <a:pPr marL="223520" indent="-223520"/>
            <a:r>
              <a:rPr lang="ja-JP" altLang="en-US" sz="3200"/>
              <a:t>子供たちのプログラミング教育の振興のため</a:t>
            </a:r>
            <a:endParaRPr lang="en-US" altLang="ja-JP" sz="3200"/>
          </a:p>
          <a:p>
            <a:pPr marL="223520" indent="-223520"/>
            <a:endParaRPr lang="ja-JP" altLang="en-US" sz="3200"/>
          </a:p>
          <a:p>
            <a:pPr marL="223520" indent="-223520"/>
            <a:r>
              <a:rPr lang="ja-JP" altLang="en-US" sz="3200">
                <a:latin typeface="Meiryo UI"/>
                <a:ea typeface="Meiryo UI"/>
              </a:rPr>
              <a:t>地域の未来を創るため</a:t>
            </a:r>
            <a:endParaRPr lang="ja-JP" altLang="en-US" sz="3200"/>
          </a:p>
          <a:p>
            <a:pPr marL="223520" indent="-223520"/>
            <a:endParaRPr lang="en-US" altLang="ja-JP"/>
          </a:p>
          <a:p>
            <a:pPr marL="223520" indent="-223520"/>
            <a:endParaRPr lang="ja-JP" altLang="en-US"/>
          </a:p>
        </p:txBody>
      </p:sp>
    </p:spTree>
    <p:extLst>
      <p:ext uri="{BB962C8B-B14F-4D97-AF65-F5344CB8AC3E}">
        <p14:creationId xmlns:p14="http://schemas.microsoft.com/office/powerpoint/2010/main" val="493346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09836" y="46160"/>
            <a:ext cx="9144001" cy="1371600"/>
          </a:xfrm>
        </p:spPr>
        <p:txBody>
          <a:bodyPr>
            <a:normAutofit/>
          </a:bodyPr>
          <a:lstStyle/>
          <a:p>
            <a:r>
              <a:rPr lang="ja-JP" altLang="en-US" sz="4399" b="1"/>
              <a:t>勝利条件　その</a:t>
            </a:r>
            <a:r>
              <a:rPr lang="en-US" altLang="ja-JP" sz="4399" b="1"/>
              <a:t>4</a:t>
            </a:r>
            <a:endParaRPr kumimoji="1" lang="ja-JP" altLang="en-US" sz="4400" b="1">
              <a:solidFill>
                <a:schemeClr val="tx1"/>
              </a:solidFill>
            </a:endParaRPr>
          </a:p>
        </p:txBody>
      </p:sp>
      <p:sp>
        <p:nvSpPr>
          <p:cNvPr id="14" name="テキスト ボックス 13"/>
          <p:cNvSpPr txBox="1"/>
          <p:nvPr/>
        </p:nvSpPr>
        <p:spPr>
          <a:xfrm>
            <a:off x="3225242" y="4867095"/>
            <a:ext cx="5850635" cy="707702"/>
          </a:xfrm>
          <a:prstGeom prst="rect">
            <a:avLst/>
          </a:prstGeom>
          <a:noFill/>
        </p:spPr>
        <p:txBody>
          <a:bodyPr wrap="square" rtlCol="0">
            <a:spAutoFit/>
          </a:bodyPr>
          <a:lstStyle/>
          <a:p>
            <a:r>
              <a:rPr kumimoji="1" lang="ja-JP" altLang="en-US" sz="3999">
                <a:latin typeface="Meiryo UI" panose="020B0604030504040204" pitchFamily="50" charset="-128"/>
                <a:ea typeface="Meiryo UI" panose="020B0604030504040204" pitchFamily="50" charset="-128"/>
              </a:rPr>
              <a:t>相手の四方を壁</a:t>
            </a:r>
            <a:r>
              <a:rPr lang="ja-JP" altLang="en-US" sz="3999">
                <a:latin typeface="Meiryo UI" panose="020B0604030504040204" pitchFamily="50" charset="-128"/>
                <a:ea typeface="Meiryo UI" panose="020B0604030504040204" pitchFamily="50" charset="-128"/>
              </a:rPr>
              <a:t>で</a:t>
            </a:r>
            <a:r>
              <a:rPr kumimoji="1" lang="ja-JP" altLang="en-US" sz="3999">
                <a:latin typeface="Meiryo UI" panose="020B0604030504040204" pitchFamily="50" charset="-128"/>
                <a:ea typeface="Meiryo UI" panose="020B0604030504040204" pitchFamily="50" charset="-128"/>
              </a:rPr>
              <a:t>埋める</a:t>
            </a:r>
          </a:p>
        </p:txBody>
      </p:sp>
      <p:sp>
        <p:nvSpPr>
          <p:cNvPr id="15" name="テキスト ボックス 14"/>
          <p:cNvSpPr txBox="1"/>
          <p:nvPr/>
        </p:nvSpPr>
        <p:spPr>
          <a:xfrm>
            <a:off x="2773269" y="4231534"/>
            <a:ext cx="1606299" cy="369236"/>
          </a:xfrm>
          <a:prstGeom prst="rect">
            <a:avLst/>
          </a:prstGeom>
          <a:noFill/>
        </p:spPr>
        <p:txBody>
          <a:bodyPr wrap="square" rtlCol="0">
            <a:spAutoFit/>
          </a:bodyPr>
          <a:lstStyle/>
          <a:p>
            <a:r>
              <a:rPr lang="en-US" altLang="ja-JP" sz="1799">
                <a:latin typeface="Meiryo UI" panose="020B0604030504040204" pitchFamily="50" charset="-128"/>
                <a:ea typeface="Meiryo UI" panose="020B0604030504040204" pitchFamily="50" charset="-128"/>
              </a:rPr>
              <a:t>H</a:t>
            </a:r>
            <a:r>
              <a:rPr kumimoji="1" lang="en-US" altLang="ja-JP" sz="1799">
                <a:latin typeface="Meiryo UI" panose="020B0604030504040204" pitchFamily="50" charset="-128"/>
                <a:ea typeface="Meiryo UI" panose="020B0604030504040204" pitchFamily="50" charset="-128"/>
              </a:rPr>
              <a:t>ot</a:t>
            </a:r>
            <a:r>
              <a:rPr kumimoji="1" lang="ja-JP" altLang="en-US" sz="1799">
                <a:latin typeface="Meiryo UI" panose="020B0604030504040204" pitchFamily="50" charset="-128"/>
                <a:ea typeface="Meiryo UI" panose="020B0604030504040204" pitchFamily="50" charset="-128"/>
              </a:rPr>
              <a:t>が・・・</a:t>
            </a:r>
          </a:p>
        </p:txBody>
      </p:sp>
      <p:sp>
        <p:nvSpPr>
          <p:cNvPr id="16" name="テキスト ボックス 15"/>
          <p:cNvSpPr txBox="1"/>
          <p:nvPr/>
        </p:nvSpPr>
        <p:spPr>
          <a:xfrm>
            <a:off x="7977770" y="4204985"/>
            <a:ext cx="1606299" cy="369236"/>
          </a:xfrm>
          <a:prstGeom prst="rect">
            <a:avLst/>
          </a:prstGeom>
          <a:noFill/>
        </p:spPr>
        <p:txBody>
          <a:bodyPr wrap="square" rtlCol="0">
            <a:spAutoFit/>
          </a:bodyPr>
          <a:lstStyle/>
          <a:p>
            <a:r>
              <a:rPr lang="ja-JP" altLang="en-US" sz="1799">
                <a:latin typeface="Meiryo UI" panose="020B0604030504040204" pitchFamily="50" charset="-128"/>
                <a:ea typeface="Meiryo UI" panose="020B0604030504040204" pitchFamily="50" charset="-128"/>
              </a:rPr>
              <a:t>壁を置いた</a:t>
            </a:r>
            <a:endParaRPr kumimoji="1" lang="ja-JP" altLang="en-US" sz="1799">
              <a:latin typeface="Meiryo UI" panose="020B0604030504040204" pitchFamily="50" charset="-128"/>
              <a:ea typeface="Meiryo UI" panose="020B0604030504040204" pitchFamily="50" charset="-128"/>
            </a:endParaRPr>
          </a:p>
        </p:txBody>
      </p:sp>
      <p:sp>
        <p:nvSpPr>
          <p:cNvPr id="17" name="右矢印 16"/>
          <p:cNvSpPr/>
          <p:nvPr/>
        </p:nvSpPr>
        <p:spPr>
          <a:xfrm>
            <a:off x="4706611" y="2649596"/>
            <a:ext cx="2351889" cy="94286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99">
              <a:latin typeface="Meiryo UI" panose="020B0604030504040204" pitchFamily="50" charset="-128"/>
              <a:ea typeface="Meiryo UI" panose="020B0604030504040204" pitchFamily="50" charset="-128"/>
            </a:endParaRPr>
          </a:p>
        </p:txBody>
      </p:sp>
      <p:pic>
        <p:nvPicPr>
          <p:cNvPr id="18" name="図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7130" y="1916834"/>
            <a:ext cx="2226919" cy="2171707"/>
          </a:xfrm>
          <a:prstGeom prst="rect">
            <a:avLst/>
          </a:prstGeom>
        </p:spPr>
      </p:pic>
      <p:pic>
        <p:nvPicPr>
          <p:cNvPr id="19" name="図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2564" y="1916832"/>
            <a:ext cx="2226919" cy="2171707"/>
          </a:xfrm>
          <a:prstGeom prst="rect">
            <a:avLst/>
          </a:prstGeom>
        </p:spPr>
      </p:pic>
      <p:pic>
        <p:nvPicPr>
          <p:cNvPr id="29" name="図 28" descr="建物, 挿絵 が含まれている画像&#10;&#10;自動的に生成された説明">
            <a:extLst>
              <a:ext uri="{FF2B5EF4-FFF2-40B4-BE49-F238E27FC236}">
                <a16:creationId xmlns:a16="http://schemas.microsoft.com/office/drawing/2014/main" id="{7B678B54-ACA1-4265-B0D5-75D0A1EE58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9774" y="2661979"/>
            <a:ext cx="669738" cy="681411"/>
          </a:xfrm>
          <a:prstGeom prst="rect">
            <a:avLst/>
          </a:prstGeom>
        </p:spPr>
      </p:pic>
      <p:pic>
        <p:nvPicPr>
          <p:cNvPr id="30" name="図 29" descr="建物, 挿絵 が含まれている画像&#10;&#10;自動的に生成された説明">
            <a:extLst>
              <a:ext uri="{FF2B5EF4-FFF2-40B4-BE49-F238E27FC236}">
                <a16:creationId xmlns:a16="http://schemas.microsoft.com/office/drawing/2014/main" id="{D013F927-8E6F-420D-AD9B-9065765C4E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2409" y="1926788"/>
            <a:ext cx="669738" cy="681411"/>
          </a:xfrm>
          <a:prstGeom prst="rect">
            <a:avLst/>
          </a:prstGeom>
        </p:spPr>
      </p:pic>
      <p:pic>
        <p:nvPicPr>
          <p:cNvPr id="31" name="図 30" descr="建物, 挿絵 が含まれている画像&#10;&#10;自動的に生成された説明">
            <a:extLst>
              <a:ext uri="{FF2B5EF4-FFF2-40B4-BE49-F238E27FC236}">
                <a16:creationId xmlns:a16="http://schemas.microsoft.com/office/drawing/2014/main" id="{CDEB7716-0F27-44A5-A053-BCC8397705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5445" y="3352727"/>
            <a:ext cx="669738" cy="681411"/>
          </a:xfrm>
          <a:prstGeom prst="rect">
            <a:avLst/>
          </a:prstGeom>
        </p:spPr>
      </p:pic>
      <p:pic>
        <p:nvPicPr>
          <p:cNvPr id="32" name="図 31" descr="建物, 挿絵 が含まれている画像&#10;&#10;自動的に生成された説明">
            <a:extLst>
              <a:ext uri="{FF2B5EF4-FFF2-40B4-BE49-F238E27FC236}">
                <a16:creationId xmlns:a16="http://schemas.microsoft.com/office/drawing/2014/main" id="{C7552A59-89A0-4745-B160-DA392CFD58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2564" y="2657604"/>
            <a:ext cx="669738" cy="681411"/>
          </a:xfrm>
          <a:prstGeom prst="rect">
            <a:avLst/>
          </a:prstGeom>
        </p:spPr>
      </p:pic>
      <p:pic>
        <p:nvPicPr>
          <p:cNvPr id="33" name="図 32" descr="建物, 挿絵 が含まれている画像&#10;&#10;自動的に生成された説明">
            <a:extLst>
              <a:ext uri="{FF2B5EF4-FFF2-40B4-BE49-F238E27FC236}">
                <a16:creationId xmlns:a16="http://schemas.microsoft.com/office/drawing/2014/main" id="{3C2FD78C-2F68-4998-9550-422977CB24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626" y="1939999"/>
            <a:ext cx="669738" cy="681411"/>
          </a:xfrm>
          <a:prstGeom prst="rect">
            <a:avLst/>
          </a:prstGeom>
        </p:spPr>
      </p:pic>
      <p:pic>
        <p:nvPicPr>
          <p:cNvPr id="34" name="図 33" descr="建物, 挿絵 が含まれている画像&#10;&#10;自動的に生成された説明">
            <a:extLst>
              <a:ext uri="{FF2B5EF4-FFF2-40B4-BE49-F238E27FC236}">
                <a16:creationId xmlns:a16="http://schemas.microsoft.com/office/drawing/2014/main" id="{1A2BF325-E552-49C7-A5F7-F5CD172B67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626" y="3379126"/>
            <a:ext cx="669738" cy="681411"/>
          </a:xfrm>
          <a:prstGeom prst="rect">
            <a:avLst/>
          </a:prstGeom>
        </p:spPr>
      </p:pic>
      <p:pic>
        <p:nvPicPr>
          <p:cNvPr id="35" name="図 34" descr="建物, 挿絵 が含まれている画像&#10;&#10;自動的に生成された説明">
            <a:extLst>
              <a:ext uri="{FF2B5EF4-FFF2-40B4-BE49-F238E27FC236}">
                <a16:creationId xmlns:a16="http://schemas.microsoft.com/office/drawing/2014/main" id="{4F169B04-0CAE-4F4F-9583-E5F2292F59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4847" y="2641361"/>
            <a:ext cx="669738" cy="681411"/>
          </a:xfrm>
          <a:prstGeom prst="rect">
            <a:avLst/>
          </a:prstGeom>
        </p:spPr>
      </p:pic>
      <p:pic>
        <p:nvPicPr>
          <p:cNvPr id="36" name="図 35" descr="挿絵, 記号, 電車 が含まれている画像&#10;&#10;自動的に生成された説明">
            <a:extLst>
              <a:ext uri="{FF2B5EF4-FFF2-40B4-BE49-F238E27FC236}">
                <a16:creationId xmlns:a16="http://schemas.microsoft.com/office/drawing/2014/main" id="{68D73A21-5002-41F5-9746-AE3C8843EB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57867" y="3402024"/>
            <a:ext cx="666907" cy="632113"/>
          </a:xfrm>
          <a:prstGeom prst="rect">
            <a:avLst/>
          </a:prstGeom>
        </p:spPr>
      </p:pic>
      <p:pic>
        <p:nvPicPr>
          <p:cNvPr id="37" name="図 36" descr="挿絵, 記号, 電車 が含まれている画像&#10;&#10;自動的に生成された説明">
            <a:extLst>
              <a:ext uri="{FF2B5EF4-FFF2-40B4-BE49-F238E27FC236}">
                <a16:creationId xmlns:a16="http://schemas.microsoft.com/office/drawing/2014/main" id="{64574E28-214C-4AF9-AD99-FD8F7708C0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3686" y="3394909"/>
            <a:ext cx="674413" cy="639228"/>
          </a:xfrm>
          <a:prstGeom prst="rect">
            <a:avLst/>
          </a:prstGeom>
        </p:spPr>
      </p:pic>
      <p:pic>
        <p:nvPicPr>
          <p:cNvPr id="38" name="図 37" descr="挿絵, 部屋 が含まれている画像&#10;&#10;自動的に生成された説明">
            <a:extLst>
              <a:ext uri="{FF2B5EF4-FFF2-40B4-BE49-F238E27FC236}">
                <a16:creationId xmlns:a16="http://schemas.microsoft.com/office/drawing/2014/main" id="{6D6105F3-D9C9-437C-8292-56C9790541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64895" y="2642172"/>
            <a:ext cx="706885" cy="684024"/>
          </a:xfrm>
          <a:prstGeom prst="rect">
            <a:avLst/>
          </a:prstGeom>
        </p:spPr>
      </p:pic>
      <p:pic>
        <p:nvPicPr>
          <p:cNvPr id="39" name="図 38" descr="挿絵, 部屋 が含まれている画像&#10;&#10;自動的に生成された説明">
            <a:extLst>
              <a:ext uri="{FF2B5EF4-FFF2-40B4-BE49-F238E27FC236}">
                <a16:creationId xmlns:a16="http://schemas.microsoft.com/office/drawing/2014/main" id="{18AAFCB1-7881-4906-A38E-03441C66D0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22580" y="2659549"/>
            <a:ext cx="706885" cy="684024"/>
          </a:xfrm>
          <a:prstGeom prst="rect">
            <a:avLst/>
          </a:prstGeom>
        </p:spPr>
      </p:pic>
    </p:spTree>
    <p:extLst>
      <p:ext uri="{BB962C8B-B14F-4D97-AF65-F5344CB8AC3E}">
        <p14:creationId xmlns:p14="http://schemas.microsoft.com/office/powerpoint/2010/main" val="737218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09836" y="46160"/>
            <a:ext cx="9144001" cy="1371600"/>
          </a:xfrm>
        </p:spPr>
        <p:txBody>
          <a:bodyPr>
            <a:normAutofit/>
          </a:bodyPr>
          <a:lstStyle/>
          <a:p>
            <a:r>
              <a:rPr lang="ja-JP" altLang="en-US" sz="4399" b="1"/>
              <a:t>勝利条件　その</a:t>
            </a:r>
            <a:r>
              <a:rPr lang="en-US" altLang="ja-JP" sz="4399" b="1"/>
              <a:t>5</a:t>
            </a:r>
            <a:endParaRPr kumimoji="1" lang="ja-JP" altLang="en-US" sz="4400" b="1">
              <a:solidFill>
                <a:schemeClr val="tx1"/>
              </a:solidFill>
            </a:endParaRPr>
          </a:p>
        </p:txBody>
      </p:sp>
      <p:sp>
        <p:nvSpPr>
          <p:cNvPr id="29" name="コンテンツ プレースホルダー 2"/>
          <p:cNvSpPr>
            <a:spLocks noGrp="1"/>
          </p:cNvSpPr>
          <p:nvPr>
            <p:ph idx="1"/>
          </p:nvPr>
        </p:nvSpPr>
        <p:spPr>
          <a:xfrm>
            <a:off x="2599821" y="2028670"/>
            <a:ext cx="7472581" cy="3299294"/>
          </a:xfrm>
        </p:spPr>
        <p:txBody>
          <a:bodyPr>
            <a:noAutofit/>
          </a:bodyPr>
          <a:lstStyle/>
          <a:p>
            <a:pPr marL="0" indent="0">
              <a:buNone/>
            </a:pPr>
            <a:r>
              <a:rPr lang="ja-JP" altLang="en-US" sz="4799"/>
              <a:t>相手が</a:t>
            </a:r>
            <a:endParaRPr lang="en-US" altLang="ja-JP" sz="4799"/>
          </a:p>
          <a:p>
            <a:pPr marL="0" indent="0">
              <a:buNone/>
            </a:pPr>
            <a:r>
              <a:rPr lang="ja-JP" altLang="en-US" sz="4799"/>
              <a:t>通信エラーやバグなどの</a:t>
            </a:r>
            <a:endParaRPr lang="en-US" altLang="ja-JP" sz="4799"/>
          </a:p>
          <a:p>
            <a:pPr marL="0" indent="0">
              <a:buNone/>
            </a:pPr>
            <a:r>
              <a:rPr lang="ja-JP" altLang="en-US" sz="4799"/>
              <a:t>試合が止まる原因を作る</a:t>
            </a:r>
            <a:endParaRPr lang="en-US" altLang="ja-JP" sz="4799"/>
          </a:p>
          <a:p>
            <a:endParaRPr lang="ja-JP" altLang="en-US" sz="3599"/>
          </a:p>
        </p:txBody>
      </p:sp>
    </p:spTree>
    <p:extLst>
      <p:ext uri="{BB962C8B-B14F-4D97-AF65-F5344CB8AC3E}">
        <p14:creationId xmlns:p14="http://schemas.microsoft.com/office/powerpoint/2010/main" val="84806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09836" y="46160"/>
            <a:ext cx="9144001" cy="1371600"/>
          </a:xfrm>
        </p:spPr>
        <p:txBody>
          <a:bodyPr>
            <a:normAutofit/>
          </a:bodyPr>
          <a:lstStyle/>
          <a:p>
            <a:r>
              <a:rPr lang="ja-JP" altLang="en-US" sz="4399" b="1"/>
              <a:t>引き分け条件</a:t>
            </a:r>
            <a:endParaRPr kumimoji="1" lang="ja-JP" altLang="en-US" sz="4400" b="1">
              <a:solidFill>
                <a:schemeClr val="tx1"/>
              </a:solidFill>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60906" t="2631" b="28810"/>
          <a:stretch/>
        </p:blipFill>
        <p:spPr>
          <a:xfrm>
            <a:off x="1433315" y="2076241"/>
            <a:ext cx="2889056" cy="3656857"/>
          </a:xfrm>
          <a:prstGeom prst="rect">
            <a:avLst/>
          </a:prstGeom>
        </p:spPr>
      </p:pic>
      <p:sp>
        <p:nvSpPr>
          <p:cNvPr id="6" name="コンテンツ プレースホルダー 3"/>
          <p:cNvSpPr>
            <a:spLocks noGrp="1"/>
          </p:cNvSpPr>
          <p:nvPr>
            <p:ph idx="1"/>
          </p:nvPr>
        </p:nvSpPr>
        <p:spPr>
          <a:xfrm>
            <a:off x="4968635" y="3284984"/>
            <a:ext cx="6461298" cy="1611410"/>
          </a:xfrm>
        </p:spPr>
        <p:txBody>
          <a:bodyPr vert="horz" lIns="91440" tIns="45720" rIns="91440" bIns="45720" rtlCol="0" anchor="t">
            <a:noAutofit/>
          </a:bodyPr>
          <a:lstStyle/>
          <a:p>
            <a:pPr marL="0" indent="0">
              <a:buNone/>
            </a:pPr>
            <a:r>
              <a:rPr lang="ja-JP" altLang="en-US" sz="3150">
                <a:latin typeface="Meiryo UI"/>
                <a:ea typeface="Meiryo UI"/>
              </a:rPr>
              <a:t>残りターン数が０になった時にダイア</a:t>
            </a:r>
            <a:endParaRPr lang="en-US" altLang="ja-JP" sz="3150">
              <a:latin typeface="Meiryo UI"/>
              <a:ea typeface="Meiryo UI"/>
            </a:endParaRPr>
          </a:p>
          <a:p>
            <a:pPr marL="0" indent="0">
              <a:buNone/>
            </a:pPr>
            <a:r>
              <a:rPr lang="ja-JP" altLang="en-US" sz="3199"/>
              <a:t>の取得数がプレイヤー同士で同じ場合</a:t>
            </a:r>
          </a:p>
        </p:txBody>
      </p:sp>
      <p:sp>
        <p:nvSpPr>
          <p:cNvPr id="7" name="正方形/長方形 6"/>
          <p:cNvSpPr/>
          <p:nvPr/>
        </p:nvSpPr>
        <p:spPr>
          <a:xfrm>
            <a:off x="2079579" y="4281309"/>
            <a:ext cx="798263" cy="3990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99"/>
          </a:p>
        </p:txBody>
      </p:sp>
      <p:sp>
        <p:nvSpPr>
          <p:cNvPr id="8" name="正方形/長方形 7"/>
          <p:cNvSpPr/>
          <p:nvPr/>
        </p:nvSpPr>
        <p:spPr>
          <a:xfrm>
            <a:off x="2079579" y="3430434"/>
            <a:ext cx="798263" cy="3990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99"/>
          </a:p>
        </p:txBody>
      </p:sp>
      <p:pic>
        <p:nvPicPr>
          <p:cNvPr id="9" name="図 8"/>
          <p:cNvPicPr>
            <a:picLocks noChangeAspect="1"/>
          </p:cNvPicPr>
          <p:nvPr/>
        </p:nvPicPr>
        <p:blipFill rotWithShape="1">
          <a:blip r:embed="rId2">
            <a:extLst>
              <a:ext uri="{28A0092B-C50C-407E-A947-70E740481C1C}">
                <a14:useLocalDpi xmlns:a14="http://schemas.microsoft.com/office/drawing/2010/main" val="0"/>
              </a:ext>
            </a:extLst>
          </a:blip>
          <a:srcRect l="85187" t="44895" r="6201" b="49470"/>
          <a:stretch/>
        </p:blipFill>
        <p:spPr>
          <a:xfrm>
            <a:off x="3264315" y="2087603"/>
            <a:ext cx="636441" cy="300571"/>
          </a:xfrm>
          <a:prstGeom prst="rect">
            <a:avLst/>
          </a:prstGeom>
        </p:spPr>
      </p:pic>
      <p:sp>
        <p:nvSpPr>
          <p:cNvPr id="10" name="テキスト ボックス 9"/>
          <p:cNvSpPr txBox="1"/>
          <p:nvPr/>
        </p:nvSpPr>
        <p:spPr>
          <a:xfrm>
            <a:off x="3181341" y="2129745"/>
            <a:ext cx="625241" cy="307697"/>
          </a:xfrm>
          <a:prstGeom prst="rect">
            <a:avLst/>
          </a:prstGeom>
          <a:noFill/>
        </p:spPr>
        <p:txBody>
          <a:bodyPr wrap="square" rtlCol="0">
            <a:spAutoFit/>
          </a:bodyPr>
          <a:lstStyle/>
          <a:p>
            <a:r>
              <a:rPr lang="ja-JP" altLang="en-US" sz="1400">
                <a:solidFill>
                  <a:schemeClr val="bg2"/>
                </a:solidFill>
                <a:latin typeface="HGｺﾞｼｯｸE" panose="020B0909000000000000" pitchFamily="49" charset="-128"/>
                <a:ea typeface="HGｺﾞｼｯｸE" panose="020B0909000000000000" pitchFamily="49" charset="-128"/>
              </a:rPr>
              <a:t>０</a:t>
            </a:r>
            <a:endParaRPr kumimoji="1" lang="ja-JP" altLang="en-US" sz="1400">
              <a:solidFill>
                <a:schemeClr val="bg2"/>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3272496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latin typeface="Meiryo UI" panose="020B0604030504040204" pitchFamily="50" charset="-128"/>
                <a:ea typeface="Meiryo UI" panose="020B0604030504040204" pitchFamily="50" charset="-128"/>
              </a:rPr>
              <a:t>対戦形式について</a:t>
            </a:r>
          </a:p>
        </p:txBody>
      </p:sp>
      <p:sp>
        <p:nvSpPr>
          <p:cNvPr id="3" name="テキス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7603" y="504478"/>
            <a:ext cx="4333143" cy="1142702"/>
          </a:xfrm>
        </p:spPr>
        <p:txBody>
          <a:bodyPr/>
          <a:lstStyle/>
          <a:p>
            <a:r>
              <a:rPr kumimoji="1" lang="ja-JP" altLang="en-US" b="1">
                <a:solidFill>
                  <a:schemeClr val="tx1"/>
                </a:solidFill>
              </a:rPr>
              <a:t>対戦形式</a:t>
            </a:r>
          </a:p>
        </p:txBody>
      </p:sp>
      <p:sp>
        <p:nvSpPr>
          <p:cNvPr id="3" name="コンテンツ プレースホルダー 2"/>
          <p:cNvSpPr>
            <a:spLocks noGrp="1"/>
          </p:cNvSpPr>
          <p:nvPr>
            <p:ph idx="1"/>
          </p:nvPr>
        </p:nvSpPr>
        <p:spPr>
          <a:xfrm>
            <a:off x="2121473" y="2655145"/>
            <a:ext cx="10969943" cy="3455484"/>
          </a:xfrm>
        </p:spPr>
        <p:txBody>
          <a:bodyPr>
            <a:normAutofit/>
          </a:bodyPr>
          <a:lstStyle/>
          <a:p>
            <a:pPr marL="0" indent="0">
              <a:buNone/>
            </a:pPr>
            <a:r>
              <a:rPr lang="ja-JP" altLang="en-US" sz="4399"/>
              <a:t>同じマップで先攻と後攻を</a:t>
            </a:r>
            <a:endParaRPr lang="en-US" altLang="ja-JP" sz="4399"/>
          </a:p>
          <a:p>
            <a:pPr marL="0" indent="0">
              <a:buNone/>
            </a:pPr>
            <a:r>
              <a:rPr lang="ja-JP" altLang="en-US" sz="4399"/>
              <a:t>入れ替えて二回ずつ試合をする</a:t>
            </a:r>
          </a:p>
        </p:txBody>
      </p:sp>
      <p:sp>
        <p:nvSpPr>
          <p:cNvPr id="4" name="テキスト ボックス 3"/>
          <p:cNvSpPr txBox="1"/>
          <p:nvPr/>
        </p:nvSpPr>
        <p:spPr>
          <a:xfrm>
            <a:off x="3666529" y="4529309"/>
            <a:ext cx="6335054" cy="523084"/>
          </a:xfrm>
          <a:prstGeom prst="rect">
            <a:avLst/>
          </a:prstGeom>
          <a:noFill/>
        </p:spPr>
        <p:txBody>
          <a:bodyPr wrap="square" rtlCol="0">
            <a:spAutoFit/>
          </a:bodyPr>
          <a:lstStyle/>
          <a:p>
            <a:r>
              <a:rPr kumimoji="1" lang="en-US" altLang="ja-JP" sz="2799"/>
              <a:t>Cool</a:t>
            </a:r>
            <a:r>
              <a:rPr kumimoji="1" lang="ja-JP" altLang="en-US" sz="2799"/>
              <a:t>と</a:t>
            </a:r>
            <a:r>
              <a:rPr kumimoji="1" lang="en-US" altLang="ja-JP" sz="2799"/>
              <a:t>Hot</a:t>
            </a:r>
            <a:r>
              <a:rPr kumimoji="1" lang="ja-JP" altLang="en-US" sz="2799"/>
              <a:t>が入れ替わる</a:t>
            </a:r>
          </a:p>
        </p:txBody>
      </p:sp>
    </p:spTree>
    <p:extLst>
      <p:ext uri="{BB962C8B-B14F-4D97-AF65-F5344CB8AC3E}">
        <p14:creationId xmlns:p14="http://schemas.microsoft.com/office/powerpoint/2010/main" val="4286316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9155" y="507069"/>
            <a:ext cx="4333143" cy="1142702"/>
          </a:xfrm>
        </p:spPr>
        <p:txBody>
          <a:bodyPr/>
          <a:lstStyle/>
          <a:p>
            <a:r>
              <a:rPr kumimoji="1" lang="ja-JP" altLang="en-US" b="1">
                <a:solidFill>
                  <a:schemeClr val="tx1"/>
                </a:solidFill>
              </a:rPr>
              <a:t>対戦形式</a:t>
            </a:r>
          </a:p>
        </p:txBody>
      </p:sp>
      <p:sp>
        <p:nvSpPr>
          <p:cNvPr id="3" name="コンテンツ プレースホルダー 2"/>
          <p:cNvSpPr>
            <a:spLocks noGrp="1"/>
          </p:cNvSpPr>
          <p:nvPr>
            <p:ph idx="1"/>
          </p:nvPr>
        </p:nvSpPr>
        <p:spPr>
          <a:xfrm>
            <a:off x="3369584" y="2117764"/>
            <a:ext cx="6217879" cy="1740064"/>
          </a:xfrm>
        </p:spPr>
        <p:txBody>
          <a:bodyPr>
            <a:normAutofit/>
          </a:bodyPr>
          <a:lstStyle/>
          <a:p>
            <a:pPr marL="0" indent="0">
              <a:buNone/>
            </a:pPr>
            <a:r>
              <a:rPr lang="ja-JP" altLang="en-US" sz="5398"/>
              <a:t>最大三回対戦</a:t>
            </a:r>
          </a:p>
        </p:txBody>
      </p:sp>
      <p:sp>
        <p:nvSpPr>
          <p:cNvPr id="4" name="テキスト ボックス 3"/>
          <p:cNvSpPr txBox="1"/>
          <p:nvPr/>
        </p:nvSpPr>
        <p:spPr>
          <a:xfrm>
            <a:off x="984731" y="3911440"/>
            <a:ext cx="4501380" cy="923090"/>
          </a:xfrm>
          <a:prstGeom prst="rect">
            <a:avLst/>
          </a:prstGeom>
          <a:noFill/>
        </p:spPr>
        <p:txBody>
          <a:bodyPr wrap="square" rtlCol="0">
            <a:spAutoFit/>
          </a:bodyPr>
          <a:lstStyle/>
          <a:p>
            <a:r>
              <a:rPr kumimoji="1" lang="ja-JP" altLang="en-US" sz="5398"/>
              <a:t>先に二回勝つ</a:t>
            </a:r>
          </a:p>
        </p:txBody>
      </p:sp>
      <p:sp>
        <p:nvSpPr>
          <p:cNvPr id="5" name="右矢印 4"/>
          <p:cNvSpPr/>
          <p:nvPr/>
        </p:nvSpPr>
        <p:spPr>
          <a:xfrm>
            <a:off x="5798545" y="4085016"/>
            <a:ext cx="1620035" cy="532297"/>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99"/>
          </a:p>
        </p:txBody>
      </p:sp>
      <p:sp>
        <p:nvSpPr>
          <p:cNvPr id="7" name="正方形/長方形 6"/>
          <p:cNvSpPr/>
          <p:nvPr/>
        </p:nvSpPr>
        <p:spPr>
          <a:xfrm>
            <a:off x="8018697" y="3429000"/>
            <a:ext cx="3137532" cy="1446173"/>
          </a:xfrm>
          <a:prstGeom prst="rect">
            <a:avLst/>
          </a:prstGeom>
          <a:noFill/>
        </p:spPr>
        <p:txBody>
          <a:bodyPr wrap="square" lIns="91416" tIns="45708" rIns="91416" bIns="45708">
            <a:spAutoFit/>
          </a:bodyPr>
          <a:lstStyle/>
          <a:p>
            <a:pPr algn="ctr"/>
            <a:r>
              <a:rPr lang="ja-JP" altLang="en-US" sz="8797" b="1">
                <a:ln w="10541" cmpd="sng">
                  <a:solidFill>
                    <a:srgbClr val="C00000"/>
                  </a:solidFill>
                  <a:prstDash val="solid"/>
                </a:ln>
                <a:solidFill>
                  <a:srgbClr val="C00000"/>
                </a:solidFill>
                <a:effectLst>
                  <a:reflection blurRad="6350" stA="60000" endA="900" endPos="60000" dist="29997" dir="5400000" sy="-100000" algn="bl" rotWithShape="0"/>
                </a:effectLst>
              </a:rPr>
              <a:t>勝者</a:t>
            </a:r>
          </a:p>
        </p:txBody>
      </p:sp>
    </p:spTree>
    <p:extLst>
      <p:ext uri="{BB962C8B-B14F-4D97-AF65-F5344CB8AC3E}">
        <p14:creationId xmlns:p14="http://schemas.microsoft.com/office/powerpoint/2010/main" val="2441399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9156" y="493424"/>
            <a:ext cx="4333143" cy="1142702"/>
          </a:xfrm>
        </p:spPr>
        <p:txBody>
          <a:bodyPr/>
          <a:lstStyle/>
          <a:p>
            <a:r>
              <a:rPr kumimoji="1" lang="ja-JP" altLang="en-US" b="1">
                <a:solidFill>
                  <a:schemeClr val="tx1"/>
                </a:solidFill>
              </a:rPr>
              <a:t>対戦形式</a:t>
            </a:r>
          </a:p>
        </p:txBody>
      </p:sp>
      <p:sp>
        <p:nvSpPr>
          <p:cNvPr id="3" name="コンテンツ プレースホルダー 2"/>
          <p:cNvSpPr>
            <a:spLocks noGrp="1"/>
          </p:cNvSpPr>
          <p:nvPr>
            <p:ph idx="1"/>
          </p:nvPr>
        </p:nvSpPr>
        <p:spPr>
          <a:xfrm>
            <a:off x="1155353" y="1863560"/>
            <a:ext cx="10195643" cy="3455484"/>
          </a:xfrm>
        </p:spPr>
        <p:txBody>
          <a:bodyPr>
            <a:normAutofit/>
          </a:bodyPr>
          <a:lstStyle/>
          <a:p>
            <a:pPr marL="0" indent="0">
              <a:buNone/>
            </a:pPr>
            <a:r>
              <a:rPr lang="ja-JP" altLang="en-US" sz="3999"/>
              <a:t>一勝一敗のときは・・・</a:t>
            </a:r>
            <a:endParaRPr lang="en-US" altLang="ja-JP" sz="3999"/>
          </a:p>
          <a:p>
            <a:pPr marL="0" indent="0">
              <a:buNone/>
            </a:pPr>
            <a:endParaRPr lang="en-US" altLang="ja-JP" sz="3999"/>
          </a:p>
          <a:p>
            <a:pPr marL="0" indent="0">
              <a:buNone/>
            </a:pPr>
            <a:r>
              <a:rPr lang="ja-JP" altLang="en-US" sz="4799"/>
              <a:t>壁を置いて相手を埋めて</a:t>
            </a:r>
            <a:endParaRPr lang="en-US" altLang="ja-JP" sz="4799"/>
          </a:p>
          <a:p>
            <a:pPr marL="0" indent="0">
              <a:buNone/>
            </a:pPr>
            <a:r>
              <a:rPr lang="ja-JP" altLang="en-US" sz="4799"/>
              <a:t>勝った回数（</a:t>
            </a:r>
            <a:r>
              <a:rPr lang="en-US" altLang="ja-JP" sz="4799"/>
              <a:t>put</a:t>
            </a:r>
            <a:r>
              <a:rPr lang="ja-JP" altLang="en-US" sz="4799"/>
              <a:t>勝ち）の多い方が勝利</a:t>
            </a:r>
            <a:endParaRPr lang="en-US" altLang="ja-JP" sz="4799"/>
          </a:p>
        </p:txBody>
      </p:sp>
      <p:grpSp>
        <p:nvGrpSpPr>
          <p:cNvPr id="23" name="グループ化 22">
            <a:extLst>
              <a:ext uri="{FF2B5EF4-FFF2-40B4-BE49-F238E27FC236}">
                <a16:creationId xmlns:a16="http://schemas.microsoft.com/office/drawing/2014/main" id="{556EE2C1-C73D-4502-81EC-E87270A78FFD}"/>
              </a:ext>
            </a:extLst>
          </p:cNvPr>
          <p:cNvGrpSpPr/>
          <p:nvPr/>
        </p:nvGrpSpPr>
        <p:grpSpPr>
          <a:xfrm>
            <a:off x="8326660" y="1419595"/>
            <a:ext cx="2226919" cy="2171707"/>
            <a:chOff x="7451414" y="1916830"/>
            <a:chExt cx="2226919" cy="2171707"/>
          </a:xfrm>
        </p:grpSpPr>
        <p:pic>
          <p:nvPicPr>
            <p:cNvPr id="24" name="図 23">
              <a:extLst>
                <a:ext uri="{FF2B5EF4-FFF2-40B4-BE49-F238E27FC236}">
                  <a16:creationId xmlns:a16="http://schemas.microsoft.com/office/drawing/2014/main" id="{48110ACA-E341-4BA9-8288-AEE9E6412E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1414" y="1916830"/>
              <a:ext cx="2226919" cy="2171707"/>
            </a:xfrm>
            <a:prstGeom prst="rect">
              <a:avLst/>
            </a:prstGeom>
          </p:spPr>
        </p:pic>
        <p:pic>
          <p:nvPicPr>
            <p:cNvPr id="25" name="図 24">
              <a:extLst>
                <a:ext uri="{FF2B5EF4-FFF2-40B4-BE49-F238E27FC236}">
                  <a16:creationId xmlns:a16="http://schemas.microsoft.com/office/drawing/2014/main" id="{9C6A5575-9095-4401-A9FC-C6CA860009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1225" y="2638413"/>
              <a:ext cx="692592" cy="692592"/>
            </a:xfrm>
            <a:prstGeom prst="rect">
              <a:avLst/>
            </a:prstGeom>
          </p:spPr>
        </p:pic>
        <p:pic>
          <p:nvPicPr>
            <p:cNvPr id="26" name="図 25" descr="建物, 挿絵 が含まれている画像&#10;&#10;自動的に生成された説明">
              <a:extLst>
                <a:ext uri="{FF2B5EF4-FFF2-40B4-BE49-F238E27FC236}">
                  <a16:creationId xmlns:a16="http://schemas.microsoft.com/office/drawing/2014/main" id="{7DC66916-EF5B-4DBA-9709-3AFE18F993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3719" y="3369124"/>
              <a:ext cx="669738" cy="681411"/>
            </a:xfrm>
            <a:prstGeom prst="rect">
              <a:avLst/>
            </a:prstGeom>
          </p:spPr>
        </p:pic>
        <p:pic>
          <p:nvPicPr>
            <p:cNvPr id="27" name="図 26" descr="建物, 挿絵 が含まれている画像&#10;&#10;自動的に生成された説明">
              <a:extLst>
                <a:ext uri="{FF2B5EF4-FFF2-40B4-BE49-F238E27FC236}">
                  <a16:creationId xmlns:a16="http://schemas.microsoft.com/office/drawing/2014/main" id="{1143AB8A-BD9C-4A38-BF9D-E762B64CC0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3719" y="2661977"/>
              <a:ext cx="669738" cy="681411"/>
            </a:xfrm>
            <a:prstGeom prst="rect">
              <a:avLst/>
            </a:prstGeom>
          </p:spPr>
        </p:pic>
        <p:pic>
          <p:nvPicPr>
            <p:cNvPr id="28" name="図 27" descr="建物, 挿絵 が含まれている画像&#10;&#10;自動的に生成された説明">
              <a:extLst>
                <a:ext uri="{FF2B5EF4-FFF2-40B4-BE49-F238E27FC236}">
                  <a16:creationId xmlns:a16="http://schemas.microsoft.com/office/drawing/2014/main" id="{AD086DAD-D78C-42EA-AF53-98CF3D5EAE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3327" y="3381276"/>
              <a:ext cx="669738" cy="681411"/>
            </a:xfrm>
            <a:prstGeom prst="rect">
              <a:avLst/>
            </a:prstGeom>
          </p:spPr>
        </p:pic>
        <p:pic>
          <p:nvPicPr>
            <p:cNvPr id="29" name="図 28" descr="食品 が含まれている画像&#10;&#10;自動的に生成された説明">
              <a:extLst>
                <a:ext uri="{FF2B5EF4-FFF2-40B4-BE49-F238E27FC236}">
                  <a16:creationId xmlns:a16="http://schemas.microsoft.com/office/drawing/2014/main" id="{66CF4D26-7C8B-4DFF-95C9-E55A2A5E55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60809" y="2666744"/>
              <a:ext cx="723008" cy="676644"/>
            </a:xfrm>
            <a:prstGeom prst="rect">
              <a:avLst/>
            </a:prstGeom>
          </p:spPr>
        </p:pic>
        <p:pic>
          <p:nvPicPr>
            <p:cNvPr id="30" name="図 29" descr="挿絵, 記号, 電車 が含まれている画像&#10;&#10;自動的に生成された説明">
              <a:extLst>
                <a:ext uri="{FF2B5EF4-FFF2-40B4-BE49-F238E27FC236}">
                  <a16:creationId xmlns:a16="http://schemas.microsoft.com/office/drawing/2014/main" id="{6511FB4A-C9E3-41B6-B8FF-3BB3961DE9C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46609" y="2678762"/>
              <a:ext cx="674413" cy="639228"/>
            </a:xfrm>
            <a:prstGeom prst="rect">
              <a:avLst/>
            </a:prstGeom>
          </p:spPr>
        </p:pic>
      </p:grpSp>
    </p:spTree>
    <p:extLst>
      <p:ext uri="{BB962C8B-B14F-4D97-AF65-F5344CB8AC3E}">
        <p14:creationId xmlns:p14="http://schemas.microsoft.com/office/powerpoint/2010/main" val="3150665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9157" y="493426"/>
            <a:ext cx="4333143" cy="1142702"/>
          </a:xfrm>
        </p:spPr>
        <p:txBody>
          <a:bodyPr/>
          <a:lstStyle/>
          <a:p>
            <a:r>
              <a:rPr kumimoji="1" lang="ja-JP" altLang="en-US" b="1">
                <a:solidFill>
                  <a:schemeClr val="tx1"/>
                </a:solidFill>
              </a:rPr>
              <a:t>対戦形式</a:t>
            </a:r>
          </a:p>
        </p:txBody>
      </p:sp>
      <p:sp>
        <p:nvSpPr>
          <p:cNvPr id="3" name="コンテンツ プレースホルダー 2"/>
          <p:cNvSpPr>
            <a:spLocks noGrp="1"/>
          </p:cNvSpPr>
          <p:nvPr>
            <p:ph idx="1"/>
          </p:nvPr>
        </p:nvSpPr>
        <p:spPr>
          <a:xfrm>
            <a:off x="883420" y="1853683"/>
            <a:ext cx="10969943" cy="3455484"/>
          </a:xfrm>
        </p:spPr>
        <p:txBody>
          <a:bodyPr vert="horz" lIns="91440" tIns="45720" rIns="91440" bIns="45720" rtlCol="0" anchor="t">
            <a:normAutofit/>
          </a:bodyPr>
          <a:lstStyle/>
          <a:p>
            <a:pPr marL="0" indent="0">
              <a:buNone/>
            </a:pPr>
            <a:r>
              <a:rPr lang="ja-JP" altLang="en-US" sz="3999"/>
              <a:t>どちらも相手を埋めて勝ったときは・・・</a:t>
            </a:r>
            <a:endParaRPr lang="en-US" altLang="ja-JP" sz="3999"/>
          </a:p>
          <a:p>
            <a:pPr marL="0" indent="0">
              <a:buNone/>
            </a:pPr>
            <a:endParaRPr lang="en-US" altLang="ja-JP" sz="3999"/>
          </a:p>
          <a:p>
            <a:pPr marL="0" indent="0">
              <a:buNone/>
            </a:pPr>
            <a:r>
              <a:rPr lang="ja-JP" altLang="en-US" sz="4799"/>
              <a:t>　二試合の</a:t>
            </a:r>
            <a:endParaRPr lang="en-US" altLang="ja-JP" sz="4799"/>
          </a:p>
          <a:p>
            <a:pPr marL="0" indent="0">
              <a:buNone/>
            </a:pPr>
            <a:r>
              <a:rPr lang="ja-JP" altLang="en-US" sz="4750">
                <a:latin typeface="Meiryo UI"/>
                <a:ea typeface="Meiryo UI"/>
              </a:rPr>
              <a:t>　合計ダイア取得数の多い方が勝利</a:t>
            </a:r>
            <a:endParaRPr lang="en-US" altLang="ja-JP" sz="4750">
              <a:latin typeface="Meiryo UI"/>
              <a:ea typeface="Meiryo UI"/>
            </a:endParaRPr>
          </a:p>
        </p:txBody>
      </p:sp>
      <p:pic>
        <p:nvPicPr>
          <p:cNvPr id="6" name="図 5" descr="挿絵 が含まれている画像&#10;&#10;自動的に生成された説明">
            <a:extLst>
              <a:ext uri="{FF2B5EF4-FFF2-40B4-BE49-F238E27FC236}">
                <a16:creationId xmlns:a16="http://schemas.microsoft.com/office/drawing/2014/main" id="{91FB8E00-BE62-43BF-9634-3B3DD3596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6740" y="2564904"/>
            <a:ext cx="1368152" cy="1167194"/>
          </a:xfrm>
          <a:prstGeom prst="rect">
            <a:avLst/>
          </a:prstGeom>
        </p:spPr>
      </p:pic>
    </p:spTree>
    <p:extLst>
      <p:ext uri="{BB962C8B-B14F-4D97-AF65-F5344CB8AC3E}">
        <p14:creationId xmlns:p14="http://schemas.microsoft.com/office/powerpoint/2010/main" val="422018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9155" y="507071"/>
            <a:ext cx="3513347" cy="1142702"/>
          </a:xfrm>
        </p:spPr>
        <p:txBody>
          <a:bodyPr/>
          <a:lstStyle/>
          <a:p>
            <a:r>
              <a:rPr kumimoji="1" lang="ja-JP" altLang="en-US" b="1">
                <a:solidFill>
                  <a:schemeClr val="tx1"/>
                </a:solidFill>
              </a:rPr>
              <a:t>対戦形式</a:t>
            </a:r>
          </a:p>
        </p:txBody>
      </p:sp>
      <p:sp>
        <p:nvSpPr>
          <p:cNvPr id="3" name="コンテンツ プレースホルダー 2"/>
          <p:cNvSpPr>
            <a:spLocks noGrp="1"/>
          </p:cNvSpPr>
          <p:nvPr>
            <p:ph idx="1"/>
          </p:nvPr>
        </p:nvSpPr>
        <p:spPr>
          <a:xfrm>
            <a:off x="2374324" y="2132856"/>
            <a:ext cx="7440175" cy="3455484"/>
          </a:xfrm>
        </p:spPr>
        <p:txBody>
          <a:bodyPr>
            <a:normAutofit/>
          </a:bodyPr>
          <a:lstStyle/>
          <a:p>
            <a:pPr marL="0" indent="0">
              <a:buNone/>
            </a:pPr>
            <a:r>
              <a:rPr lang="ja-JP" altLang="en-US" sz="3999"/>
              <a:t>アイテムの取得数も同じときは・・・</a:t>
            </a:r>
            <a:endParaRPr lang="en-US" altLang="ja-JP" sz="3999"/>
          </a:p>
          <a:p>
            <a:pPr marL="0" indent="0">
              <a:buNone/>
            </a:pPr>
            <a:endParaRPr lang="en-US" altLang="ja-JP" sz="3999"/>
          </a:p>
          <a:p>
            <a:pPr marL="0" indent="0">
              <a:buNone/>
            </a:pPr>
            <a:r>
              <a:rPr lang="ja-JP" altLang="en-US" sz="5998"/>
              <a:t>　違うマップで再試合</a:t>
            </a:r>
            <a:endParaRPr lang="en-US" altLang="ja-JP" sz="5998"/>
          </a:p>
        </p:txBody>
      </p:sp>
    </p:spTree>
    <p:extLst>
      <p:ext uri="{BB962C8B-B14F-4D97-AF65-F5344CB8AC3E}">
        <p14:creationId xmlns:p14="http://schemas.microsoft.com/office/powerpoint/2010/main" val="656912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52802" y="507069"/>
            <a:ext cx="4333143" cy="1142702"/>
          </a:xfrm>
        </p:spPr>
        <p:txBody>
          <a:bodyPr/>
          <a:lstStyle/>
          <a:p>
            <a:r>
              <a:rPr kumimoji="1" lang="ja-JP" altLang="en-US" b="1">
                <a:solidFill>
                  <a:schemeClr val="tx1"/>
                </a:solidFill>
              </a:rPr>
              <a:t>対戦形式</a:t>
            </a:r>
          </a:p>
        </p:txBody>
      </p:sp>
      <p:sp>
        <p:nvSpPr>
          <p:cNvPr id="3" name="コンテンツ プレースホルダー 2"/>
          <p:cNvSpPr>
            <a:spLocks noGrp="1"/>
          </p:cNvSpPr>
          <p:nvPr>
            <p:ph idx="1"/>
          </p:nvPr>
        </p:nvSpPr>
        <p:spPr>
          <a:xfrm>
            <a:off x="2422004" y="2060848"/>
            <a:ext cx="7871499" cy="3455484"/>
          </a:xfrm>
        </p:spPr>
        <p:txBody>
          <a:bodyPr>
            <a:normAutofit lnSpcReduction="10000"/>
          </a:bodyPr>
          <a:lstStyle/>
          <a:p>
            <a:pPr marL="0" indent="0">
              <a:buNone/>
            </a:pPr>
            <a:r>
              <a:rPr lang="ja-JP" altLang="en-US" sz="3999"/>
              <a:t>通信エラーなどで試合が止まったら・・・</a:t>
            </a:r>
            <a:endParaRPr lang="en-US" altLang="ja-JP" sz="3999"/>
          </a:p>
          <a:p>
            <a:pPr marL="0" indent="0">
              <a:buNone/>
            </a:pPr>
            <a:endParaRPr lang="en-US" altLang="ja-JP" sz="3999"/>
          </a:p>
          <a:p>
            <a:pPr marL="0" indent="0">
              <a:buNone/>
            </a:pPr>
            <a:r>
              <a:rPr lang="ja-JP" altLang="en-US" sz="5998"/>
              <a:t>　　原因となった方が</a:t>
            </a:r>
            <a:endParaRPr lang="en-US" altLang="ja-JP" sz="5998"/>
          </a:p>
          <a:p>
            <a:pPr marL="0" indent="0">
              <a:buNone/>
            </a:pPr>
            <a:r>
              <a:rPr lang="ja-JP" altLang="en-US" sz="5998"/>
              <a:t>　　</a:t>
            </a:r>
            <a:r>
              <a:rPr lang="en-US" altLang="ja-JP" sz="5998"/>
              <a:t>put</a:t>
            </a:r>
            <a:r>
              <a:rPr lang="ja-JP" altLang="en-US" sz="5998"/>
              <a:t>負け扱いとなる</a:t>
            </a:r>
            <a:endParaRPr lang="en-US" altLang="ja-JP" sz="5998"/>
          </a:p>
        </p:txBody>
      </p:sp>
    </p:spTree>
    <p:extLst>
      <p:ext uri="{BB962C8B-B14F-4D97-AF65-F5344CB8AC3E}">
        <p14:creationId xmlns:p14="http://schemas.microsoft.com/office/powerpoint/2010/main" val="2335333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66835" y="640904"/>
            <a:ext cx="9144001" cy="699864"/>
          </a:xfrm>
        </p:spPr>
        <p:txBody>
          <a:bodyPr/>
          <a:lstStyle/>
          <a:p>
            <a:r>
              <a:rPr kumimoji="1" lang="en-US" altLang="ja-JP" b="1"/>
              <a:t>Chaser(</a:t>
            </a:r>
            <a:r>
              <a:rPr kumimoji="1" lang="ja-JP" altLang="en-US" b="1"/>
              <a:t>チェイサー）とは？</a:t>
            </a:r>
          </a:p>
        </p:txBody>
      </p:sp>
      <p:sp>
        <p:nvSpPr>
          <p:cNvPr id="3" name="コンテンツ プレースホルダー 2"/>
          <p:cNvSpPr>
            <a:spLocks noGrp="1"/>
          </p:cNvSpPr>
          <p:nvPr>
            <p:ph idx="1"/>
          </p:nvPr>
        </p:nvSpPr>
        <p:spPr>
          <a:xfrm>
            <a:off x="2781982" y="1536264"/>
            <a:ext cx="6120680" cy="406448"/>
          </a:xfrm>
        </p:spPr>
        <p:txBody>
          <a:bodyPr>
            <a:normAutofit lnSpcReduction="10000"/>
          </a:bodyPr>
          <a:lstStyle/>
          <a:p>
            <a:pPr marL="0" indent="0">
              <a:buNone/>
            </a:pPr>
            <a:r>
              <a:rPr kumimoji="1" lang="ja-JP" altLang="en-US"/>
              <a:t>碁盤目のフィールド上でプログラム同士が戦う競技</a:t>
            </a:r>
          </a:p>
        </p:txBody>
      </p:sp>
      <p:sp>
        <p:nvSpPr>
          <p:cNvPr id="5" name="テキスト ボックス 4"/>
          <p:cNvSpPr txBox="1"/>
          <p:nvPr/>
        </p:nvSpPr>
        <p:spPr>
          <a:xfrm>
            <a:off x="4150196" y="6165304"/>
            <a:ext cx="4138660" cy="523084"/>
          </a:xfrm>
          <a:prstGeom prst="rect">
            <a:avLst/>
          </a:prstGeom>
          <a:noFill/>
        </p:spPr>
        <p:txBody>
          <a:bodyPr wrap="square" rtlCol="0">
            <a:spAutoFit/>
          </a:bodyPr>
          <a:lstStyle/>
          <a:p>
            <a:r>
              <a:rPr kumimoji="1" lang="ja-JP" altLang="en-US" sz="2799">
                <a:latin typeface="Meiryo UI" panose="020B0604030504040204" pitchFamily="50" charset="-128"/>
                <a:ea typeface="Meiryo UI" panose="020B0604030504040204" pitchFamily="50" charset="-128"/>
              </a:rPr>
              <a:t>チェイサーの全体画像</a:t>
            </a:r>
          </a:p>
        </p:txBody>
      </p:sp>
      <p:pic>
        <p:nvPicPr>
          <p:cNvPr id="7" name="図 6" descr="テキスト が含まれている画像&#10;&#10;自動的に生成された説明">
            <a:extLst>
              <a:ext uri="{FF2B5EF4-FFF2-40B4-BE49-F238E27FC236}">
                <a16:creationId xmlns:a16="http://schemas.microsoft.com/office/drawing/2014/main" id="{5238FEC7-5004-4663-B2F6-F8B8DED9CD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1652" y="1917552"/>
            <a:ext cx="7741340" cy="4183309"/>
          </a:xfrm>
          <a:prstGeom prst="rect">
            <a:avLst/>
          </a:prstGeom>
        </p:spPr>
      </p:pic>
    </p:spTree>
    <p:extLst>
      <p:ext uri="{BB962C8B-B14F-4D97-AF65-F5344CB8AC3E}">
        <p14:creationId xmlns:p14="http://schemas.microsoft.com/office/powerpoint/2010/main" val="2741625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36A35B-B65A-431A-8AA8-B7752218131E}"/>
              </a:ext>
            </a:extLst>
          </p:cNvPr>
          <p:cNvSpPr>
            <a:spLocks noGrp="1"/>
          </p:cNvSpPr>
          <p:nvPr>
            <p:ph type="title"/>
          </p:nvPr>
        </p:nvSpPr>
        <p:spPr/>
        <p:txBody>
          <a:bodyPr>
            <a:normAutofit/>
          </a:bodyPr>
          <a:lstStyle/>
          <a:p>
            <a:r>
              <a:rPr lang="ja-JP" altLang="en-US" sz="4000"/>
              <a:t>終わりに</a:t>
            </a:r>
            <a:endParaRPr kumimoji="1" lang="ja-JP" altLang="en-US" sz="4000"/>
          </a:p>
        </p:txBody>
      </p:sp>
      <p:sp>
        <p:nvSpPr>
          <p:cNvPr id="3" name="コンテンツ プレースホルダー 2">
            <a:extLst>
              <a:ext uri="{FF2B5EF4-FFF2-40B4-BE49-F238E27FC236}">
                <a16:creationId xmlns:a16="http://schemas.microsoft.com/office/drawing/2014/main" id="{77EB9C4A-6E82-410B-9830-90E9A84770EE}"/>
              </a:ext>
            </a:extLst>
          </p:cNvPr>
          <p:cNvSpPr>
            <a:spLocks noGrp="1"/>
          </p:cNvSpPr>
          <p:nvPr>
            <p:ph idx="1"/>
          </p:nvPr>
        </p:nvSpPr>
        <p:spPr/>
        <p:txBody>
          <a:bodyPr vert="horz" lIns="91440" tIns="45720" rIns="91440" bIns="45720" rtlCol="0" anchor="t">
            <a:normAutofit/>
          </a:bodyPr>
          <a:lstStyle/>
          <a:p>
            <a:pPr marL="0" indent="0">
              <a:buNone/>
            </a:pPr>
            <a:r>
              <a:rPr lang="ja-JP" altLang="en-US" sz="3200">
                <a:latin typeface="Meiryo UI"/>
                <a:ea typeface="Meiryo UI"/>
              </a:rPr>
              <a:t>シンプルなルールが奥深さを与えるCHaser</a:t>
            </a:r>
            <a:endParaRPr lang="ja-JP" sz="3200"/>
          </a:p>
          <a:p>
            <a:pPr marL="0" indent="0">
              <a:buNone/>
            </a:pPr>
            <a:r>
              <a:rPr lang="ja-JP" altLang="en-US" sz="3200">
                <a:latin typeface="Meiryo UI"/>
                <a:ea typeface="Meiryo UI"/>
              </a:rPr>
              <a:t>しかし極めようとすると難しくなるCHaser</a:t>
            </a:r>
            <a:endParaRPr lang="ja-JP" altLang="en-US" sz="3200"/>
          </a:p>
          <a:p>
            <a:pPr marL="0" indent="0">
              <a:buNone/>
            </a:pPr>
            <a:r>
              <a:rPr lang="ja-JP" altLang="en-US" sz="3200">
                <a:latin typeface="Meiryo UI"/>
                <a:ea typeface="Meiryo UI"/>
              </a:rPr>
              <a:t>この後、各大会の優勝者のプログラムを用いて実際の対戦をご覧いただきます。</a:t>
            </a:r>
            <a:endParaRPr lang="ja-JP" altLang="en-US" sz="3200"/>
          </a:p>
          <a:p>
            <a:pPr marL="0" indent="0">
              <a:buNone/>
            </a:pPr>
            <a:endParaRPr lang="ja-JP" altLang="en-US" sz="3200"/>
          </a:p>
        </p:txBody>
      </p:sp>
    </p:spTree>
    <p:extLst>
      <p:ext uri="{BB962C8B-B14F-4D97-AF65-F5344CB8AC3E}">
        <p14:creationId xmlns:p14="http://schemas.microsoft.com/office/powerpoint/2010/main" val="4026306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A6DA54-ED01-47B9-8768-01395FD035F2}"/>
              </a:ext>
            </a:extLst>
          </p:cNvPr>
          <p:cNvSpPr>
            <a:spLocks noGrp="1"/>
          </p:cNvSpPr>
          <p:nvPr>
            <p:ph type="title"/>
          </p:nvPr>
        </p:nvSpPr>
        <p:spPr>
          <a:xfrm>
            <a:off x="909139" y="381000"/>
            <a:ext cx="10359597" cy="1338735"/>
          </a:xfrm>
        </p:spPr>
        <p:txBody>
          <a:bodyPr/>
          <a:lstStyle/>
          <a:p>
            <a:r>
              <a:rPr lang="ja-JP" altLang="en-US">
                <a:latin typeface="Meiryo UI"/>
                <a:ea typeface="Meiryo UI"/>
              </a:rPr>
              <a:t>余談：釧路高専でのCHaserに関連する研究の紹介</a:t>
            </a:r>
            <a:endParaRPr lang="ja-JP"/>
          </a:p>
        </p:txBody>
      </p:sp>
    </p:spTree>
    <p:extLst>
      <p:ext uri="{BB962C8B-B14F-4D97-AF65-F5344CB8AC3E}">
        <p14:creationId xmlns:p14="http://schemas.microsoft.com/office/powerpoint/2010/main" val="264033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09836" y="46160"/>
            <a:ext cx="9144001" cy="1371600"/>
          </a:xfrm>
        </p:spPr>
        <p:txBody>
          <a:bodyPr>
            <a:normAutofit/>
          </a:bodyPr>
          <a:lstStyle/>
          <a:p>
            <a:r>
              <a:rPr lang="en-US" altLang="ja-JP" sz="4399" b="1"/>
              <a:t>BCN</a:t>
            </a:r>
            <a:r>
              <a:rPr lang="ja-JP" altLang="en-US" sz="4399" b="1"/>
              <a:t> </a:t>
            </a:r>
            <a:r>
              <a:rPr lang="en-US" altLang="ja-JP" sz="4399" b="1"/>
              <a:t>AWARD</a:t>
            </a:r>
            <a:r>
              <a:rPr lang="ja-JP" altLang="en-US" sz="4399" b="1"/>
              <a:t> </a:t>
            </a:r>
            <a:r>
              <a:rPr lang="en-US" altLang="ja-JP" sz="4399" b="1"/>
              <a:t>2020</a:t>
            </a:r>
            <a:r>
              <a:rPr lang="ja-JP" altLang="en-US" sz="4399" b="1"/>
              <a:t> </a:t>
            </a:r>
            <a:endParaRPr kumimoji="1" lang="ja-JP" altLang="en-US" sz="4400" b="1">
              <a:solidFill>
                <a:schemeClr val="tx1"/>
              </a:solidFill>
            </a:endParaRPr>
          </a:p>
        </p:txBody>
      </p:sp>
      <p:sp>
        <p:nvSpPr>
          <p:cNvPr id="11" name="正方形/長方形 10"/>
          <p:cNvSpPr/>
          <p:nvPr/>
        </p:nvSpPr>
        <p:spPr>
          <a:xfrm>
            <a:off x="2147523" y="2852101"/>
            <a:ext cx="648072" cy="1584176"/>
          </a:xfrm>
          <a:prstGeom prst="rect">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3158227" y="2852101"/>
            <a:ext cx="648072" cy="1584176"/>
          </a:xfrm>
          <a:prstGeom prst="rect">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4453911" y="2852101"/>
            <a:ext cx="648072" cy="1584176"/>
          </a:xfrm>
          <a:prstGeom prst="rect">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6775547" y="2852101"/>
            <a:ext cx="648072" cy="1584176"/>
          </a:xfrm>
          <a:prstGeom prst="rect">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5466019" y="2852101"/>
            <a:ext cx="648072" cy="1584176"/>
          </a:xfrm>
          <a:prstGeom prst="rect">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p:cNvCxnSpPr/>
          <p:nvPr/>
        </p:nvCxnSpPr>
        <p:spPr>
          <a:xfrm flipV="1">
            <a:off x="2467326" y="2534797"/>
            <a:ext cx="4233" cy="31730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flipV="1">
            <a:off x="3478030" y="2534797"/>
            <a:ext cx="4233" cy="31730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flipV="1">
            <a:off x="4773714" y="2534797"/>
            <a:ext cx="4233" cy="31730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flipV="1">
            <a:off x="5790055" y="2534797"/>
            <a:ext cx="4233" cy="31730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flipV="1">
            <a:off x="2998778" y="4581129"/>
            <a:ext cx="0" cy="1122021"/>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flipV="1">
            <a:off x="5352629" y="4690278"/>
            <a:ext cx="0" cy="36004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7094861" y="4690278"/>
            <a:ext cx="0" cy="37032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flipV="1">
            <a:off x="5352630" y="5042662"/>
            <a:ext cx="1742231" cy="765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V="1">
            <a:off x="6284509" y="5048346"/>
            <a:ext cx="0" cy="65480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a:off x="2996662" y="5703150"/>
            <a:ext cx="3287847"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2461392" y="2534797"/>
            <a:ext cx="1016638"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a:off x="4773417" y="2534797"/>
            <a:ext cx="1016638"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flipV="1">
            <a:off x="2998249" y="2174757"/>
            <a:ext cx="0" cy="36004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V="1">
            <a:off x="5332066" y="2156412"/>
            <a:ext cx="9445" cy="36004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a:off x="2996662" y="2156412"/>
            <a:ext cx="2344849"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flipV="1">
            <a:off x="4173809" y="1613329"/>
            <a:ext cx="0" cy="56142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flipV="1">
            <a:off x="5718555" y="5703150"/>
            <a:ext cx="0" cy="590699"/>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p:nvPr/>
        </p:nvCxnSpPr>
        <p:spPr>
          <a:xfrm>
            <a:off x="4169086" y="1628800"/>
            <a:ext cx="4590578"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a:off x="5718555" y="6293849"/>
            <a:ext cx="3024336"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flipV="1">
            <a:off x="8740774" y="1628800"/>
            <a:ext cx="0" cy="4655653"/>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a:off x="8740774" y="3989593"/>
            <a:ext cx="866213"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pic>
        <p:nvPicPr>
          <p:cNvPr id="77" name="図 7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96754" y="3128899"/>
            <a:ext cx="1560225" cy="1341659"/>
          </a:xfrm>
          <a:prstGeom prst="rect">
            <a:avLst/>
          </a:prstGeom>
        </p:spPr>
      </p:pic>
    </p:spTree>
    <p:extLst>
      <p:ext uri="{BB962C8B-B14F-4D97-AF65-F5344CB8AC3E}">
        <p14:creationId xmlns:p14="http://schemas.microsoft.com/office/powerpoint/2010/main" val="949447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p:cNvSpPr/>
          <p:nvPr/>
        </p:nvSpPr>
        <p:spPr>
          <a:xfrm>
            <a:off x="3928044" y="3789040"/>
            <a:ext cx="648072" cy="2559195"/>
          </a:xfrm>
          <a:prstGeom prst="rect">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4938748" y="3789040"/>
            <a:ext cx="648072" cy="2559195"/>
          </a:xfrm>
          <a:prstGeom prst="rect">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6234432" y="3789040"/>
            <a:ext cx="648072" cy="2559195"/>
          </a:xfrm>
          <a:prstGeom prst="rect">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7246540" y="3789040"/>
            <a:ext cx="648072" cy="2559195"/>
          </a:xfrm>
          <a:prstGeom prst="rect">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p:cNvCxnSpPr>
            <a:cxnSpLocks/>
          </p:cNvCxnSpPr>
          <p:nvPr/>
        </p:nvCxnSpPr>
        <p:spPr>
          <a:xfrm flipV="1">
            <a:off x="4247847" y="3471736"/>
            <a:ext cx="4233" cy="31730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a:cxnSpLocks/>
          </p:cNvCxnSpPr>
          <p:nvPr/>
        </p:nvCxnSpPr>
        <p:spPr>
          <a:xfrm flipV="1">
            <a:off x="5258551" y="3471736"/>
            <a:ext cx="4233" cy="31730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cxnSpLocks/>
          </p:cNvCxnSpPr>
          <p:nvPr/>
        </p:nvCxnSpPr>
        <p:spPr>
          <a:xfrm flipV="1">
            <a:off x="6554235" y="3471736"/>
            <a:ext cx="4233" cy="31730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cxnSpLocks/>
          </p:cNvCxnSpPr>
          <p:nvPr/>
        </p:nvCxnSpPr>
        <p:spPr>
          <a:xfrm flipV="1">
            <a:off x="7570576" y="3471736"/>
            <a:ext cx="4233" cy="31730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a:cxnSpLocks/>
          </p:cNvCxnSpPr>
          <p:nvPr/>
        </p:nvCxnSpPr>
        <p:spPr>
          <a:xfrm>
            <a:off x="4241913" y="3471736"/>
            <a:ext cx="1016638"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a:cxnSpLocks/>
          </p:cNvCxnSpPr>
          <p:nvPr/>
        </p:nvCxnSpPr>
        <p:spPr>
          <a:xfrm>
            <a:off x="6553938" y="3471736"/>
            <a:ext cx="1016638"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a:cxnSpLocks/>
          </p:cNvCxnSpPr>
          <p:nvPr/>
        </p:nvCxnSpPr>
        <p:spPr>
          <a:xfrm flipV="1">
            <a:off x="4778770" y="3111696"/>
            <a:ext cx="0" cy="36004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cxnSpLocks/>
          </p:cNvCxnSpPr>
          <p:nvPr/>
        </p:nvCxnSpPr>
        <p:spPr>
          <a:xfrm flipV="1">
            <a:off x="7112587" y="3093351"/>
            <a:ext cx="9445" cy="36004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cxnSpLocks/>
          </p:cNvCxnSpPr>
          <p:nvPr/>
        </p:nvCxnSpPr>
        <p:spPr>
          <a:xfrm flipV="1">
            <a:off x="4700523" y="3093351"/>
            <a:ext cx="2476264"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a:cxnSpLocks/>
          </p:cNvCxnSpPr>
          <p:nvPr/>
        </p:nvCxnSpPr>
        <p:spPr>
          <a:xfrm flipV="1">
            <a:off x="5954330" y="2550268"/>
            <a:ext cx="0" cy="56142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pic>
        <p:nvPicPr>
          <p:cNvPr id="77" name="図 7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69494" y="1268270"/>
            <a:ext cx="1560225" cy="1341659"/>
          </a:xfrm>
          <a:prstGeom prst="rect">
            <a:avLst/>
          </a:prstGeom>
        </p:spPr>
      </p:pic>
      <p:sp>
        <p:nvSpPr>
          <p:cNvPr id="41" name="タイトル 1">
            <a:extLst>
              <a:ext uri="{FF2B5EF4-FFF2-40B4-BE49-F238E27FC236}">
                <a16:creationId xmlns:a16="http://schemas.microsoft.com/office/drawing/2014/main" id="{46355757-B746-4B59-B384-A6389C0B8CC9}"/>
              </a:ext>
            </a:extLst>
          </p:cNvPr>
          <p:cNvSpPr>
            <a:spLocks noGrp="1"/>
          </p:cNvSpPr>
          <p:nvPr>
            <p:ph type="title"/>
          </p:nvPr>
        </p:nvSpPr>
        <p:spPr>
          <a:xfrm>
            <a:off x="909638" y="46038"/>
            <a:ext cx="9144000" cy="1371600"/>
          </a:xfrm>
        </p:spPr>
        <p:txBody>
          <a:bodyPr>
            <a:normAutofit/>
          </a:bodyPr>
          <a:lstStyle/>
          <a:p>
            <a:r>
              <a:rPr lang="en-US" altLang="ja-JP" sz="4399" b="1"/>
              <a:t>BCN</a:t>
            </a:r>
            <a:r>
              <a:rPr lang="ja-JP" altLang="en-US" sz="4399" b="1"/>
              <a:t> </a:t>
            </a:r>
            <a:r>
              <a:rPr lang="en-US" altLang="ja-JP" sz="4399" b="1"/>
              <a:t>AWARD</a:t>
            </a:r>
            <a:r>
              <a:rPr lang="ja-JP" altLang="en-US" sz="4399" b="1"/>
              <a:t> </a:t>
            </a:r>
            <a:r>
              <a:rPr lang="en-US" altLang="ja-JP" sz="4399" b="1"/>
              <a:t>2020</a:t>
            </a:r>
            <a:r>
              <a:rPr lang="ja-JP" altLang="en-US" sz="4399" b="1"/>
              <a:t> </a:t>
            </a:r>
            <a:endParaRPr kumimoji="1" lang="ja-JP" altLang="en-US" sz="4400" b="1">
              <a:solidFill>
                <a:schemeClr val="tx1"/>
              </a:solidFill>
            </a:endParaRPr>
          </a:p>
        </p:txBody>
      </p:sp>
      <p:sp>
        <p:nvSpPr>
          <p:cNvPr id="2" name="テキスト ボックス 1">
            <a:extLst>
              <a:ext uri="{FF2B5EF4-FFF2-40B4-BE49-F238E27FC236}">
                <a16:creationId xmlns:a16="http://schemas.microsoft.com/office/drawing/2014/main" id="{58BEE11C-8A38-4A88-BDD8-732D11BFBDE0}"/>
              </a:ext>
            </a:extLst>
          </p:cNvPr>
          <p:cNvSpPr txBox="1"/>
          <p:nvPr/>
        </p:nvSpPr>
        <p:spPr>
          <a:xfrm rot="5400000">
            <a:off x="813189" y="403300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ＭＳ ゴシック"/>
              </a:rPr>
              <a:t>塚田 晃仁（長野）</a:t>
            </a:r>
          </a:p>
        </p:txBody>
      </p:sp>
    </p:spTree>
    <p:extLst>
      <p:ext uri="{BB962C8B-B14F-4D97-AF65-F5344CB8AC3E}">
        <p14:creationId xmlns:p14="http://schemas.microsoft.com/office/powerpoint/2010/main" val="1779087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r>
              <a:rPr lang="ja-JP" altLang="en-US" b="1"/>
              <a:t>ご清聴ありがとうございました</a:t>
            </a:r>
            <a:endParaRPr lang="ja-JP" altLang="en-US">
              <a:latin typeface="Meiryo UI" panose="020B0604030504040204" pitchFamily="50" charset="-128"/>
              <a:ea typeface="Meiryo UI" panose="020B0604030504040204" pitchFamily="50" charset="-128"/>
            </a:endParaRPr>
          </a:p>
        </p:txBody>
      </p:sp>
      <p:sp>
        <p:nvSpPr>
          <p:cNvPr id="3" name="テキス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9810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en-US" altLang="ja-JP">
                <a:latin typeface="Meiryo UI"/>
                <a:ea typeface="Meiryo UI"/>
              </a:rPr>
              <a:t>Chaser</a:t>
            </a:r>
            <a:r>
              <a:rPr lang="ja-JP" altLang="en-US">
                <a:latin typeface="Meiryo UI"/>
                <a:ea typeface="Meiryo UI"/>
              </a:rPr>
              <a:t>の歴史と規模</a:t>
            </a:r>
          </a:p>
        </p:txBody>
      </p:sp>
      <p:sp>
        <p:nvSpPr>
          <p:cNvPr id="3" name="テキス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15484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601DEF-9679-4455-A35F-D2FD3A83B666}"/>
              </a:ext>
            </a:extLst>
          </p:cNvPr>
          <p:cNvSpPr>
            <a:spLocks noGrp="1"/>
          </p:cNvSpPr>
          <p:nvPr>
            <p:ph type="title"/>
          </p:nvPr>
        </p:nvSpPr>
        <p:spPr>
          <a:xfrm>
            <a:off x="602502" y="391956"/>
            <a:ext cx="4248759" cy="1371600"/>
          </a:xfrm>
        </p:spPr>
        <p:txBody>
          <a:bodyPr/>
          <a:lstStyle/>
          <a:p>
            <a:r>
              <a:rPr lang="ja-JP" altLang="en-US">
                <a:latin typeface="Meiryo UI"/>
                <a:ea typeface="Meiryo UI"/>
              </a:rPr>
              <a:t>全国に波及中</a:t>
            </a:r>
            <a:endParaRPr kumimoji="1" lang="ja-JP" altLang="en-US"/>
          </a:p>
        </p:txBody>
      </p:sp>
      <p:pic>
        <p:nvPicPr>
          <p:cNvPr id="4" name="図 4" descr="テキスト, 異なる が含まれている画像&#10;&#10;非常に高い精度で生成された説明">
            <a:extLst>
              <a:ext uri="{FF2B5EF4-FFF2-40B4-BE49-F238E27FC236}">
                <a16:creationId xmlns:a16="http://schemas.microsoft.com/office/drawing/2014/main" id="{8A033D39-E120-4AFB-94C2-C61AB25E6A63}"/>
              </a:ext>
            </a:extLst>
          </p:cNvPr>
          <p:cNvPicPr>
            <a:picLocks noGrp="1" noChangeAspect="1"/>
          </p:cNvPicPr>
          <p:nvPr>
            <p:ph idx="1"/>
          </p:nvPr>
        </p:nvPicPr>
        <p:blipFill>
          <a:blip r:embed="rId2"/>
          <a:stretch>
            <a:fillRect/>
          </a:stretch>
        </p:blipFill>
        <p:spPr>
          <a:xfrm>
            <a:off x="4599276" y="-1217"/>
            <a:ext cx="7587883" cy="6875527"/>
          </a:xfrm>
        </p:spPr>
      </p:pic>
    </p:spTree>
    <p:extLst>
      <p:ext uri="{BB962C8B-B14F-4D97-AF65-F5344CB8AC3E}">
        <p14:creationId xmlns:p14="http://schemas.microsoft.com/office/powerpoint/2010/main" val="845137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en-US" altLang="ja-JP">
                <a:latin typeface="Meiryo UI" panose="020B0604030504040204" pitchFamily="50" charset="-128"/>
                <a:ea typeface="Meiryo UI" panose="020B0604030504040204" pitchFamily="50" charset="-128"/>
              </a:rPr>
              <a:t>Chaser</a:t>
            </a:r>
            <a:r>
              <a:rPr lang="ja-JP" altLang="en-US">
                <a:latin typeface="Meiryo UI" panose="020B0604030504040204" pitchFamily="50" charset="-128"/>
                <a:ea typeface="Meiryo UI" panose="020B0604030504040204" pitchFamily="50" charset="-128"/>
              </a:rPr>
              <a:t>の要素</a:t>
            </a:r>
          </a:p>
        </p:txBody>
      </p:sp>
      <p:sp>
        <p:nvSpPr>
          <p:cNvPr id="3" name="テキス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96128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66835" y="640904"/>
            <a:ext cx="9144001" cy="699864"/>
          </a:xfrm>
        </p:spPr>
        <p:txBody>
          <a:bodyPr/>
          <a:lstStyle/>
          <a:p>
            <a:r>
              <a:rPr lang="en-US" altLang="ja-JP" b="1"/>
              <a:t>5</a:t>
            </a:r>
            <a:r>
              <a:rPr lang="ja-JP" altLang="en-US" b="1"/>
              <a:t>つの要素</a:t>
            </a:r>
            <a:endParaRPr kumimoji="1" lang="ja-JP" altLang="en-US" b="1"/>
          </a:p>
        </p:txBody>
      </p:sp>
      <p:sp>
        <p:nvSpPr>
          <p:cNvPr id="8" name="テキスト ボックス 7">
            <a:extLst>
              <a:ext uri="{FF2B5EF4-FFF2-40B4-BE49-F238E27FC236}">
                <a16:creationId xmlns:a16="http://schemas.microsoft.com/office/drawing/2014/main" id="{636964D7-B994-46E7-B3FB-0809EA06EDA1}"/>
              </a:ext>
            </a:extLst>
          </p:cNvPr>
          <p:cNvSpPr txBox="1"/>
          <p:nvPr/>
        </p:nvSpPr>
        <p:spPr>
          <a:xfrm>
            <a:off x="931955" y="2014756"/>
            <a:ext cx="1957677" cy="523092"/>
          </a:xfrm>
          <a:prstGeom prst="rect">
            <a:avLst/>
          </a:prstGeom>
          <a:noFill/>
        </p:spPr>
        <p:txBody>
          <a:bodyPr wrap="square" rtlCol="0">
            <a:spAutoFit/>
          </a:bodyPr>
          <a:lstStyle/>
          <a:p>
            <a:r>
              <a:rPr kumimoji="1" lang="en-US" altLang="ja-JP" sz="2799">
                <a:latin typeface="Meiryo UI" panose="020B0604030504040204" pitchFamily="50" charset="-128"/>
                <a:ea typeface="Meiryo UI" panose="020B0604030504040204" pitchFamily="50" charset="-128"/>
              </a:rPr>
              <a:t>Hot(</a:t>
            </a:r>
            <a:r>
              <a:rPr kumimoji="1" lang="ja-JP" altLang="en-US" sz="2799">
                <a:latin typeface="Meiryo UI" panose="020B0604030504040204" pitchFamily="50" charset="-128"/>
                <a:ea typeface="Meiryo UI" panose="020B0604030504040204" pitchFamily="50" charset="-128"/>
              </a:rPr>
              <a:t>先攻</a:t>
            </a:r>
            <a:r>
              <a:rPr kumimoji="1" lang="en-US" altLang="ja-JP" sz="2799">
                <a:latin typeface="Meiryo UI" panose="020B0604030504040204" pitchFamily="50" charset="-128"/>
                <a:ea typeface="Meiryo UI" panose="020B0604030504040204" pitchFamily="50" charset="-128"/>
              </a:rPr>
              <a:t>)</a:t>
            </a:r>
            <a:endParaRPr kumimoji="1" lang="ja-JP" altLang="en-US" sz="2799">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B3B1CB75-85A1-4E81-A255-13D1C691131C}"/>
              </a:ext>
            </a:extLst>
          </p:cNvPr>
          <p:cNvSpPr txBox="1"/>
          <p:nvPr/>
        </p:nvSpPr>
        <p:spPr>
          <a:xfrm>
            <a:off x="3518444" y="2014756"/>
            <a:ext cx="2067937" cy="523092"/>
          </a:xfrm>
          <a:prstGeom prst="rect">
            <a:avLst/>
          </a:prstGeom>
          <a:noFill/>
        </p:spPr>
        <p:txBody>
          <a:bodyPr wrap="square" rtlCol="0">
            <a:spAutoFit/>
          </a:bodyPr>
          <a:lstStyle/>
          <a:p>
            <a:r>
              <a:rPr lang="en-US" altLang="ja-JP" sz="2799">
                <a:latin typeface="Meiryo UI" panose="020B0604030504040204" pitchFamily="50" charset="-128"/>
                <a:ea typeface="Meiryo UI" panose="020B0604030504040204" pitchFamily="50" charset="-128"/>
              </a:rPr>
              <a:t>Cool</a:t>
            </a:r>
            <a:r>
              <a:rPr kumimoji="1" lang="en-US" altLang="ja-JP" sz="2799">
                <a:latin typeface="Meiryo UI" panose="020B0604030504040204" pitchFamily="50" charset="-128"/>
                <a:ea typeface="Meiryo UI" panose="020B0604030504040204" pitchFamily="50" charset="-128"/>
              </a:rPr>
              <a:t>(</a:t>
            </a:r>
            <a:r>
              <a:rPr lang="ja-JP" altLang="en-US" sz="2799">
                <a:latin typeface="Meiryo UI" panose="020B0604030504040204" pitchFamily="50" charset="-128"/>
                <a:ea typeface="Meiryo UI" panose="020B0604030504040204" pitchFamily="50" charset="-128"/>
              </a:rPr>
              <a:t>後</a:t>
            </a:r>
            <a:r>
              <a:rPr kumimoji="1" lang="ja-JP" altLang="en-US" sz="2799">
                <a:latin typeface="Meiryo UI" panose="020B0604030504040204" pitchFamily="50" charset="-128"/>
                <a:ea typeface="Meiryo UI" panose="020B0604030504040204" pitchFamily="50" charset="-128"/>
              </a:rPr>
              <a:t>攻</a:t>
            </a:r>
            <a:r>
              <a:rPr kumimoji="1" lang="en-US" altLang="ja-JP" sz="2799">
                <a:latin typeface="Meiryo UI" panose="020B0604030504040204" pitchFamily="50" charset="-128"/>
                <a:ea typeface="Meiryo UI" panose="020B0604030504040204" pitchFamily="50" charset="-128"/>
              </a:rPr>
              <a:t>)</a:t>
            </a:r>
            <a:endParaRPr kumimoji="1" lang="ja-JP" altLang="en-US" sz="2799">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54C6741E-D5DB-4C6C-96CA-E01E960F77DF}"/>
              </a:ext>
            </a:extLst>
          </p:cNvPr>
          <p:cNvSpPr txBox="1"/>
          <p:nvPr/>
        </p:nvSpPr>
        <p:spPr>
          <a:xfrm>
            <a:off x="6383917" y="2631222"/>
            <a:ext cx="1942324" cy="523220"/>
          </a:xfrm>
          <a:prstGeom prst="rect">
            <a:avLst/>
          </a:prstGeom>
          <a:noFill/>
        </p:spPr>
        <p:txBody>
          <a:bodyPr wrap="square" rtlCol="0">
            <a:spAutoFit/>
          </a:bodyPr>
          <a:lstStyle/>
          <a:p>
            <a:r>
              <a:rPr lang="ja-JP" altLang="en-US" sz="2800"/>
              <a:t>ハート</a:t>
            </a:r>
            <a:endParaRPr kumimoji="1" lang="ja-JP" altLang="en-US" sz="2800"/>
          </a:p>
        </p:txBody>
      </p:sp>
      <p:sp>
        <p:nvSpPr>
          <p:cNvPr id="22" name="テキスト ボックス 21">
            <a:extLst>
              <a:ext uri="{FF2B5EF4-FFF2-40B4-BE49-F238E27FC236}">
                <a16:creationId xmlns:a16="http://schemas.microsoft.com/office/drawing/2014/main" id="{5BA0EF73-F6C1-4EA0-8CCB-5B4E29A7E3AC}"/>
              </a:ext>
            </a:extLst>
          </p:cNvPr>
          <p:cNvSpPr txBox="1"/>
          <p:nvPr/>
        </p:nvSpPr>
        <p:spPr>
          <a:xfrm>
            <a:off x="9247061" y="2010740"/>
            <a:ext cx="2067937" cy="523092"/>
          </a:xfrm>
          <a:prstGeom prst="rect">
            <a:avLst/>
          </a:prstGeom>
          <a:noFill/>
        </p:spPr>
        <p:txBody>
          <a:bodyPr wrap="square" rtlCol="0">
            <a:spAutoFit/>
          </a:bodyPr>
          <a:lstStyle/>
          <a:p>
            <a:r>
              <a:rPr kumimoji="1" lang="ja-JP" altLang="en-US" sz="2799">
                <a:latin typeface="Meiryo UI" panose="020B0604030504040204" pitchFamily="50" charset="-128"/>
                <a:ea typeface="Meiryo UI" panose="020B0604030504040204" pitchFamily="50" charset="-128"/>
              </a:rPr>
              <a:t>壁</a:t>
            </a:r>
            <a:r>
              <a:rPr kumimoji="1" lang="en-US" altLang="ja-JP" sz="2799">
                <a:latin typeface="Meiryo UI" panose="020B0604030504040204" pitchFamily="50" charset="-128"/>
                <a:ea typeface="Meiryo UI" panose="020B0604030504040204" pitchFamily="50" charset="-128"/>
              </a:rPr>
              <a:t>(</a:t>
            </a:r>
            <a:r>
              <a:rPr kumimoji="1" lang="ja-JP" altLang="en-US" sz="2799">
                <a:latin typeface="Meiryo UI" panose="020B0604030504040204" pitchFamily="50" charset="-128"/>
                <a:ea typeface="Meiryo UI" panose="020B0604030504040204" pitchFamily="50" charset="-128"/>
              </a:rPr>
              <a:t>障害物</a:t>
            </a:r>
            <a:r>
              <a:rPr kumimoji="1" lang="en-US" altLang="ja-JP" sz="2799">
                <a:latin typeface="Meiryo UI" panose="020B0604030504040204" pitchFamily="50" charset="-128"/>
                <a:ea typeface="Meiryo UI" panose="020B0604030504040204" pitchFamily="50" charset="-128"/>
              </a:rPr>
              <a:t>)</a:t>
            </a:r>
            <a:endParaRPr kumimoji="1" lang="ja-JP" altLang="en-US" sz="2799">
              <a:latin typeface="Meiryo UI" panose="020B0604030504040204" pitchFamily="50" charset="-128"/>
              <a:ea typeface="Meiryo UI" panose="020B0604030504040204" pitchFamily="50" charset="-128"/>
            </a:endParaRPr>
          </a:p>
        </p:txBody>
      </p:sp>
      <p:sp>
        <p:nvSpPr>
          <p:cNvPr id="23" name="テキスト ボックス 22">
            <a:extLst>
              <a:ext uri="{FF2B5EF4-FFF2-40B4-BE49-F238E27FC236}">
                <a16:creationId xmlns:a16="http://schemas.microsoft.com/office/drawing/2014/main" id="{EA810BC7-F622-4FA2-B590-01ABE2F8244B}"/>
              </a:ext>
            </a:extLst>
          </p:cNvPr>
          <p:cNvSpPr txBox="1"/>
          <p:nvPr/>
        </p:nvSpPr>
        <p:spPr>
          <a:xfrm>
            <a:off x="6215193" y="2010740"/>
            <a:ext cx="2399499" cy="523092"/>
          </a:xfrm>
          <a:prstGeom prst="rect">
            <a:avLst/>
          </a:prstGeom>
          <a:noFill/>
        </p:spPr>
        <p:txBody>
          <a:bodyPr wrap="square" rtlCol="0">
            <a:spAutoFit/>
          </a:bodyPr>
          <a:lstStyle/>
          <a:p>
            <a:r>
              <a:rPr kumimoji="1" lang="ja-JP" altLang="en-US" sz="2799">
                <a:latin typeface="Meiryo UI" panose="020B0604030504040204" pitchFamily="50" charset="-128"/>
                <a:ea typeface="Meiryo UI" panose="020B0604030504040204" pitchFamily="50" charset="-128"/>
              </a:rPr>
              <a:t>ダイア</a:t>
            </a:r>
            <a:r>
              <a:rPr kumimoji="1" lang="en-US" altLang="ja-JP" sz="2799">
                <a:latin typeface="Meiryo UI" panose="020B0604030504040204" pitchFamily="50" charset="-128"/>
                <a:ea typeface="Meiryo UI" panose="020B0604030504040204" pitchFamily="50" charset="-128"/>
              </a:rPr>
              <a:t>(</a:t>
            </a:r>
            <a:r>
              <a:rPr kumimoji="1" lang="ja-JP" altLang="en-US" sz="2799">
                <a:latin typeface="Meiryo UI" panose="020B0604030504040204" pitchFamily="50" charset="-128"/>
                <a:ea typeface="Meiryo UI" panose="020B0604030504040204" pitchFamily="50" charset="-128"/>
              </a:rPr>
              <a:t>ポイント</a:t>
            </a:r>
            <a:r>
              <a:rPr kumimoji="1" lang="en-US" altLang="ja-JP" sz="2799">
                <a:latin typeface="Meiryo UI" panose="020B0604030504040204" pitchFamily="50" charset="-128"/>
                <a:ea typeface="Meiryo UI" panose="020B0604030504040204" pitchFamily="50" charset="-128"/>
              </a:rPr>
              <a:t>)</a:t>
            </a:r>
            <a:endParaRPr kumimoji="1" lang="ja-JP" altLang="en-US" sz="2799">
              <a:latin typeface="Meiryo UI" panose="020B0604030504040204" pitchFamily="50" charset="-128"/>
              <a:ea typeface="Meiryo UI" panose="020B0604030504040204" pitchFamily="50" charset="-128"/>
            </a:endParaRPr>
          </a:p>
        </p:txBody>
      </p:sp>
      <p:sp>
        <p:nvSpPr>
          <p:cNvPr id="25" name="テキスト ボックス 24">
            <a:extLst>
              <a:ext uri="{FF2B5EF4-FFF2-40B4-BE49-F238E27FC236}">
                <a16:creationId xmlns:a16="http://schemas.microsoft.com/office/drawing/2014/main" id="{A425E578-6BB2-4370-9FF9-47AD7267D116}"/>
              </a:ext>
            </a:extLst>
          </p:cNvPr>
          <p:cNvSpPr txBox="1"/>
          <p:nvPr/>
        </p:nvSpPr>
        <p:spPr>
          <a:xfrm>
            <a:off x="3274053" y="5750851"/>
            <a:ext cx="2556718" cy="646331"/>
          </a:xfrm>
          <a:prstGeom prst="rect">
            <a:avLst/>
          </a:prstGeom>
          <a:noFill/>
        </p:spPr>
        <p:txBody>
          <a:bodyPr wrap="square" rtlCol="0">
            <a:spAutoFit/>
          </a:bodyPr>
          <a:lstStyle/>
          <a:p>
            <a:r>
              <a:rPr kumimoji="1" lang="ja-JP" altLang="en-US" sz="3600">
                <a:latin typeface="Meiryo UI" panose="020B0604030504040204" pitchFamily="50" charset="-128"/>
                <a:ea typeface="Meiryo UI" panose="020B0604030504040204" pitchFamily="50" charset="-128"/>
              </a:rPr>
              <a:t>残りターン数</a:t>
            </a:r>
          </a:p>
        </p:txBody>
      </p:sp>
      <p:grpSp>
        <p:nvGrpSpPr>
          <p:cNvPr id="27" name="グループ化 26">
            <a:extLst>
              <a:ext uri="{FF2B5EF4-FFF2-40B4-BE49-F238E27FC236}">
                <a16:creationId xmlns:a16="http://schemas.microsoft.com/office/drawing/2014/main" id="{862436B3-8526-4B51-9E44-F28D53A4F7F4}"/>
              </a:ext>
            </a:extLst>
          </p:cNvPr>
          <p:cNvGrpSpPr/>
          <p:nvPr/>
        </p:nvGrpSpPr>
        <p:grpSpPr>
          <a:xfrm>
            <a:off x="599056" y="2631222"/>
            <a:ext cx="2290576" cy="2271645"/>
            <a:chOff x="599056" y="2631222"/>
            <a:chExt cx="2290576" cy="2271645"/>
          </a:xfrm>
        </p:grpSpPr>
        <p:pic>
          <p:nvPicPr>
            <p:cNvPr id="11" name="図 10">
              <a:extLst>
                <a:ext uri="{FF2B5EF4-FFF2-40B4-BE49-F238E27FC236}">
                  <a16:creationId xmlns:a16="http://schemas.microsoft.com/office/drawing/2014/main" id="{4D481A6C-1314-4DF5-B550-9E544128B0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056" y="2631222"/>
              <a:ext cx="2290576" cy="2271645"/>
            </a:xfrm>
            <a:prstGeom prst="rect">
              <a:avLst/>
            </a:prstGeom>
          </p:spPr>
        </p:pic>
        <p:pic>
          <p:nvPicPr>
            <p:cNvPr id="4" name="図 3" descr="挿絵, 記号, 電車 が含まれている画像&#10;&#10;自動的に生成された説明">
              <a:extLst>
                <a:ext uri="{FF2B5EF4-FFF2-40B4-BE49-F238E27FC236}">
                  <a16:creationId xmlns:a16="http://schemas.microsoft.com/office/drawing/2014/main" id="{01CE6434-8499-421B-98B9-86A2B6CE1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7521" y="3421064"/>
              <a:ext cx="729716" cy="691960"/>
            </a:xfrm>
            <a:prstGeom prst="rect">
              <a:avLst/>
            </a:prstGeom>
          </p:spPr>
        </p:pic>
      </p:grpSp>
      <p:grpSp>
        <p:nvGrpSpPr>
          <p:cNvPr id="33" name="グループ化 32">
            <a:extLst>
              <a:ext uri="{FF2B5EF4-FFF2-40B4-BE49-F238E27FC236}">
                <a16:creationId xmlns:a16="http://schemas.microsoft.com/office/drawing/2014/main" id="{7A450CF9-F6FC-44EB-9F5C-77DA3EF33D27}"/>
              </a:ext>
            </a:extLst>
          </p:cNvPr>
          <p:cNvGrpSpPr/>
          <p:nvPr/>
        </p:nvGrpSpPr>
        <p:grpSpPr>
          <a:xfrm>
            <a:off x="3395160" y="2645744"/>
            <a:ext cx="2314507" cy="2257123"/>
            <a:chOff x="3395160" y="2645744"/>
            <a:chExt cx="2314507" cy="2257123"/>
          </a:xfrm>
        </p:grpSpPr>
        <p:pic>
          <p:nvPicPr>
            <p:cNvPr id="10" name="図 9">
              <a:extLst>
                <a:ext uri="{FF2B5EF4-FFF2-40B4-BE49-F238E27FC236}">
                  <a16:creationId xmlns:a16="http://schemas.microsoft.com/office/drawing/2014/main" id="{7A0D4DFA-E095-4A02-9B4A-DDAC28191D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5160" y="2645744"/>
              <a:ext cx="2314507" cy="2257123"/>
            </a:xfrm>
            <a:prstGeom prst="rect">
              <a:avLst/>
            </a:prstGeom>
          </p:spPr>
        </p:pic>
        <p:pic>
          <p:nvPicPr>
            <p:cNvPr id="6" name="図 5" descr="挿絵, 部屋 が含まれている画像&#10;&#10;自動的に生成された説明">
              <a:extLst>
                <a:ext uri="{FF2B5EF4-FFF2-40B4-BE49-F238E27FC236}">
                  <a16:creationId xmlns:a16="http://schemas.microsoft.com/office/drawing/2014/main" id="{28C0F093-F31A-49C7-84A3-13D88EAFF4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8969" y="3420529"/>
              <a:ext cx="706885" cy="684024"/>
            </a:xfrm>
            <a:prstGeom prst="rect">
              <a:avLst/>
            </a:prstGeom>
          </p:spPr>
        </p:pic>
      </p:grpSp>
      <p:grpSp>
        <p:nvGrpSpPr>
          <p:cNvPr id="29" name="グループ化 28">
            <a:extLst>
              <a:ext uri="{FF2B5EF4-FFF2-40B4-BE49-F238E27FC236}">
                <a16:creationId xmlns:a16="http://schemas.microsoft.com/office/drawing/2014/main" id="{C9DD25E9-7979-401D-9026-A306151FB776}"/>
              </a:ext>
            </a:extLst>
          </p:cNvPr>
          <p:cNvGrpSpPr/>
          <p:nvPr/>
        </p:nvGrpSpPr>
        <p:grpSpPr>
          <a:xfrm>
            <a:off x="6215195" y="2645744"/>
            <a:ext cx="2314507" cy="2271644"/>
            <a:chOff x="6215195" y="2645744"/>
            <a:chExt cx="2314507" cy="2271644"/>
          </a:xfrm>
        </p:grpSpPr>
        <p:grpSp>
          <p:nvGrpSpPr>
            <p:cNvPr id="20" name="グループ化 19">
              <a:extLst>
                <a:ext uri="{FF2B5EF4-FFF2-40B4-BE49-F238E27FC236}">
                  <a16:creationId xmlns:a16="http://schemas.microsoft.com/office/drawing/2014/main" id="{ED5CEF9B-17F4-4F73-AE24-89C812F3294B}"/>
                </a:ext>
              </a:extLst>
            </p:cNvPr>
            <p:cNvGrpSpPr/>
            <p:nvPr/>
          </p:nvGrpSpPr>
          <p:grpSpPr>
            <a:xfrm>
              <a:off x="6215195" y="2645744"/>
              <a:ext cx="2314507" cy="2271644"/>
              <a:chOff x="6229887" y="2645083"/>
              <a:chExt cx="2314507" cy="2271644"/>
            </a:xfrm>
          </p:grpSpPr>
          <p:pic>
            <p:nvPicPr>
              <p:cNvPr id="16" name="図 15">
                <a:extLst>
                  <a:ext uri="{FF2B5EF4-FFF2-40B4-BE49-F238E27FC236}">
                    <a16:creationId xmlns:a16="http://schemas.microsoft.com/office/drawing/2014/main" id="{0C7D7A7D-DE6B-41C7-8F34-BBC333281B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9887" y="2645083"/>
                <a:ext cx="2314507" cy="2271644"/>
              </a:xfrm>
              <a:prstGeom prst="rect">
                <a:avLst/>
              </a:prstGeom>
            </p:spPr>
          </p:pic>
          <p:pic>
            <p:nvPicPr>
              <p:cNvPr id="17" name="図 16">
                <a:extLst>
                  <a:ext uri="{FF2B5EF4-FFF2-40B4-BE49-F238E27FC236}">
                    <a16:creationId xmlns:a16="http://schemas.microsoft.com/office/drawing/2014/main" id="{72BA23F6-4052-4546-846B-52AFE45D310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80118" y="3378092"/>
                <a:ext cx="814043" cy="805625"/>
              </a:xfrm>
              <a:prstGeom prst="rect">
                <a:avLst/>
              </a:prstGeom>
            </p:spPr>
          </p:pic>
        </p:grpSp>
        <p:pic>
          <p:nvPicPr>
            <p:cNvPr id="13" name="図 12" descr="挿絵 が含まれている画像&#10;&#10;自動的に生成された説明">
              <a:extLst>
                <a:ext uri="{FF2B5EF4-FFF2-40B4-BE49-F238E27FC236}">
                  <a16:creationId xmlns:a16="http://schemas.microsoft.com/office/drawing/2014/main" id="{EEC23758-CC1C-40A6-BD12-4914B9EBC23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65426" y="3410079"/>
              <a:ext cx="814043" cy="694474"/>
            </a:xfrm>
            <a:prstGeom prst="rect">
              <a:avLst/>
            </a:prstGeom>
          </p:spPr>
        </p:pic>
      </p:grpSp>
      <p:grpSp>
        <p:nvGrpSpPr>
          <p:cNvPr id="32" name="グループ化 31">
            <a:extLst>
              <a:ext uri="{FF2B5EF4-FFF2-40B4-BE49-F238E27FC236}">
                <a16:creationId xmlns:a16="http://schemas.microsoft.com/office/drawing/2014/main" id="{42A782F1-2FAA-4588-926E-3ECE034EA3C6}"/>
              </a:ext>
            </a:extLst>
          </p:cNvPr>
          <p:cNvGrpSpPr/>
          <p:nvPr/>
        </p:nvGrpSpPr>
        <p:grpSpPr>
          <a:xfrm>
            <a:off x="9000491" y="2631222"/>
            <a:ext cx="2314507" cy="2295379"/>
            <a:chOff x="9000491" y="2631222"/>
            <a:chExt cx="2314507" cy="2295379"/>
          </a:xfrm>
        </p:grpSpPr>
        <p:pic>
          <p:nvPicPr>
            <p:cNvPr id="18" name="図 17">
              <a:extLst>
                <a:ext uri="{FF2B5EF4-FFF2-40B4-BE49-F238E27FC236}">
                  <a16:creationId xmlns:a16="http://schemas.microsoft.com/office/drawing/2014/main" id="{E51D2453-3A66-4DE8-B255-A4DAD54DF8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491" y="2631222"/>
              <a:ext cx="2314507" cy="2295379"/>
            </a:xfrm>
            <a:prstGeom prst="rect">
              <a:avLst/>
            </a:prstGeom>
          </p:spPr>
        </p:pic>
        <p:pic>
          <p:nvPicPr>
            <p:cNvPr id="15" name="図 14" descr="建物, 挿絵 が含まれている画像&#10;&#10;自動的に生成された説明">
              <a:extLst>
                <a:ext uri="{FF2B5EF4-FFF2-40B4-BE49-F238E27FC236}">
                  <a16:creationId xmlns:a16="http://schemas.microsoft.com/office/drawing/2014/main" id="{3CE60B09-3FEA-408A-B2BE-2FD8CFDBE28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24224" y="3410079"/>
              <a:ext cx="667040" cy="694474"/>
            </a:xfrm>
            <a:prstGeom prst="rect">
              <a:avLst/>
            </a:prstGeom>
          </p:spPr>
        </p:pic>
      </p:grpSp>
      <p:pic>
        <p:nvPicPr>
          <p:cNvPr id="31" name="図 30" descr="テキスト が含まれている画像&#10;&#10;自動的に生成された説明">
            <a:extLst>
              <a:ext uri="{FF2B5EF4-FFF2-40B4-BE49-F238E27FC236}">
                <a16:creationId xmlns:a16="http://schemas.microsoft.com/office/drawing/2014/main" id="{EDE8BA55-C0AD-4182-B916-C7E0303403AD}"/>
              </a:ext>
            </a:extLst>
          </p:cNvPr>
          <p:cNvPicPr>
            <a:picLocks noChangeAspect="1"/>
          </p:cNvPicPr>
          <p:nvPr/>
        </p:nvPicPr>
        <p:blipFill rotWithShape="1">
          <a:blip r:embed="rId9">
            <a:extLst>
              <a:ext uri="{28A0092B-C50C-407E-A947-70E740481C1C}">
                <a14:useLocalDpi xmlns:a14="http://schemas.microsoft.com/office/drawing/2010/main" val="0"/>
              </a:ext>
            </a:extLst>
          </a:blip>
          <a:srcRect l="78800" t="3101" r="2182" b="90683"/>
          <a:stretch/>
        </p:blipFill>
        <p:spPr>
          <a:xfrm>
            <a:off x="5833286" y="5679333"/>
            <a:ext cx="4469127" cy="789365"/>
          </a:xfrm>
          <a:prstGeom prst="rect">
            <a:avLst/>
          </a:prstGeom>
        </p:spPr>
      </p:pic>
    </p:spTree>
    <p:extLst>
      <p:ext uri="{BB962C8B-B14F-4D97-AF65-F5344CB8AC3E}">
        <p14:creationId xmlns:p14="http://schemas.microsoft.com/office/powerpoint/2010/main" val="353537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テキスト が含まれている画像&#10;&#10;自動的に生成された説明">
            <a:extLst>
              <a:ext uri="{FF2B5EF4-FFF2-40B4-BE49-F238E27FC236}">
                <a16:creationId xmlns:a16="http://schemas.microsoft.com/office/drawing/2014/main" id="{3D32CEA0-E0C0-44B6-9C97-627FDD9597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963" y="1886393"/>
            <a:ext cx="6627424" cy="3581365"/>
          </a:xfrm>
          <a:prstGeom prst="rect">
            <a:avLst/>
          </a:prstGeom>
        </p:spPr>
      </p:pic>
      <p:sp>
        <p:nvSpPr>
          <p:cNvPr id="2" name="タイトル 1"/>
          <p:cNvSpPr>
            <a:spLocks noGrp="1"/>
          </p:cNvSpPr>
          <p:nvPr>
            <p:ph type="title"/>
          </p:nvPr>
        </p:nvSpPr>
        <p:spPr>
          <a:xfrm>
            <a:off x="7972606" y="4816860"/>
            <a:ext cx="3156379" cy="587352"/>
          </a:xfrm>
        </p:spPr>
        <p:txBody>
          <a:bodyPr>
            <a:normAutofit/>
          </a:bodyPr>
          <a:lstStyle/>
          <a:p>
            <a:r>
              <a:rPr lang="ja-JP" altLang="en-US" sz="3599"/>
              <a:t>プレイヤー本体</a:t>
            </a:r>
          </a:p>
        </p:txBody>
      </p:sp>
      <p:sp>
        <p:nvSpPr>
          <p:cNvPr id="7" name="テキスト ボックス 6"/>
          <p:cNvSpPr txBox="1"/>
          <p:nvPr/>
        </p:nvSpPr>
        <p:spPr>
          <a:xfrm>
            <a:off x="7358605" y="2426779"/>
            <a:ext cx="1860876" cy="523092"/>
          </a:xfrm>
          <a:prstGeom prst="rect">
            <a:avLst/>
          </a:prstGeom>
          <a:noFill/>
        </p:spPr>
        <p:txBody>
          <a:bodyPr wrap="square" rtlCol="0">
            <a:spAutoFit/>
          </a:bodyPr>
          <a:lstStyle/>
          <a:p>
            <a:r>
              <a:rPr kumimoji="1" lang="en-US" altLang="ja-JP" sz="2799">
                <a:latin typeface="Meiryo UI" panose="020B0604030504040204" pitchFamily="50" charset="-128"/>
                <a:ea typeface="Meiryo UI" panose="020B0604030504040204" pitchFamily="50" charset="-128"/>
              </a:rPr>
              <a:t>Hot(</a:t>
            </a:r>
            <a:r>
              <a:rPr kumimoji="1" lang="ja-JP" altLang="en-US" sz="2799">
                <a:latin typeface="Meiryo UI" panose="020B0604030504040204" pitchFamily="50" charset="-128"/>
                <a:ea typeface="Meiryo UI" panose="020B0604030504040204" pitchFamily="50" charset="-128"/>
              </a:rPr>
              <a:t>先攻</a:t>
            </a:r>
            <a:r>
              <a:rPr kumimoji="1" lang="en-US" altLang="ja-JP" sz="2799">
                <a:latin typeface="Meiryo UI" panose="020B0604030504040204" pitchFamily="50" charset="-128"/>
                <a:ea typeface="Meiryo UI" panose="020B0604030504040204" pitchFamily="50" charset="-128"/>
              </a:rPr>
              <a:t>)</a:t>
            </a:r>
            <a:endParaRPr kumimoji="1" lang="ja-JP" altLang="en-US" sz="2799">
              <a:latin typeface="Meiryo UI" panose="020B0604030504040204" pitchFamily="50" charset="-128"/>
              <a:ea typeface="Meiryo UI" panose="020B0604030504040204" pitchFamily="50" charset="-128"/>
            </a:endParaRPr>
          </a:p>
        </p:txBody>
      </p:sp>
      <p:sp>
        <p:nvSpPr>
          <p:cNvPr id="8" name="テキスト ボックス 7"/>
          <p:cNvSpPr txBox="1"/>
          <p:nvPr/>
        </p:nvSpPr>
        <p:spPr>
          <a:xfrm>
            <a:off x="9795546" y="2407022"/>
            <a:ext cx="2077752" cy="523084"/>
          </a:xfrm>
          <a:prstGeom prst="rect">
            <a:avLst/>
          </a:prstGeom>
          <a:noFill/>
        </p:spPr>
        <p:txBody>
          <a:bodyPr wrap="square" rtlCol="0">
            <a:spAutoFit/>
          </a:bodyPr>
          <a:lstStyle/>
          <a:p>
            <a:r>
              <a:rPr lang="en-US" altLang="ja-JP" sz="2799">
                <a:latin typeface="Meiryo UI" panose="020B0604030504040204" pitchFamily="50" charset="-128"/>
                <a:ea typeface="Meiryo UI" panose="020B0604030504040204" pitchFamily="50" charset="-128"/>
              </a:rPr>
              <a:t>Cool</a:t>
            </a:r>
            <a:r>
              <a:rPr kumimoji="1" lang="en-US" altLang="ja-JP" sz="2799">
                <a:latin typeface="Meiryo UI" panose="020B0604030504040204" pitchFamily="50" charset="-128"/>
                <a:ea typeface="Meiryo UI" panose="020B0604030504040204" pitchFamily="50" charset="-128"/>
              </a:rPr>
              <a:t>(</a:t>
            </a:r>
            <a:r>
              <a:rPr lang="ja-JP" altLang="en-US" sz="2799">
                <a:latin typeface="Meiryo UI" panose="020B0604030504040204" pitchFamily="50" charset="-128"/>
                <a:ea typeface="Meiryo UI" panose="020B0604030504040204" pitchFamily="50" charset="-128"/>
              </a:rPr>
              <a:t>後</a:t>
            </a:r>
            <a:r>
              <a:rPr kumimoji="1" lang="ja-JP" altLang="en-US" sz="2799">
                <a:latin typeface="Meiryo UI" panose="020B0604030504040204" pitchFamily="50" charset="-128"/>
                <a:ea typeface="Meiryo UI" panose="020B0604030504040204" pitchFamily="50" charset="-128"/>
              </a:rPr>
              <a:t>攻</a:t>
            </a:r>
            <a:r>
              <a:rPr kumimoji="1" lang="en-US" altLang="ja-JP" sz="2799">
                <a:latin typeface="Meiryo UI" panose="020B0604030504040204" pitchFamily="50" charset="-128"/>
                <a:ea typeface="Meiryo UI" panose="020B0604030504040204" pitchFamily="50" charset="-128"/>
              </a:rPr>
              <a:t>)</a:t>
            </a:r>
            <a:endParaRPr kumimoji="1" lang="ja-JP" altLang="en-US" sz="2799">
              <a:latin typeface="Meiryo UI" panose="020B0604030504040204" pitchFamily="50" charset="-128"/>
              <a:ea typeface="Meiryo UI" panose="020B0604030504040204" pitchFamily="50" charset="-128"/>
            </a:endParaRPr>
          </a:p>
        </p:txBody>
      </p:sp>
      <p:sp>
        <p:nvSpPr>
          <p:cNvPr id="10" name="タイトル 1"/>
          <p:cNvSpPr txBox="1">
            <a:spLocks/>
          </p:cNvSpPr>
          <p:nvPr/>
        </p:nvSpPr>
        <p:spPr>
          <a:xfrm>
            <a:off x="837981" y="365923"/>
            <a:ext cx="10512862" cy="1325218"/>
          </a:xfrm>
          <a:prstGeom prst="rect">
            <a:avLst/>
          </a:prstGeom>
        </p:spPr>
        <p:txBody>
          <a:bodyPr vert="horz" lIns="91416" tIns="45708" rIns="91416" bIns="45708"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b="1">
                <a:latin typeface="Meiryo UI" panose="020B0604030504040204" pitchFamily="50" charset="-128"/>
                <a:ea typeface="Meiryo UI" panose="020B0604030504040204" pitchFamily="50" charset="-128"/>
              </a:rPr>
              <a:t>Chaser(</a:t>
            </a:r>
            <a:r>
              <a:rPr lang="ja-JP" altLang="en-US" b="1">
                <a:latin typeface="Meiryo UI" panose="020B0604030504040204" pitchFamily="50" charset="-128"/>
                <a:ea typeface="Meiryo UI" panose="020B0604030504040204" pitchFamily="50" charset="-128"/>
              </a:rPr>
              <a:t>チェイサー</a:t>
            </a:r>
            <a:r>
              <a:rPr lang="en-US" altLang="ja-JP" b="1">
                <a:latin typeface="Meiryo UI" panose="020B0604030504040204" pitchFamily="50" charset="-128"/>
                <a:ea typeface="Meiryo UI" panose="020B0604030504040204" pitchFamily="50" charset="-128"/>
              </a:rPr>
              <a:t>)</a:t>
            </a:r>
            <a:r>
              <a:rPr lang="ja-JP" altLang="en-US" b="1">
                <a:latin typeface="Meiryo UI" panose="020B0604030504040204" pitchFamily="50" charset="-128"/>
                <a:ea typeface="Meiryo UI" panose="020B0604030504040204" pitchFamily="50" charset="-128"/>
              </a:rPr>
              <a:t>とは？</a:t>
            </a:r>
            <a:endParaRPr lang="ja-JP" altLang="en-US" sz="4399" b="1">
              <a:latin typeface="Meiryo UI" panose="020B0604030504040204" pitchFamily="50" charset="-128"/>
              <a:ea typeface="Meiryo UI" panose="020B0604030504040204" pitchFamily="50" charset="-128"/>
            </a:endParaRPr>
          </a:p>
        </p:txBody>
      </p:sp>
      <p:sp>
        <p:nvSpPr>
          <p:cNvPr id="11" name="テキスト ボックス 10"/>
          <p:cNvSpPr txBox="1"/>
          <p:nvPr/>
        </p:nvSpPr>
        <p:spPr>
          <a:xfrm>
            <a:off x="8466329" y="5467758"/>
            <a:ext cx="2662656" cy="461665"/>
          </a:xfrm>
          <a:prstGeom prst="rect">
            <a:avLst/>
          </a:prstGeom>
          <a:noFill/>
        </p:spPr>
        <p:txBody>
          <a:bodyPr wrap="square" rtlCol="0">
            <a:spAutoFit/>
          </a:bodyPr>
          <a:lstStyle/>
          <a:p>
            <a:r>
              <a:rPr kumimoji="1" lang="ja-JP" altLang="en-US" sz="2400">
                <a:latin typeface="Meiryo UI" panose="020B0604030504040204" pitchFamily="50" charset="-128"/>
                <a:ea typeface="Meiryo UI" panose="020B0604030504040204" pitchFamily="50" charset="-128"/>
              </a:rPr>
              <a:t>プログラムで動く</a:t>
            </a:r>
          </a:p>
        </p:txBody>
      </p:sp>
      <p:sp>
        <p:nvSpPr>
          <p:cNvPr id="14" name="楕円 13"/>
          <p:cNvSpPr/>
          <p:nvPr/>
        </p:nvSpPr>
        <p:spPr>
          <a:xfrm>
            <a:off x="1862409" y="3766507"/>
            <a:ext cx="631603" cy="63381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99">
              <a:noFill/>
            </a:endParaRPr>
          </a:p>
        </p:txBody>
      </p:sp>
      <p:pic>
        <p:nvPicPr>
          <p:cNvPr id="15" name="図 14"/>
          <p:cNvPicPr>
            <a:picLocks noChangeAspect="1"/>
          </p:cNvPicPr>
          <p:nvPr/>
        </p:nvPicPr>
        <p:blipFill>
          <a:blip r:embed="rId3"/>
          <a:stretch>
            <a:fillRect/>
          </a:stretch>
        </p:blipFill>
        <p:spPr>
          <a:xfrm>
            <a:off x="3214092" y="2937038"/>
            <a:ext cx="707013" cy="713108"/>
          </a:xfrm>
          <a:prstGeom prst="rect">
            <a:avLst/>
          </a:prstGeom>
        </p:spPr>
      </p:pic>
      <p:grpSp>
        <p:nvGrpSpPr>
          <p:cNvPr id="21" name="グループ化 20">
            <a:extLst>
              <a:ext uri="{FF2B5EF4-FFF2-40B4-BE49-F238E27FC236}">
                <a16:creationId xmlns:a16="http://schemas.microsoft.com/office/drawing/2014/main" id="{94148B61-D831-48F8-BACA-D7E4FCE1144F}"/>
              </a:ext>
            </a:extLst>
          </p:cNvPr>
          <p:cNvGrpSpPr/>
          <p:nvPr/>
        </p:nvGrpSpPr>
        <p:grpSpPr>
          <a:xfrm>
            <a:off x="7444398" y="2930106"/>
            <a:ext cx="1689291" cy="1674572"/>
            <a:chOff x="7444398" y="2930106"/>
            <a:chExt cx="1689291" cy="1674572"/>
          </a:xfrm>
        </p:grpSpPr>
        <p:pic>
          <p:nvPicPr>
            <p:cNvPr id="16" name="図 15">
              <a:extLst>
                <a:ext uri="{FF2B5EF4-FFF2-40B4-BE49-F238E27FC236}">
                  <a16:creationId xmlns:a16="http://schemas.microsoft.com/office/drawing/2014/main" id="{9C0ED8FF-EE25-4511-A5B5-D3EA9998BB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4398" y="2930106"/>
              <a:ext cx="1689291" cy="1674572"/>
            </a:xfrm>
            <a:prstGeom prst="rect">
              <a:avLst/>
            </a:prstGeom>
          </p:spPr>
        </p:pic>
        <p:pic>
          <p:nvPicPr>
            <p:cNvPr id="17" name="図 16" descr="挿絵, 記号, 電車 が含まれている画像&#10;&#10;自動的に生成された説明">
              <a:extLst>
                <a:ext uri="{FF2B5EF4-FFF2-40B4-BE49-F238E27FC236}">
                  <a16:creationId xmlns:a16="http://schemas.microsoft.com/office/drawing/2014/main" id="{47749A8A-1A22-4EE6-83FA-31B62A8570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19962" y="3512348"/>
              <a:ext cx="538163" cy="510086"/>
            </a:xfrm>
            <a:prstGeom prst="rect">
              <a:avLst/>
            </a:prstGeom>
          </p:spPr>
        </p:pic>
      </p:grpSp>
      <p:grpSp>
        <p:nvGrpSpPr>
          <p:cNvPr id="18" name="グループ化 17">
            <a:extLst>
              <a:ext uri="{FF2B5EF4-FFF2-40B4-BE49-F238E27FC236}">
                <a16:creationId xmlns:a16="http://schemas.microsoft.com/office/drawing/2014/main" id="{6AAC8F77-A469-4885-AF4D-BE14BFE54E56}"/>
              </a:ext>
            </a:extLst>
          </p:cNvPr>
          <p:cNvGrpSpPr/>
          <p:nvPr/>
        </p:nvGrpSpPr>
        <p:grpSpPr>
          <a:xfrm>
            <a:off x="9995862" y="2973694"/>
            <a:ext cx="1677120" cy="1585625"/>
            <a:chOff x="3395160" y="2645744"/>
            <a:chExt cx="2314507" cy="2257123"/>
          </a:xfrm>
        </p:grpSpPr>
        <p:pic>
          <p:nvPicPr>
            <p:cNvPr id="19" name="図 18">
              <a:extLst>
                <a:ext uri="{FF2B5EF4-FFF2-40B4-BE49-F238E27FC236}">
                  <a16:creationId xmlns:a16="http://schemas.microsoft.com/office/drawing/2014/main" id="{EC71097B-478C-4FC9-8962-61457C2DE5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95160" y="2645744"/>
              <a:ext cx="2314507" cy="2257123"/>
            </a:xfrm>
            <a:prstGeom prst="rect">
              <a:avLst/>
            </a:prstGeom>
          </p:spPr>
        </p:pic>
        <p:pic>
          <p:nvPicPr>
            <p:cNvPr id="20" name="図 19" descr="挿絵, 部屋 が含まれている画像&#10;&#10;自動的に生成された説明">
              <a:extLst>
                <a:ext uri="{FF2B5EF4-FFF2-40B4-BE49-F238E27FC236}">
                  <a16:creationId xmlns:a16="http://schemas.microsoft.com/office/drawing/2014/main" id="{9EDA2DD5-A864-43B2-81EF-3F0E106DD11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98969" y="3420529"/>
              <a:ext cx="706885" cy="684024"/>
            </a:xfrm>
            <a:prstGeom prst="rect">
              <a:avLst/>
            </a:prstGeom>
          </p:spPr>
        </p:pic>
      </p:grpSp>
    </p:spTree>
    <p:extLst>
      <p:ext uri="{BB962C8B-B14F-4D97-AF65-F5344CB8AC3E}">
        <p14:creationId xmlns:p14="http://schemas.microsoft.com/office/powerpoint/2010/main" val="1788111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descr="テキスト が含まれている画像&#10;&#10;自動的に生成された説明">
            <a:extLst>
              <a:ext uri="{FF2B5EF4-FFF2-40B4-BE49-F238E27FC236}">
                <a16:creationId xmlns:a16="http://schemas.microsoft.com/office/drawing/2014/main" id="{304A5C19-8137-47AF-8C8A-B639C5B23C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789" y="2078652"/>
            <a:ext cx="6680538" cy="3610067"/>
          </a:xfrm>
          <a:prstGeom prst="rect">
            <a:avLst/>
          </a:prstGeom>
        </p:spPr>
      </p:pic>
      <p:sp>
        <p:nvSpPr>
          <p:cNvPr id="10" name="タイトル 1"/>
          <p:cNvSpPr txBox="1">
            <a:spLocks/>
          </p:cNvSpPr>
          <p:nvPr/>
        </p:nvSpPr>
        <p:spPr>
          <a:xfrm>
            <a:off x="837981" y="365923"/>
            <a:ext cx="10512862" cy="1325218"/>
          </a:xfrm>
          <a:prstGeom prst="rect">
            <a:avLst/>
          </a:prstGeom>
        </p:spPr>
        <p:txBody>
          <a:bodyPr vert="horz" lIns="91416" tIns="45708" rIns="91416" bIns="45708"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b="1">
                <a:latin typeface="Meiryo UI" panose="020B0604030504040204" pitchFamily="50" charset="-128"/>
                <a:ea typeface="Meiryo UI" panose="020B0604030504040204" pitchFamily="50" charset="-128"/>
              </a:rPr>
              <a:t>Chaser(</a:t>
            </a:r>
            <a:r>
              <a:rPr lang="ja-JP" altLang="en-US" b="1">
                <a:latin typeface="Meiryo UI" panose="020B0604030504040204" pitchFamily="50" charset="-128"/>
                <a:ea typeface="Meiryo UI" panose="020B0604030504040204" pitchFamily="50" charset="-128"/>
              </a:rPr>
              <a:t>チェイサー</a:t>
            </a:r>
            <a:r>
              <a:rPr lang="en-US" altLang="ja-JP" b="1">
                <a:latin typeface="Meiryo UI" panose="020B0604030504040204" pitchFamily="50" charset="-128"/>
                <a:ea typeface="Meiryo UI" panose="020B0604030504040204" pitchFamily="50" charset="-128"/>
              </a:rPr>
              <a:t>)</a:t>
            </a:r>
            <a:r>
              <a:rPr lang="ja-JP" altLang="en-US" b="1">
                <a:latin typeface="Meiryo UI" panose="020B0604030504040204" pitchFamily="50" charset="-128"/>
                <a:ea typeface="Meiryo UI" panose="020B0604030504040204" pitchFamily="50" charset="-128"/>
              </a:rPr>
              <a:t>とは？</a:t>
            </a:r>
            <a:endParaRPr lang="ja-JP" altLang="en-US" sz="4399" b="1">
              <a:latin typeface="Meiryo UI" panose="020B0604030504040204" pitchFamily="50" charset="-128"/>
              <a:ea typeface="Meiryo UI" panose="020B0604030504040204" pitchFamily="50" charset="-128"/>
            </a:endParaRPr>
          </a:p>
        </p:txBody>
      </p:sp>
      <p:sp>
        <p:nvSpPr>
          <p:cNvPr id="16" name="テキスト ボックス 15"/>
          <p:cNvSpPr txBox="1"/>
          <p:nvPr/>
        </p:nvSpPr>
        <p:spPr>
          <a:xfrm>
            <a:off x="8664940" y="2122904"/>
            <a:ext cx="1728192" cy="830868"/>
          </a:xfrm>
          <a:prstGeom prst="rect">
            <a:avLst/>
          </a:prstGeom>
          <a:noFill/>
        </p:spPr>
        <p:txBody>
          <a:bodyPr wrap="square" rtlCol="0">
            <a:spAutoFit/>
          </a:bodyPr>
          <a:lstStyle/>
          <a:p>
            <a:r>
              <a:rPr kumimoji="1" lang="ja-JP" altLang="en-US" sz="4799">
                <a:latin typeface="Meiryo UI" panose="020B0604030504040204" pitchFamily="50" charset="-128"/>
                <a:ea typeface="Meiryo UI" panose="020B0604030504040204" pitchFamily="50" charset="-128"/>
              </a:rPr>
              <a:t>ダイア</a:t>
            </a:r>
          </a:p>
        </p:txBody>
      </p:sp>
      <p:sp>
        <p:nvSpPr>
          <p:cNvPr id="17" name="テキスト ボックス 16"/>
          <p:cNvSpPr txBox="1"/>
          <p:nvPr/>
        </p:nvSpPr>
        <p:spPr>
          <a:xfrm>
            <a:off x="7728836" y="5423399"/>
            <a:ext cx="3739137" cy="523084"/>
          </a:xfrm>
          <a:prstGeom prst="rect">
            <a:avLst/>
          </a:prstGeom>
          <a:noFill/>
        </p:spPr>
        <p:txBody>
          <a:bodyPr wrap="square" rtlCol="0">
            <a:spAutoFit/>
          </a:bodyPr>
          <a:lstStyle/>
          <a:p>
            <a:r>
              <a:rPr lang="ja-JP" altLang="en-US" sz="2799">
                <a:latin typeface="Meiryo UI" panose="020B0604030504040204" pitchFamily="50" charset="-128"/>
                <a:ea typeface="Meiryo UI" panose="020B0604030504040204" pitchFamily="50" charset="-128"/>
              </a:rPr>
              <a:t>相手より多く</a:t>
            </a:r>
            <a:r>
              <a:rPr kumimoji="1" lang="ja-JP" altLang="en-US" sz="2799">
                <a:latin typeface="Meiryo UI" panose="020B0604030504040204" pitchFamily="50" charset="-128"/>
                <a:ea typeface="Meiryo UI" panose="020B0604030504040204" pitchFamily="50" charset="-128"/>
              </a:rPr>
              <a:t>取ったら勝ち</a:t>
            </a:r>
          </a:p>
        </p:txBody>
      </p:sp>
      <p:pic>
        <p:nvPicPr>
          <p:cNvPr id="20" name="図 19"/>
          <p:cNvPicPr>
            <a:picLocks noChangeAspect="1"/>
          </p:cNvPicPr>
          <p:nvPr/>
        </p:nvPicPr>
        <p:blipFill>
          <a:blip r:embed="rId3"/>
          <a:stretch>
            <a:fillRect/>
          </a:stretch>
        </p:blipFill>
        <p:spPr>
          <a:xfrm>
            <a:off x="3790156" y="3527131"/>
            <a:ext cx="707013" cy="713108"/>
          </a:xfrm>
          <a:prstGeom prst="rect">
            <a:avLst/>
          </a:prstGeom>
        </p:spPr>
      </p:pic>
      <p:grpSp>
        <p:nvGrpSpPr>
          <p:cNvPr id="2" name="グループ化 1">
            <a:extLst>
              <a:ext uri="{FF2B5EF4-FFF2-40B4-BE49-F238E27FC236}">
                <a16:creationId xmlns:a16="http://schemas.microsoft.com/office/drawing/2014/main" id="{FF813049-0CE1-4B5A-952B-B10CEF27BA10}"/>
              </a:ext>
            </a:extLst>
          </p:cNvPr>
          <p:cNvGrpSpPr/>
          <p:nvPr/>
        </p:nvGrpSpPr>
        <p:grpSpPr>
          <a:xfrm>
            <a:off x="8371782" y="2924944"/>
            <a:ext cx="2314507" cy="2271644"/>
            <a:chOff x="8371782" y="2924944"/>
            <a:chExt cx="2314507" cy="2271644"/>
          </a:xfrm>
        </p:grpSpPr>
        <p:grpSp>
          <p:nvGrpSpPr>
            <p:cNvPr id="11" name="グループ化 10">
              <a:extLst>
                <a:ext uri="{FF2B5EF4-FFF2-40B4-BE49-F238E27FC236}">
                  <a16:creationId xmlns:a16="http://schemas.microsoft.com/office/drawing/2014/main" id="{8C918933-ED8C-491C-80A0-42E53B22FCE4}"/>
                </a:ext>
              </a:extLst>
            </p:cNvPr>
            <p:cNvGrpSpPr/>
            <p:nvPr/>
          </p:nvGrpSpPr>
          <p:grpSpPr>
            <a:xfrm>
              <a:off x="8371782" y="2924944"/>
              <a:ext cx="2314507" cy="2271644"/>
              <a:chOff x="6229887" y="2645083"/>
              <a:chExt cx="2314507" cy="2271644"/>
            </a:xfrm>
          </p:grpSpPr>
          <p:pic>
            <p:nvPicPr>
              <p:cNvPr id="13" name="図 12">
                <a:extLst>
                  <a:ext uri="{FF2B5EF4-FFF2-40B4-BE49-F238E27FC236}">
                    <a16:creationId xmlns:a16="http://schemas.microsoft.com/office/drawing/2014/main" id="{3E912C55-C975-45AA-8F21-744E5938FA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9887" y="2645083"/>
                <a:ext cx="2314507" cy="2271644"/>
              </a:xfrm>
              <a:prstGeom prst="rect">
                <a:avLst/>
              </a:prstGeom>
            </p:spPr>
          </p:pic>
          <p:pic>
            <p:nvPicPr>
              <p:cNvPr id="14" name="図 13">
                <a:extLst>
                  <a:ext uri="{FF2B5EF4-FFF2-40B4-BE49-F238E27FC236}">
                    <a16:creationId xmlns:a16="http://schemas.microsoft.com/office/drawing/2014/main" id="{AB376AE5-F2AA-4A26-B267-76852FF8D8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80118" y="3378092"/>
                <a:ext cx="814043" cy="805625"/>
              </a:xfrm>
              <a:prstGeom prst="rect">
                <a:avLst/>
              </a:prstGeom>
            </p:spPr>
          </p:pic>
        </p:grpSp>
        <p:pic>
          <p:nvPicPr>
            <p:cNvPr id="12" name="図 11" descr="挿絵 が含まれている画像&#10;&#10;自動的に生成された説明">
              <a:extLst>
                <a:ext uri="{FF2B5EF4-FFF2-40B4-BE49-F238E27FC236}">
                  <a16:creationId xmlns:a16="http://schemas.microsoft.com/office/drawing/2014/main" id="{8FF8D10C-E055-4485-9F47-A17C80F330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22013" y="3689279"/>
              <a:ext cx="814043" cy="694474"/>
            </a:xfrm>
            <a:prstGeom prst="rect">
              <a:avLst/>
            </a:prstGeom>
          </p:spPr>
        </p:pic>
      </p:grpSp>
    </p:spTree>
    <p:extLst>
      <p:ext uri="{BB962C8B-B14F-4D97-AF65-F5344CB8AC3E}">
        <p14:creationId xmlns:p14="http://schemas.microsoft.com/office/powerpoint/2010/main" val="3333251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デジタル ブルー トンネル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886_TF02895261_TF02895261" id="{05CA96EC-9039-4BE1-B72D-C3F40BA991BC}" vid="{643CF4FA-6109-407E-A9A6-7229A0C6F279}"/>
    </a:ext>
  </a:extLst>
</a:theme>
</file>

<file path=ppt/theme/theme2.xml><?xml version="1.0" encoding="utf-8"?>
<a:theme xmlns:a="http://schemas.openxmlformats.org/drawingml/2006/main" name="Office テーマ">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テーマ">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22CCB507-0646-4A50-A4F7-7F385079D589}">
  <ds:schemaRefs>
    <ds:schemaRef ds:uri="4873beb7-5857-4685-be1f-d57550cc96c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3.xml><?xml version="1.0" encoding="utf-8"?>
<ds:datastoreItem xmlns:ds="http://schemas.openxmlformats.org/officeDocument/2006/customXml" ds:itemID="{00E41224-0370-4595-877C-23316CD80004}">
  <ds:schemaRefs>
    <ds:schemaRef ds:uri="4873beb7-5857-4685-be1f-d57550cc96cc"/>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ビジネス用デジタルの青のトンネル プレゼンテーション (ワイドスクリーン)</Template>
  <Application>Microsoft Office PowerPoint</Application>
  <PresentationFormat>ユーザー設定</PresentationFormat>
  <Slides>34</Slides>
  <Notes>1</Notes>
  <HiddenSlides>0</HiddenSlides>
  <ScaleCrop>false</ScaleCrop>
  <HeadingPairs>
    <vt:vector size="4" baseType="variant">
      <vt:variant>
        <vt:lpstr>テーマ</vt:lpstr>
      </vt:variant>
      <vt:variant>
        <vt:i4>1</vt:i4>
      </vt:variant>
      <vt:variant>
        <vt:lpstr>スライド タイトル</vt:lpstr>
      </vt:variant>
      <vt:variant>
        <vt:i4>34</vt:i4>
      </vt:variant>
    </vt:vector>
  </HeadingPairs>
  <TitlesOfParts>
    <vt:vector size="35" baseType="lpstr">
      <vt:lpstr>デジタル ブルー トンネル 16x9</vt:lpstr>
      <vt:lpstr>U-16 PROGRAMMING CONTEST</vt:lpstr>
      <vt:lpstr>U-16 Programming Contestの目的</vt:lpstr>
      <vt:lpstr>Chaser(チェイサー）とは？</vt:lpstr>
      <vt:lpstr>Chaserの歴史と規模</vt:lpstr>
      <vt:lpstr>全国に波及中</vt:lpstr>
      <vt:lpstr>Chaserの要素</vt:lpstr>
      <vt:lpstr>5つの要素</vt:lpstr>
      <vt:lpstr>プレイヤー本体</vt:lpstr>
      <vt:lpstr>PowerPoint プレゼンテーション</vt:lpstr>
      <vt:lpstr>PowerPoint プレゼンテーション</vt:lpstr>
      <vt:lpstr>PowerPoint プレゼンテーション</vt:lpstr>
      <vt:lpstr>Chaserのルール</vt:lpstr>
      <vt:lpstr>プレイヤー本体ができること</vt:lpstr>
      <vt:lpstr>プレイヤーが１ターンでできること</vt:lpstr>
      <vt:lpstr>補足</vt:lpstr>
      <vt:lpstr>勝利条件</vt:lpstr>
      <vt:lpstr>勝利条件　その1</vt:lpstr>
      <vt:lpstr>勝利条件　その2</vt:lpstr>
      <vt:lpstr>勝利条件　その3</vt:lpstr>
      <vt:lpstr>勝利条件　その4</vt:lpstr>
      <vt:lpstr>勝利条件　その5</vt:lpstr>
      <vt:lpstr>引き分け条件</vt:lpstr>
      <vt:lpstr>対戦形式について</vt:lpstr>
      <vt:lpstr>対戦形式</vt:lpstr>
      <vt:lpstr>対戦形式</vt:lpstr>
      <vt:lpstr>対戦形式</vt:lpstr>
      <vt:lpstr>対戦形式</vt:lpstr>
      <vt:lpstr>対戦形式</vt:lpstr>
      <vt:lpstr>対戦形式</vt:lpstr>
      <vt:lpstr>終わりに</vt:lpstr>
      <vt:lpstr>余談：釧路高専でのCHaserに関連する研究の紹介</vt:lpstr>
      <vt:lpstr>BCN AWARD 2020 </vt:lpstr>
      <vt:lpstr>BCN AWARD 2020 </vt:lpstr>
      <vt:lpstr>ご清聴ありがとうございました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U-16 PROGRAMMING CONTEST</dc:title>
  <dc:creator/>
  <cp:revision>10</cp:revision>
  <dcterms:created xsi:type="dcterms:W3CDTF">2020-01-21T08:40:32Z</dcterms:created>
  <dcterms:modified xsi:type="dcterms:W3CDTF">2020-02-02T00:47:08Z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