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handoutMasterIdLst>
    <p:handoutMasterId r:id="rId33"/>
  </p:handoutMasterIdLst>
  <p:sldIdLst>
    <p:sldId id="257" r:id="rId5"/>
    <p:sldId id="268" r:id="rId6"/>
    <p:sldId id="272" r:id="rId7"/>
    <p:sldId id="273" r:id="rId8"/>
    <p:sldId id="286" r:id="rId9"/>
    <p:sldId id="287"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67" r:id="rId23"/>
    <p:sldId id="269" r:id="rId24"/>
    <p:sldId id="270" r:id="rId25"/>
    <p:sldId id="261" r:id="rId26"/>
    <p:sldId id="259" r:id="rId27"/>
    <p:sldId id="262" r:id="rId28"/>
    <p:sldId id="263" r:id="rId29"/>
    <p:sldId id="271" r:id="rId30"/>
    <p:sldId id="265" r:id="rId31"/>
  </p:sldIdLst>
  <p:sldSz cx="12188825" cy="6858000"/>
  <p:notesSz cx="6858000" cy="9945688"/>
  <p:defaultTextStyle>
    <a:defPPr rtl="0">
      <a:defRPr lang="ja-jp"/>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3133"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9F1DB5-5A86-4C21-B112-452163855BC2}" v="294" dt="2020-09-05T01:40:11.7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8422" autoAdjust="0"/>
  </p:normalViewPr>
  <p:slideViewPr>
    <p:cSldViewPr>
      <p:cViewPr varScale="1">
        <p:scale>
          <a:sx n="114" d="100"/>
          <a:sy n="114" d="100"/>
        </p:scale>
        <p:origin x="414" y="84"/>
      </p:cViewPr>
      <p:guideLst>
        <p:guide orient="horz" pos="2160"/>
        <p:guide pos="3839"/>
      </p:guideLst>
    </p:cSldViewPr>
  </p:slideViewPr>
  <p:notesTextViewPr>
    <p:cViewPr>
      <p:scale>
        <a:sx n="1" d="1"/>
        <a:sy n="1" d="1"/>
      </p:scale>
      <p:origin x="0" y="0"/>
    </p:cViewPr>
  </p:notesTextViewPr>
  <p:notesViewPr>
    <p:cSldViewPr showGuides="1">
      <p:cViewPr varScale="1">
        <p:scale>
          <a:sx n="83" d="100"/>
          <a:sy n="83" d="100"/>
        </p:scale>
        <p:origin x="2976" y="72"/>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篠田 裕人" userId="c10055e984ced378" providerId="LiveId" clId="{109F1DB5-5A86-4C21-B112-452163855BC2}"/>
    <pc:docChg chg="undo custSel addSld modSld modNotesMaster modHandout">
      <pc:chgData name="篠田 裕人" userId="c10055e984ced378" providerId="LiveId" clId="{109F1DB5-5A86-4C21-B112-452163855BC2}" dt="2020-09-05T01:40:20.422" v="5075" actId="1076"/>
      <pc:docMkLst>
        <pc:docMk/>
      </pc:docMkLst>
      <pc:sldChg chg="modSp">
        <pc:chgData name="篠田 裕人" userId="c10055e984ced378" providerId="LiveId" clId="{109F1DB5-5A86-4C21-B112-452163855BC2}" dt="2020-09-05T01:40:20.422" v="5075" actId="1076"/>
        <pc:sldMkLst>
          <pc:docMk/>
          <pc:sldMk cId="1332291891" sldId="257"/>
        </pc:sldMkLst>
        <pc:spChg chg="mod">
          <ac:chgData name="篠田 裕人" userId="c10055e984ced378" providerId="LiveId" clId="{109F1DB5-5A86-4C21-B112-452163855BC2}" dt="2020-09-05T01:40:20.422" v="5075" actId="1076"/>
          <ac:spMkLst>
            <pc:docMk/>
            <pc:sldMk cId="1332291891" sldId="257"/>
            <ac:spMk id="2" creationId="{00000000-0000-0000-0000-000000000000}"/>
          </ac:spMkLst>
        </pc:spChg>
      </pc:sldChg>
      <pc:sldChg chg="addSp delSp modSp">
        <pc:chgData name="篠田 裕人" userId="c10055e984ced378" providerId="LiveId" clId="{109F1DB5-5A86-4C21-B112-452163855BC2}" dt="2020-08-29T04:01:52.500" v="4120" actId="20577"/>
        <pc:sldMkLst>
          <pc:docMk/>
          <pc:sldMk cId="4231037999" sldId="273"/>
        </pc:sldMkLst>
        <pc:spChg chg="del mod">
          <ac:chgData name="篠田 裕人" userId="c10055e984ced378" providerId="LiveId" clId="{109F1DB5-5A86-4C21-B112-452163855BC2}" dt="2020-08-29T03:20:49.322" v="1151"/>
          <ac:spMkLst>
            <pc:docMk/>
            <pc:sldMk cId="4231037999" sldId="273"/>
            <ac:spMk id="2" creationId="{6CE89640-F6A0-4745-8465-D6F5EA73CFA2}"/>
          </ac:spMkLst>
        </pc:spChg>
        <pc:spChg chg="add del">
          <ac:chgData name="篠田 裕人" userId="c10055e984ced378" providerId="LiveId" clId="{109F1DB5-5A86-4C21-B112-452163855BC2}" dt="2020-08-29T03:20:42.390" v="1146"/>
          <ac:spMkLst>
            <pc:docMk/>
            <pc:sldMk cId="4231037999" sldId="273"/>
            <ac:spMk id="4" creationId="{8C402FBC-4174-427D-A504-B15290579C5D}"/>
          </ac:spMkLst>
        </pc:spChg>
        <pc:spChg chg="add mod">
          <ac:chgData name="篠田 裕人" userId="c10055e984ced378" providerId="LiveId" clId="{109F1DB5-5A86-4C21-B112-452163855BC2}" dt="2020-08-29T04:01:52.500" v="4120" actId="20577"/>
          <ac:spMkLst>
            <pc:docMk/>
            <pc:sldMk cId="4231037999" sldId="273"/>
            <ac:spMk id="5" creationId="{BA0B47D7-D136-4F3C-AC4E-3182485237AF}"/>
          </ac:spMkLst>
        </pc:spChg>
      </pc:sldChg>
      <pc:sldChg chg="modSp add">
        <pc:chgData name="篠田 裕人" userId="c10055e984ced378" providerId="LiveId" clId="{109F1DB5-5A86-4C21-B112-452163855BC2}" dt="2020-08-25T08:31:21.916" v="40"/>
        <pc:sldMkLst>
          <pc:docMk/>
          <pc:sldMk cId="777583245" sldId="281"/>
        </pc:sldMkLst>
        <pc:spChg chg="mod">
          <ac:chgData name="篠田 裕人" userId="c10055e984ced378" providerId="LiveId" clId="{109F1DB5-5A86-4C21-B112-452163855BC2}" dt="2020-08-25T08:31:21.916" v="40"/>
          <ac:spMkLst>
            <pc:docMk/>
            <pc:sldMk cId="777583245" sldId="281"/>
            <ac:spMk id="4" creationId="{00000000-0000-0000-0000-000000000000}"/>
          </ac:spMkLst>
        </pc:spChg>
      </pc:sldChg>
      <pc:sldChg chg="modSp add">
        <pc:chgData name="篠田 裕人" userId="c10055e984ced378" providerId="LiveId" clId="{109F1DB5-5A86-4C21-B112-452163855BC2}" dt="2020-08-25T08:36:33.680" v="419" actId="20577"/>
        <pc:sldMkLst>
          <pc:docMk/>
          <pc:sldMk cId="887060081" sldId="282"/>
        </pc:sldMkLst>
        <pc:spChg chg="mod">
          <ac:chgData name="篠田 裕人" userId="c10055e984ced378" providerId="LiveId" clId="{109F1DB5-5A86-4C21-B112-452163855BC2}" dt="2020-08-25T08:31:33.439" v="75"/>
          <ac:spMkLst>
            <pc:docMk/>
            <pc:sldMk cId="887060081" sldId="282"/>
            <ac:spMk id="13" creationId="{00000000-0000-0000-0000-000000000000}"/>
          </ac:spMkLst>
        </pc:spChg>
        <pc:spChg chg="mod">
          <ac:chgData name="篠田 裕人" userId="c10055e984ced378" providerId="LiveId" clId="{109F1DB5-5A86-4C21-B112-452163855BC2}" dt="2020-08-25T08:36:33.680" v="419" actId="20577"/>
          <ac:spMkLst>
            <pc:docMk/>
            <pc:sldMk cId="887060081" sldId="282"/>
            <ac:spMk id="14" creationId="{00000000-0000-0000-0000-000000000000}"/>
          </ac:spMkLst>
        </pc:spChg>
      </pc:sldChg>
      <pc:sldChg chg="modSp add">
        <pc:chgData name="篠田 裕人" userId="c10055e984ced378" providerId="LiveId" clId="{109F1DB5-5A86-4C21-B112-452163855BC2}" dt="2020-08-25T08:38:49.044" v="722" actId="20577"/>
        <pc:sldMkLst>
          <pc:docMk/>
          <pc:sldMk cId="3460770826" sldId="283"/>
        </pc:sldMkLst>
        <pc:spChg chg="mod">
          <ac:chgData name="篠田 裕人" userId="c10055e984ced378" providerId="LiveId" clId="{109F1DB5-5A86-4C21-B112-452163855BC2}" dt="2020-08-25T08:38:49.044" v="722" actId="20577"/>
          <ac:spMkLst>
            <pc:docMk/>
            <pc:sldMk cId="3460770826" sldId="283"/>
            <ac:spMk id="14" creationId="{00000000-0000-0000-0000-000000000000}"/>
          </ac:spMkLst>
        </pc:spChg>
      </pc:sldChg>
      <pc:sldChg chg="modSp add">
        <pc:chgData name="篠田 裕人" userId="c10055e984ced378" providerId="LiveId" clId="{109F1DB5-5A86-4C21-B112-452163855BC2}" dt="2020-08-25T08:40:51.770" v="1025"/>
        <pc:sldMkLst>
          <pc:docMk/>
          <pc:sldMk cId="3037570391" sldId="284"/>
        </pc:sldMkLst>
        <pc:spChg chg="mod">
          <ac:chgData name="篠田 裕人" userId="c10055e984ced378" providerId="LiveId" clId="{109F1DB5-5A86-4C21-B112-452163855BC2}" dt="2020-08-25T08:40:51.770" v="1025"/>
          <ac:spMkLst>
            <pc:docMk/>
            <pc:sldMk cId="3037570391" sldId="284"/>
            <ac:spMk id="14" creationId="{00000000-0000-0000-0000-000000000000}"/>
          </ac:spMkLst>
        </pc:spChg>
      </pc:sldChg>
      <pc:sldChg chg="modSp add">
        <pc:chgData name="篠田 裕人" userId="c10055e984ced378" providerId="LiveId" clId="{109F1DB5-5A86-4C21-B112-452163855BC2}" dt="2020-08-25T08:42:11.908" v="1123" actId="1076"/>
        <pc:sldMkLst>
          <pc:docMk/>
          <pc:sldMk cId="2544528548" sldId="285"/>
        </pc:sldMkLst>
        <pc:spChg chg="mod">
          <ac:chgData name="篠田 裕人" userId="c10055e984ced378" providerId="LiveId" clId="{109F1DB5-5A86-4C21-B112-452163855BC2}" dt="2020-08-25T08:42:11.908" v="1123" actId="1076"/>
          <ac:spMkLst>
            <pc:docMk/>
            <pc:sldMk cId="2544528548" sldId="285"/>
            <ac:spMk id="2" creationId="{00000000-0000-0000-0000-000000000000}"/>
          </ac:spMkLst>
        </pc:spChg>
      </pc:sldChg>
      <pc:sldChg chg="modSp add">
        <pc:chgData name="篠田 裕人" userId="c10055e984ced378" providerId="LiveId" clId="{109F1DB5-5A86-4C21-B112-452163855BC2}" dt="2020-08-29T04:29:26.248" v="4862" actId="27636"/>
        <pc:sldMkLst>
          <pc:docMk/>
          <pc:sldMk cId="16306339" sldId="286"/>
        </pc:sldMkLst>
        <pc:spChg chg="mod">
          <ac:chgData name="篠田 裕人" userId="c10055e984ced378" providerId="LiveId" clId="{109F1DB5-5A86-4C21-B112-452163855BC2}" dt="2020-08-29T04:29:26.248" v="4862" actId="27636"/>
          <ac:spMkLst>
            <pc:docMk/>
            <pc:sldMk cId="16306339" sldId="286"/>
            <ac:spMk id="5" creationId="{BA0B47D7-D136-4F3C-AC4E-3182485237AF}"/>
          </ac:spMkLst>
        </pc:spChg>
      </pc:sldChg>
      <pc:sldChg chg="addSp delSp modSp add">
        <pc:chgData name="篠田 裕人" userId="c10055e984ced378" providerId="LiveId" clId="{109F1DB5-5A86-4C21-B112-452163855BC2}" dt="2020-08-29T04:36:36.140" v="5050" actId="1076"/>
        <pc:sldMkLst>
          <pc:docMk/>
          <pc:sldMk cId="2351532962" sldId="287"/>
        </pc:sldMkLst>
        <pc:spChg chg="del">
          <ac:chgData name="篠田 裕人" userId="c10055e984ced378" providerId="LiveId" clId="{109F1DB5-5A86-4C21-B112-452163855BC2}" dt="2020-08-29T04:32:13.593" v="4915" actId="478"/>
          <ac:spMkLst>
            <pc:docMk/>
            <pc:sldMk cId="2351532962" sldId="287"/>
            <ac:spMk id="3" creationId="{00000000-0000-0000-0000-000000000000}"/>
          </ac:spMkLst>
        </pc:spChg>
        <pc:spChg chg="mod">
          <ac:chgData name="篠田 裕人" userId="c10055e984ced378" providerId="LiveId" clId="{109F1DB5-5A86-4C21-B112-452163855BC2}" dt="2020-08-29T04:33:41.665" v="4926" actId="20577"/>
          <ac:spMkLst>
            <pc:docMk/>
            <pc:sldMk cId="2351532962" sldId="287"/>
            <ac:spMk id="5" creationId="{BA0B47D7-D136-4F3C-AC4E-3182485237AF}"/>
          </ac:spMkLst>
        </pc:spChg>
        <pc:spChg chg="add del mod">
          <ac:chgData name="篠田 裕人" userId="c10055e984ced378" providerId="LiveId" clId="{109F1DB5-5A86-4C21-B112-452163855BC2}" dt="2020-08-29T04:32:18.928" v="4916" actId="478"/>
          <ac:spMkLst>
            <pc:docMk/>
            <pc:sldMk cId="2351532962" sldId="287"/>
            <ac:spMk id="6" creationId="{344EA600-FCD3-4B69-95AD-D7DB4D2BCDA3}"/>
          </ac:spMkLst>
        </pc:spChg>
        <pc:spChg chg="add del mod">
          <ac:chgData name="篠田 裕人" userId="c10055e984ced378" providerId="LiveId" clId="{109F1DB5-5A86-4C21-B112-452163855BC2}" dt="2020-08-29T04:36:36.140" v="5050" actId="1076"/>
          <ac:spMkLst>
            <pc:docMk/>
            <pc:sldMk cId="2351532962" sldId="287"/>
            <ac:spMk id="8" creationId="{3A8D7769-5FBB-4FD9-9A15-A530875B714E}"/>
          </ac:spMkLst>
        </pc:spChg>
        <pc:picChg chg="add mod modCrop">
          <ac:chgData name="篠田 裕人" userId="c10055e984ced378" providerId="LiveId" clId="{109F1DB5-5A86-4C21-B112-452163855BC2}" dt="2020-08-29T04:33:10.952" v="4919" actId="14100"/>
          <ac:picMkLst>
            <pc:docMk/>
            <pc:sldMk cId="2351532962" sldId="287"/>
            <ac:picMk id="4" creationId="{7060CC2C-2CFF-40FA-BFBB-E6F8D49300E5}"/>
          </ac:picMkLst>
        </pc:picChg>
        <pc:picChg chg="add del">
          <ac:chgData name="篠田 裕人" userId="c10055e984ced378" providerId="LiveId" clId="{109F1DB5-5A86-4C21-B112-452163855BC2}" dt="2020-08-29T04:33:45.547" v="4928"/>
          <ac:picMkLst>
            <pc:docMk/>
            <pc:sldMk cId="2351532962" sldId="287"/>
            <ac:picMk id="7" creationId="{8F11B621-7D70-47A0-8B93-EE0BA5043D32}"/>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データ系列 1</c:v>
                </c:pt>
              </c:strCache>
            </c:strRef>
          </c:tx>
          <c:spPr>
            <a:noFill/>
            <a:ln w="25400" cap="flat" cmpd="sng" algn="ctr">
              <a:solidFill>
                <a:schemeClr val="accent1"/>
              </a:solidFill>
              <a:miter lim="800000"/>
            </a:ln>
            <a:effectLst/>
          </c:spPr>
          <c:invertIfNegative val="0"/>
          <c:cat>
            <c:strRef>
              <c:f>Sheet1!$A$2:$A$5</c:f>
              <c:strCache>
                <c:ptCount val="4"/>
                <c:pt idx="0">
                  <c:v>カテゴリ 1</c:v>
                </c:pt>
                <c:pt idx="1">
                  <c:v>カテゴリ 2</c:v>
                </c:pt>
                <c:pt idx="2">
                  <c:v>カテゴリ 3</c:v>
                </c:pt>
                <c:pt idx="3">
                  <c:v>カテゴリ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E92-4051-99BC-2623F45BF7E0}"/>
            </c:ext>
          </c:extLst>
        </c:ser>
        <c:ser>
          <c:idx val="1"/>
          <c:order val="1"/>
          <c:tx>
            <c:strRef>
              <c:f>Sheet1!$C$1</c:f>
              <c:strCache>
                <c:ptCount val="1"/>
                <c:pt idx="0">
                  <c:v>データ系列 2</c:v>
                </c:pt>
              </c:strCache>
            </c:strRef>
          </c:tx>
          <c:spPr>
            <a:noFill/>
            <a:ln w="25400" cap="flat" cmpd="sng" algn="ctr">
              <a:solidFill>
                <a:schemeClr val="accent2"/>
              </a:solidFill>
              <a:miter lim="800000"/>
            </a:ln>
            <a:effectLst/>
          </c:spPr>
          <c:invertIfNegative val="0"/>
          <c:cat>
            <c:strRef>
              <c:f>Sheet1!$A$2:$A$5</c:f>
              <c:strCache>
                <c:ptCount val="4"/>
                <c:pt idx="0">
                  <c:v>カテゴリ 1</c:v>
                </c:pt>
                <c:pt idx="1">
                  <c:v>カテゴリ 2</c:v>
                </c:pt>
                <c:pt idx="2">
                  <c:v>カテゴリ 3</c:v>
                </c:pt>
                <c:pt idx="3">
                  <c:v>カテゴリ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E92-4051-99BC-2623F45BF7E0}"/>
            </c:ext>
          </c:extLst>
        </c:ser>
        <c:ser>
          <c:idx val="2"/>
          <c:order val="2"/>
          <c:tx>
            <c:strRef>
              <c:f>Sheet1!$D$1</c:f>
              <c:strCache>
                <c:ptCount val="1"/>
                <c:pt idx="0">
                  <c:v>データ系列 3</c:v>
                </c:pt>
              </c:strCache>
            </c:strRef>
          </c:tx>
          <c:spPr>
            <a:noFill/>
            <a:ln w="25400" cap="flat" cmpd="sng" algn="ctr">
              <a:solidFill>
                <a:schemeClr val="accent3"/>
              </a:solidFill>
              <a:miter lim="800000"/>
            </a:ln>
            <a:effectLst/>
          </c:spPr>
          <c:invertIfNegative val="0"/>
          <c:cat>
            <c:strRef>
              <c:f>Sheet1!$A$2:$A$5</c:f>
              <c:strCache>
                <c:ptCount val="4"/>
                <c:pt idx="0">
                  <c:v>カテゴリ 1</c:v>
                </c:pt>
                <c:pt idx="1">
                  <c:v>カテゴリ 2</c:v>
                </c:pt>
                <c:pt idx="2">
                  <c:v>カテゴリ 3</c:v>
                </c:pt>
                <c:pt idx="3">
                  <c:v>カテゴリ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E92-4051-99BC-2623F45BF7E0}"/>
            </c:ext>
          </c:extLst>
        </c:ser>
        <c:dLbls>
          <c:showLegendKey val="0"/>
          <c:showVal val="0"/>
          <c:showCatName val="0"/>
          <c:showSerName val="0"/>
          <c:showPercent val="0"/>
          <c:showBubbleSize val="0"/>
        </c:dLbls>
        <c:gapWidth val="164"/>
        <c:overlap val="-35"/>
        <c:axId val="632163384"/>
        <c:axId val="632166128"/>
      </c:barChart>
      <c:catAx>
        <c:axId val="632163384"/>
        <c:scaling>
          <c:orientation val="minMax"/>
        </c:scaling>
        <c:delete val="0"/>
        <c:axPos val="b"/>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lang="ja-JP" sz="1197" b="0" i="0" u="none" strike="noStrike" kern="1200" baseline="0" noProof="0">
                <a:solidFill>
                  <a:schemeClr val="tx1">
                    <a:lumMod val="50000"/>
                    <a:lumOff val="50000"/>
                  </a:schemeClr>
                </a:solidFill>
                <a:latin typeface="ＭＳ Ｐゴシック" panose="020B0600070205080204" pitchFamily="50" charset="-128"/>
                <a:ea typeface="ＭＳ Ｐゴシック" panose="020B0600070205080204" pitchFamily="50" charset="-128"/>
                <a:cs typeface="+mn-cs"/>
              </a:defRPr>
            </a:pPr>
            <a:endParaRPr lang="ja-JP"/>
          </a:p>
        </c:txPr>
        <c:crossAx val="632166128"/>
        <c:crosses val="autoZero"/>
        <c:auto val="1"/>
        <c:lblAlgn val="ctr"/>
        <c:lblOffset val="100"/>
        <c:noMultiLvlLbl val="0"/>
      </c:catAx>
      <c:valAx>
        <c:axId val="6321661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1197" b="0" i="0" u="none" strike="noStrike" kern="1200" baseline="0" noProof="0">
                <a:solidFill>
                  <a:schemeClr val="tx1">
                    <a:lumMod val="50000"/>
                    <a:lumOff val="50000"/>
                  </a:schemeClr>
                </a:solidFill>
                <a:latin typeface="+mn-lt"/>
                <a:ea typeface="+mn-ea"/>
                <a:cs typeface="+mn-cs"/>
              </a:defRPr>
            </a:pPr>
            <a:endParaRPr lang="ja-JP"/>
          </a:p>
        </c:txPr>
        <c:crossAx val="6321633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ja-JP" sz="1197" b="0" i="0" u="none" strike="noStrike" kern="1200" baseline="0" noProof="0">
              <a:solidFill>
                <a:schemeClr val="tx1">
                  <a:lumMod val="50000"/>
                  <a:lumOff val="50000"/>
                </a:schemeClr>
              </a:solidFill>
              <a:latin typeface="ＭＳ Ｐゴシック" panose="020B0600070205080204" pitchFamily="50" charset="-128"/>
              <a:ea typeface="ＭＳ Ｐゴシック" panose="020B0600070205080204" pitchFamily="50" charset="-128"/>
              <a:cs typeface="+mn-cs"/>
            </a:defRPr>
          </a:pPr>
          <a:endParaRPr lang="ja-JP"/>
        </a:p>
      </c:txPr>
    </c:legend>
    <c:plotVisOnly val="1"/>
    <c:dispBlanksAs val="gap"/>
    <c:showDLblsOverMax val="0"/>
  </c:chart>
  <c:spPr>
    <a:noFill/>
    <a:ln>
      <a:noFill/>
    </a:ln>
    <a:effectLst/>
  </c:spPr>
  <c:txPr>
    <a:bodyPr/>
    <a:lstStyle/>
    <a:p>
      <a:pPr>
        <a:defRPr lang="ja-JP" noProof="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rtlCol="0"/>
        <a:lstStyle/>
        <a:p>
          <a:pPr rtl="0"/>
          <a:endParaRPr lang="en-US"/>
        </a:p>
      </dgm:t>
    </dgm:pt>
    <dgm:pt modelId="{095A5E99-E976-4550-8F80-53CC813F2F5A}">
      <dgm:prSet phldrT="[Text]"/>
      <dgm:spPr>
        <a:gradFill rotWithShape="0">
          <a:gsLst>
            <a:gs pos="0">
              <a:srgbClr val="703000"/>
            </a:gs>
            <a:gs pos="50000">
              <a:srgbClr val="A44A00"/>
            </a:gs>
            <a:gs pos="70000">
              <a:srgbClr val="BC5500"/>
            </a:gs>
            <a:gs pos="100000">
              <a:srgbClr val="F26D00"/>
            </a:gs>
          </a:gsLst>
        </a:gradFill>
      </dgm:spPr>
      <dgm:t>
        <a:bodyPr rtlCol="0"/>
        <a:lstStyle/>
        <a:p>
          <a:pPr rtl="0"/>
          <a:r>
            <a:rPr lang="ja" dirty="0">
              <a:latin typeface="ＭＳ Ｐゴシック" panose="020B0600070205080204" pitchFamily="50" charset="-128"/>
              <a:ea typeface="ＭＳ Ｐゴシック" panose="020B0600070205080204" pitchFamily="50" charset="-128"/>
            </a:rPr>
            <a:t>タスク 1</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rtlCol="0"/>
        <a:lstStyle/>
        <a:p>
          <a:pPr rtl="0"/>
          <a:endParaRPr lang="en-US">
            <a:latin typeface="ＭＳ Ｐゴシック" panose="020B0600070205080204" pitchFamily="50" charset="-128"/>
            <a:ea typeface="ＭＳ Ｐゴシック" panose="020B0600070205080204" pitchFamily="50" charset="-128"/>
          </a:endParaRPr>
        </a:p>
      </dgm:t>
    </dgm:pt>
    <dgm:pt modelId="{8877691F-1B60-4485-9174-DDEC7EE68B70}" type="sibTrans" cxnId="{D1A4D8E6-F04E-4AB1-8D0C-63DC7AB1E81F}">
      <dgm:prSet/>
      <dgm:spPr/>
      <dgm:t>
        <a:bodyPr rtlCol="0"/>
        <a:lstStyle/>
        <a:p>
          <a:pPr rtl="0"/>
          <a:endParaRPr lang="en-US">
            <a:latin typeface="ＭＳ Ｐゴシック" panose="020B0600070205080204" pitchFamily="50" charset="-128"/>
            <a:ea typeface="ＭＳ Ｐゴシック" panose="020B0600070205080204" pitchFamily="50" charset="-128"/>
          </a:endParaRPr>
        </a:p>
      </dgm:t>
    </dgm:pt>
    <dgm:pt modelId="{8EC937D8-BD76-4A12-A3E5-900D5C1E2E05}">
      <dgm:prSet phldrT="[Text]"/>
      <dgm:spPr/>
      <dgm:t>
        <a:bodyPr rtlCol="0"/>
        <a:lstStyle/>
        <a:p>
          <a:pPr rtl="0"/>
          <a:r>
            <a:rPr lang="ja">
              <a:latin typeface="ＭＳ Ｐゴシック" panose="020B0600070205080204" pitchFamily="50" charset="-128"/>
              <a:ea typeface="ＭＳ Ｐゴシック" panose="020B0600070205080204" pitchFamily="50" charset="-128"/>
            </a:rPr>
            <a:t>タスク 2</a:t>
          </a:r>
        </a:p>
      </dgm:t>
    </dgm:pt>
    <dgm:pt modelId="{8265EE85-9851-494E-A6D3-1CDACE947DF3}" type="parTrans" cxnId="{43DC8383-AEE5-490C-A8E5-1F216F2B8FE6}">
      <dgm:prSet/>
      <dgm:spPr/>
      <dgm:t>
        <a:bodyPr rtlCol="0"/>
        <a:lstStyle/>
        <a:p>
          <a:pPr rtl="0"/>
          <a:endParaRPr lang="en-US">
            <a:latin typeface="ＭＳ Ｐゴシック" panose="020B0600070205080204" pitchFamily="50" charset="-128"/>
            <a:ea typeface="ＭＳ Ｐゴシック" panose="020B0600070205080204" pitchFamily="50" charset="-128"/>
          </a:endParaRPr>
        </a:p>
      </dgm:t>
    </dgm:pt>
    <dgm:pt modelId="{B3EFD4A5-9FA1-4ABE-B722-05162509509B}" type="sibTrans" cxnId="{43DC8383-AEE5-490C-A8E5-1F216F2B8FE6}">
      <dgm:prSet/>
      <dgm:spPr/>
      <dgm:t>
        <a:bodyPr rtlCol="0"/>
        <a:lstStyle/>
        <a:p>
          <a:pPr rtl="0"/>
          <a:endParaRPr lang="en-US">
            <a:latin typeface="ＭＳ Ｐゴシック" panose="020B0600070205080204" pitchFamily="50" charset="-128"/>
            <a:ea typeface="ＭＳ Ｐゴシック" panose="020B0600070205080204" pitchFamily="50" charset="-128"/>
          </a:endParaRPr>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rtlCol="0"/>
        <a:lstStyle/>
        <a:p>
          <a:pPr rtl="0"/>
          <a:r>
            <a:rPr lang="ja">
              <a:latin typeface="ＭＳ Ｐゴシック" panose="020B0600070205080204" pitchFamily="50" charset="-128"/>
              <a:ea typeface="ＭＳ Ｐゴシック" panose="020B0600070205080204" pitchFamily="50" charset="-128"/>
            </a:rPr>
            <a:t>タスク 3</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rtlCol="0"/>
        <a:lstStyle/>
        <a:p>
          <a:pPr rtl="0"/>
          <a:endParaRPr lang="en-US">
            <a:latin typeface="ＭＳ Ｐゴシック" panose="020B0600070205080204" pitchFamily="50" charset="-128"/>
            <a:ea typeface="ＭＳ Ｐゴシック" panose="020B0600070205080204" pitchFamily="50" charset="-128"/>
          </a:endParaRPr>
        </a:p>
      </dgm:t>
    </dgm:pt>
    <dgm:pt modelId="{46037378-034A-4662-877A-B53E1DA069A3}" type="sibTrans" cxnId="{011A9761-E983-4C7D-AB1D-2038261D8FF8}">
      <dgm:prSet/>
      <dgm:spPr/>
      <dgm:t>
        <a:bodyPr rtlCol="0"/>
        <a:lstStyle/>
        <a:p>
          <a:pPr rtl="0"/>
          <a:endParaRPr lang="en-US">
            <a:latin typeface="ＭＳ Ｐゴシック" panose="020B0600070205080204" pitchFamily="50" charset="-128"/>
            <a:ea typeface="ＭＳ Ｐゴシック" panose="020B0600070205080204" pitchFamily="50" charset="-128"/>
          </a:endParaRPr>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dgm:presLayoutVars>
          <dgm:bulletEnabled val="1"/>
        </dgm:presLayoutVars>
      </dgm:prSet>
      <dgm:spPr/>
    </dgm:pt>
    <dgm:pt modelId="{CA544AF7-F7B2-4CA5-9251-B4CDB8D06634}" type="pres">
      <dgm:prSet presAssocID="{CD7942A0-B7D2-4B14-8FEA-55FC702F5BE7}" presName="ThreeNodes_2" presStyleLbl="node1" presStyleIdx="1" presStyleCnt="3">
        <dgm:presLayoutVars>
          <dgm:bulletEnabled val="1"/>
        </dgm:presLayoutVars>
      </dgm:prSet>
      <dgm:spPr/>
    </dgm:pt>
    <dgm:pt modelId="{2AE92D3F-F0FA-45DD-BB60-4C6FBC6BC016}" type="pres">
      <dgm:prSet presAssocID="{CD7942A0-B7D2-4B14-8FEA-55FC702F5BE7}" presName="ThreeNodes_3" presStyleLbl="node1" presStyleIdx="2" presStyleCnt="3">
        <dgm:presLayoutVars>
          <dgm:bulletEnabled val="1"/>
        </dgm:presLayoutVars>
      </dgm:prSet>
      <dgm:spPr/>
    </dgm:pt>
    <dgm:pt modelId="{9CA877D8-99F8-40A0-89E9-59A61C9A70F4}" type="pres">
      <dgm:prSet presAssocID="{CD7942A0-B7D2-4B14-8FEA-55FC702F5BE7}" presName="ThreeConn_1-2" presStyleLbl="fgAccFollowNode1" presStyleIdx="0" presStyleCnt="2">
        <dgm:presLayoutVars>
          <dgm:bulletEnabled val="1"/>
        </dgm:presLayoutVars>
      </dgm:prSet>
      <dgm:spPr/>
    </dgm:pt>
    <dgm:pt modelId="{62643EF2-016C-41F1-8CBC-398422A85727}" type="pres">
      <dgm:prSet presAssocID="{CD7942A0-B7D2-4B14-8FEA-55FC702F5BE7}" presName="ThreeConn_2-3" presStyleLbl="fgAccFollowNode1" presStyleIdx="1" presStyleCnt="2">
        <dgm:presLayoutVars>
          <dgm:bulletEnabled val="1"/>
        </dgm:presLayoutVars>
      </dgm:prSet>
      <dgm:spPr/>
    </dgm:pt>
    <dgm:pt modelId="{7A2F6994-DA87-4497-BFC7-DD9D6EC5315F}" type="pres">
      <dgm:prSet presAssocID="{CD7942A0-B7D2-4B14-8FEA-55FC702F5BE7}" presName="ThreeNodes_1_text" presStyleLbl="node1" presStyleIdx="2" presStyleCnt="3">
        <dgm:presLayoutVars>
          <dgm:bulletEnabled val="1"/>
        </dgm:presLayoutVars>
      </dgm:prSet>
      <dgm:spPr/>
    </dgm:pt>
    <dgm:pt modelId="{916C48CB-E452-4B79-A9B9-4C9A90B47960}" type="pres">
      <dgm:prSet presAssocID="{CD7942A0-B7D2-4B14-8FEA-55FC702F5BE7}" presName="ThreeNodes_2_text" presStyleLbl="node1" presStyleIdx="2" presStyleCnt="3">
        <dgm:presLayoutVars>
          <dgm:bulletEnabled val="1"/>
        </dgm:presLayoutVars>
      </dgm:prSet>
      <dgm:spPr/>
    </dgm:pt>
    <dgm:pt modelId="{A31D264E-E285-4E5C-8EB7-762CD501BE72}" type="pres">
      <dgm:prSet presAssocID="{CD7942A0-B7D2-4B14-8FEA-55FC702F5BE7}" presName="ThreeNodes_3_text" presStyleLbl="node1" presStyleIdx="2" presStyleCnt="3">
        <dgm:presLayoutVars>
          <dgm:bulletEnabled val="1"/>
        </dgm:presLayoutVars>
      </dgm:prSet>
      <dgm:spPr/>
    </dgm:pt>
  </dgm:ptLst>
  <dgm:cxnLst>
    <dgm:cxn modelId="{5A89A138-BC1A-490F-935E-2EC3F74E8E18}" type="presOf" srcId="{7133ECF5-4190-4604-AA2F-03C9A0A9210F}" destId="{2AE92D3F-F0FA-45DD-BB60-4C6FBC6BC016}" srcOrd="0"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8A063A46-8F8D-405A-B2D6-6495FA638F46}" type="presOf" srcId="{8EC937D8-BD76-4A12-A3E5-900D5C1E2E05}" destId="{CA544AF7-F7B2-4CA5-9251-B4CDB8D06634}" srcOrd="0" destOrd="0" presId="urn:microsoft.com/office/officeart/2005/8/layout/vProcess5"/>
    <dgm:cxn modelId="{A071614A-8A85-47B2-A113-0652CAB9B428}" type="presOf" srcId="{095A5E99-E976-4550-8F80-53CC813F2F5A}" destId="{124EF20B-D98C-45B2-BB13-7B93B5373CEB}"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03E7038C-2CC0-496B-88A0-60396CDC31E4}" type="presOf" srcId="{7133ECF5-4190-4604-AA2F-03C9A0A9210F}" destId="{A31D264E-E285-4E5C-8EB7-762CD501BE72}" srcOrd="1"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BB374C9D-646D-46E6-89B4-117F0E21BA34}" type="presOf" srcId="{8EC937D8-BD76-4A12-A3E5-900D5C1E2E05}" destId="{916C48CB-E452-4B79-A9B9-4C9A90B47960}" srcOrd="1" destOrd="0" presId="urn:microsoft.com/office/officeart/2005/8/layout/vProcess5"/>
    <dgm:cxn modelId="{12FC7FDE-4033-4970-A683-61DE6FA84E89}" type="presOf" srcId="{8877691F-1B60-4485-9174-DDEC7EE68B70}" destId="{9CA877D8-99F8-40A0-89E9-59A61C9A70F4}" srcOrd="0"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7C007CEB-6418-4EA7-9CB6-5B93D0C655E6}" type="presOf" srcId="{095A5E99-E976-4550-8F80-53CC813F2F5A}" destId="{7A2F6994-DA87-4497-BFC7-DD9D6EC5315F}" srcOrd="1" destOrd="0" presId="urn:microsoft.com/office/officeart/2005/8/layout/vProcess5"/>
    <dgm:cxn modelId="{6CF7D6F9-A5F2-48E3-AF5C-A2074559AE21}" type="presOf" srcId="{B3EFD4A5-9FA1-4ABE-B722-05162509509B}" destId="{62643EF2-016C-41F1-8CBC-398422A85727}" srcOrd="0" destOrd="0" presId="urn:microsoft.com/office/officeart/2005/8/layout/vProcess5"/>
    <dgm:cxn modelId="{768DB908-A4BF-48A6-A740-5DD0CBAFBB11}" type="presParOf" srcId="{1D84D8B6-AB32-4491-B5D2-EFE3D7668B88}" destId="{3E0E8213-E460-4EB7-9A92-C2B1CC553F0D}" srcOrd="0" destOrd="0" presId="urn:microsoft.com/office/officeart/2005/8/layout/vProcess5"/>
    <dgm:cxn modelId="{A8B17D3B-E670-4FE0-A845-244C702B8151}" type="presParOf" srcId="{1D84D8B6-AB32-4491-B5D2-EFE3D7668B88}" destId="{124EF20B-D98C-45B2-BB13-7B93B5373CEB}" srcOrd="1" destOrd="0" presId="urn:microsoft.com/office/officeart/2005/8/layout/vProcess5"/>
    <dgm:cxn modelId="{1E8E2D8B-A980-4080-A16E-1F74528DE4D0}" type="presParOf" srcId="{1D84D8B6-AB32-4491-B5D2-EFE3D7668B88}" destId="{CA544AF7-F7B2-4CA5-9251-B4CDB8D06634}" srcOrd="2" destOrd="0" presId="urn:microsoft.com/office/officeart/2005/8/layout/vProcess5"/>
    <dgm:cxn modelId="{7992440C-9F36-432D-90EE-E2A708CEB38B}" type="presParOf" srcId="{1D84D8B6-AB32-4491-B5D2-EFE3D7668B88}" destId="{2AE92D3F-F0FA-45DD-BB60-4C6FBC6BC016}" srcOrd="3" destOrd="0" presId="urn:microsoft.com/office/officeart/2005/8/layout/vProcess5"/>
    <dgm:cxn modelId="{DBE883B8-7D13-43BA-A456-8DBB93D30C93}" type="presParOf" srcId="{1D84D8B6-AB32-4491-B5D2-EFE3D7668B88}" destId="{9CA877D8-99F8-40A0-89E9-59A61C9A70F4}" srcOrd="4" destOrd="0" presId="urn:microsoft.com/office/officeart/2005/8/layout/vProcess5"/>
    <dgm:cxn modelId="{A3B9E6ED-FFD0-430E-B609-EBE8E75E7C44}" type="presParOf" srcId="{1D84D8B6-AB32-4491-B5D2-EFE3D7668B88}" destId="{62643EF2-016C-41F1-8CBC-398422A85727}" srcOrd="5" destOrd="0" presId="urn:microsoft.com/office/officeart/2005/8/layout/vProcess5"/>
    <dgm:cxn modelId="{278FE748-9C54-4E36-9203-E948DB63C99A}" type="presParOf" srcId="{1D84D8B6-AB32-4491-B5D2-EFE3D7668B88}" destId="{7A2F6994-DA87-4497-BFC7-DD9D6EC5315F}" srcOrd="6" destOrd="0" presId="urn:microsoft.com/office/officeart/2005/8/layout/vProcess5"/>
    <dgm:cxn modelId="{E81279B5-23BF-4F73-A353-8831FC04E9BC}" type="presParOf" srcId="{1D84D8B6-AB32-4491-B5D2-EFE3D7668B88}" destId="{916C48CB-E452-4B79-A9B9-4C9A90B47960}" srcOrd="7" destOrd="0" presId="urn:microsoft.com/office/officeart/2005/8/layout/vProcess5"/>
    <dgm:cxn modelId="{16289EC3-0C51-4B32-B6CC-FE8F7F6F6C76}" type="presParOf" srcId="{1D84D8B6-AB32-4491-B5D2-EFE3D7668B88}" destId="{A31D264E-E285-4E5C-8EB7-762CD501BE7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F20B-D98C-45B2-BB13-7B93B5373CEB}">
      <dsp:nvSpPr>
        <dsp:cNvPr id="0" name=""/>
        <dsp:cNvSpPr/>
      </dsp:nvSpPr>
      <dsp:spPr>
        <a:xfrm>
          <a:off x="0" y="0"/>
          <a:ext cx="4316650" cy="1339691"/>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rtlCol="0" anchor="ctr" anchorCtr="0">
          <a:noAutofit/>
        </a:bodyPr>
        <a:lstStyle/>
        <a:p>
          <a:pPr marL="0" lvl="0" indent="0" algn="l" defTabSz="2489200" rtl="0">
            <a:lnSpc>
              <a:spcPct val="90000"/>
            </a:lnSpc>
            <a:spcBef>
              <a:spcPct val="0"/>
            </a:spcBef>
            <a:spcAft>
              <a:spcPct val="35000"/>
            </a:spcAft>
            <a:buNone/>
          </a:pPr>
          <a:r>
            <a:rPr lang="ja" sz="5600" kern="1200" dirty="0">
              <a:latin typeface="ＭＳ Ｐゴシック" panose="020B0600070205080204" pitchFamily="50" charset="-128"/>
              <a:ea typeface="ＭＳ Ｐゴシック" panose="020B0600070205080204" pitchFamily="50" charset="-128"/>
            </a:rPr>
            <a:t>タスク 1</a:t>
          </a:r>
        </a:p>
      </dsp:txBody>
      <dsp:txXfrm>
        <a:off x="39238" y="39238"/>
        <a:ext cx="2871019" cy="1261215"/>
      </dsp:txXfrm>
    </dsp:sp>
    <dsp:sp modelId="{CA544AF7-F7B2-4CA5-9251-B4CDB8D06634}">
      <dsp:nvSpPr>
        <dsp:cNvPr id="0" name=""/>
        <dsp:cNvSpPr/>
      </dsp:nvSpPr>
      <dsp:spPr>
        <a:xfrm>
          <a:off x="380880" y="1562972"/>
          <a:ext cx="4316650" cy="1339691"/>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rtlCol="0" anchor="ctr" anchorCtr="0">
          <a:noAutofit/>
        </a:bodyPr>
        <a:lstStyle/>
        <a:p>
          <a:pPr marL="0" lvl="0" indent="0" algn="l" defTabSz="2489200" rtl="0">
            <a:lnSpc>
              <a:spcPct val="90000"/>
            </a:lnSpc>
            <a:spcBef>
              <a:spcPct val="0"/>
            </a:spcBef>
            <a:spcAft>
              <a:spcPct val="35000"/>
            </a:spcAft>
            <a:buNone/>
          </a:pPr>
          <a:r>
            <a:rPr lang="ja" sz="5600" kern="1200">
              <a:latin typeface="ＭＳ Ｐゴシック" panose="020B0600070205080204" pitchFamily="50" charset="-128"/>
              <a:ea typeface="ＭＳ Ｐゴシック" panose="020B0600070205080204" pitchFamily="50" charset="-128"/>
            </a:rPr>
            <a:t>タスク 2</a:t>
          </a:r>
        </a:p>
      </dsp:txBody>
      <dsp:txXfrm>
        <a:off x="420118" y="1602210"/>
        <a:ext cx="2986494" cy="1261215"/>
      </dsp:txXfrm>
    </dsp:sp>
    <dsp:sp modelId="{2AE92D3F-F0FA-45DD-BB60-4C6FBC6BC016}">
      <dsp:nvSpPr>
        <dsp:cNvPr id="0" name=""/>
        <dsp:cNvSpPr/>
      </dsp:nvSpPr>
      <dsp:spPr>
        <a:xfrm>
          <a:off x="761761" y="3125945"/>
          <a:ext cx="4316650" cy="1339691"/>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rtlCol="0" anchor="ctr" anchorCtr="0">
          <a:noAutofit/>
        </a:bodyPr>
        <a:lstStyle/>
        <a:p>
          <a:pPr marL="0" lvl="0" indent="0" algn="l" defTabSz="2489200" rtl="0">
            <a:lnSpc>
              <a:spcPct val="90000"/>
            </a:lnSpc>
            <a:spcBef>
              <a:spcPct val="0"/>
            </a:spcBef>
            <a:spcAft>
              <a:spcPct val="35000"/>
            </a:spcAft>
            <a:buNone/>
          </a:pPr>
          <a:r>
            <a:rPr lang="ja" sz="5600" kern="1200">
              <a:latin typeface="ＭＳ Ｐゴシック" panose="020B0600070205080204" pitchFamily="50" charset="-128"/>
              <a:ea typeface="ＭＳ Ｐゴシック" panose="020B0600070205080204" pitchFamily="50" charset="-128"/>
            </a:rPr>
            <a:t>タスク 3</a:t>
          </a:r>
        </a:p>
      </dsp:txBody>
      <dsp:txXfrm>
        <a:off x="800999" y="3165183"/>
        <a:ext cx="2986494" cy="1261215"/>
      </dsp:txXfrm>
    </dsp:sp>
    <dsp:sp modelId="{9CA877D8-99F8-40A0-89E9-59A61C9A70F4}">
      <dsp:nvSpPr>
        <dsp:cNvPr id="0" name=""/>
        <dsp:cNvSpPr/>
      </dsp:nvSpPr>
      <dsp:spPr>
        <a:xfrm>
          <a:off x="3445850" y="1015932"/>
          <a:ext cx="870799" cy="87079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rtlCol="0" anchor="ctr" anchorCtr="0">
          <a:noAutofit/>
        </a:bodyPr>
        <a:lstStyle/>
        <a:p>
          <a:pPr marL="0" lvl="0" indent="0" algn="ctr" defTabSz="1600200" rtl="0">
            <a:lnSpc>
              <a:spcPct val="90000"/>
            </a:lnSpc>
            <a:spcBef>
              <a:spcPct val="0"/>
            </a:spcBef>
            <a:spcAft>
              <a:spcPct val="35000"/>
            </a:spcAft>
            <a:buNone/>
          </a:pPr>
          <a:endParaRPr lang="en-US" sz="3600" kern="1200">
            <a:latin typeface="ＭＳ Ｐゴシック" panose="020B0600070205080204" pitchFamily="50" charset="-128"/>
            <a:ea typeface="ＭＳ Ｐゴシック" panose="020B0600070205080204" pitchFamily="50" charset="-128"/>
          </a:endParaRPr>
        </a:p>
      </dsp:txBody>
      <dsp:txXfrm>
        <a:off x="3641780" y="1015932"/>
        <a:ext cx="478939" cy="655276"/>
      </dsp:txXfrm>
    </dsp:sp>
    <dsp:sp modelId="{62643EF2-016C-41F1-8CBC-398422A85727}">
      <dsp:nvSpPr>
        <dsp:cNvPr id="0" name=""/>
        <dsp:cNvSpPr/>
      </dsp:nvSpPr>
      <dsp:spPr>
        <a:xfrm>
          <a:off x="3826731" y="2569974"/>
          <a:ext cx="870799" cy="870799"/>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rtlCol="0" anchor="ctr" anchorCtr="0">
          <a:noAutofit/>
        </a:bodyPr>
        <a:lstStyle/>
        <a:p>
          <a:pPr marL="0" lvl="0" indent="0" algn="ctr" defTabSz="1600200" rtl="0">
            <a:lnSpc>
              <a:spcPct val="90000"/>
            </a:lnSpc>
            <a:spcBef>
              <a:spcPct val="0"/>
            </a:spcBef>
            <a:spcAft>
              <a:spcPct val="35000"/>
            </a:spcAft>
            <a:buNone/>
          </a:pPr>
          <a:endParaRPr lang="en-US" sz="3600" kern="1200">
            <a:latin typeface="ＭＳ Ｐゴシック" panose="020B0600070205080204" pitchFamily="50" charset="-128"/>
            <a:ea typeface="ＭＳ Ｐゴシック" panose="020B0600070205080204" pitchFamily="50" charset="-128"/>
          </a:endParaRPr>
        </a:p>
      </dsp:txBody>
      <dsp:txXfrm>
        <a:off x="4022661" y="2569974"/>
        <a:ext cx="478939" cy="6552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7284"/>
          </a:xfrm>
          <a:prstGeom prst="rect">
            <a:avLst/>
          </a:prstGeom>
        </p:spPr>
        <p:txBody>
          <a:bodyPr vert="horz" lIns="96012" tIns="48006" rIns="96012" bIns="48006" rtlCol="0"/>
          <a:lstStyle>
            <a:lvl1pPr algn="l" rtl="0">
              <a:defRPr sz="1300"/>
            </a:lvl1pPr>
          </a:lstStyle>
          <a:p>
            <a:pPr rtl="0"/>
            <a:endParaRPr lang="ja-JP" altLang="en-US" dirty="0">
              <a:latin typeface="ＭＳ Ｐゴシック" panose="020B0600070205080204" pitchFamily="50" charset="-128"/>
              <a:ea typeface="ＭＳ Ｐゴシック" panose="020B0600070205080204" pitchFamily="50" charset="-128"/>
            </a:endParaRPr>
          </a:p>
        </p:txBody>
      </p:sp>
      <p:sp>
        <p:nvSpPr>
          <p:cNvPr id="3" name="日付プレースホルダー 2"/>
          <p:cNvSpPr>
            <a:spLocks noGrp="1"/>
          </p:cNvSpPr>
          <p:nvPr>
            <p:ph type="dt" sz="quarter" idx="1"/>
          </p:nvPr>
        </p:nvSpPr>
        <p:spPr>
          <a:xfrm>
            <a:off x="3884614" y="0"/>
            <a:ext cx="2971800" cy="497284"/>
          </a:xfrm>
          <a:prstGeom prst="rect">
            <a:avLst/>
          </a:prstGeom>
        </p:spPr>
        <p:txBody>
          <a:bodyPr vert="horz" lIns="96012" tIns="48006" rIns="96012" bIns="48006" rtlCol="0"/>
          <a:lstStyle>
            <a:lvl1pPr algn="l" rtl="0">
              <a:defRPr sz="1300"/>
            </a:lvl1pPr>
          </a:lstStyle>
          <a:p>
            <a:pPr algn="r" rtl="0"/>
            <a:fld id="{2D2B530F-0CC1-4874-8C8E-583ECD06D0D7}" type="datetime1">
              <a:rPr lang="ja-JP" altLang="en-US" smtClean="0">
                <a:latin typeface="ＭＳ Ｐゴシック" panose="020B0600070205080204" pitchFamily="50" charset="-128"/>
                <a:ea typeface="ＭＳ Ｐゴシック" panose="020B0600070205080204" pitchFamily="50" charset="-128"/>
              </a:rPr>
              <a:t>2020/9/5</a:t>
            </a:fld>
            <a:endParaRPr lang="ja-JP" altLang="en-US" dirty="0">
              <a:latin typeface="ＭＳ Ｐゴシック" panose="020B0600070205080204" pitchFamily="50" charset="-128"/>
              <a:ea typeface="ＭＳ Ｐゴシック" panose="020B0600070205080204" pitchFamily="50" charset="-128"/>
            </a:endParaRPr>
          </a:p>
        </p:txBody>
      </p:sp>
      <p:sp>
        <p:nvSpPr>
          <p:cNvPr id="4" name="フッター プレースホルダー 3"/>
          <p:cNvSpPr>
            <a:spLocks noGrp="1"/>
          </p:cNvSpPr>
          <p:nvPr>
            <p:ph type="ftr" sz="quarter" idx="2"/>
          </p:nvPr>
        </p:nvSpPr>
        <p:spPr>
          <a:xfrm>
            <a:off x="0" y="9446677"/>
            <a:ext cx="2971800" cy="497284"/>
          </a:xfrm>
          <a:prstGeom prst="rect">
            <a:avLst/>
          </a:prstGeom>
        </p:spPr>
        <p:txBody>
          <a:bodyPr vert="horz" lIns="96012" tIns="48006" rIns="96012" bIns="48006" rtlCol="0" anchor="b"/>
          <a:lstStyle>
            <a:lvl1pPr algn="l" rtl="0">
              <a:defRPr sz="1300"/>
            </a:lvl1pPr>
          </a:lstStyle>
          <a:p>
            <a:pPr rtl="0"/>
            <a:endParaRPr lang="ja-JP" altLang="en-US" dirty="0">
              <a:latin typeface="ＭＳ Ｐゴシック" panose="020B0600070205080204" pitchFamily="50" charset="-128"/>
              <a:ea typeface="ＭＳ Ｐゴシック" panose="020B0600070205080204" pitchFamily="50" charset="-128"/>
            </a:endParaRPr>
          </a:p>
        </p:txBody>
      </p:sp>
      <p:sp>
        <p:nvSpPr>
          <p:cNvPr id="5" name="スライド番号プレースホルダー 4"/>
          <p:cNvSpPr>
            <a:spLocks noGrp="1"/>
          </p:cNvSpPr>
          <p:nvPr>
            <p:ph type="sldNum" sz="quarter" idx="3"/>
          </p:nvPr>
        </p:nvSpPr>
        <p:spPr>
          <a:xfrm>
            <a:off x="3884614" y="9446677"/>
            <a:ext cx="2971800" cy="497284"/>
          </a:xfrm>
          <a:prstGeom prst="rect">
            <a:avLst/>
          </a:prstGeom>
        </p:spPr>
        <p:txBody>
          <a:bodyPr vert="horz" lIns="96012" tIns="48006" rIns="96012" bIns="48006" rtlCol="0" anchor="b"/>
          <a:lstStyle>
            <a:lvl1pPr algn="l" rtl="0">
              <a:defRPr sz="1300"/>
            </a:lvl1pPr>
          </a:lstStyle>
          <a:p>
            <a:pPr algn="r" rtl="0"/>
            <a:fld id="{79429053-DC2A-4342-ADD4-2FD729D91E2C}" type="slidenum">
              <a:rPr lang="en-US" altLang="ja-JP">
                <a:latin typeface="ＭＳ Ｐゴシック" panose="020B0600070205080204" pitchFamily="50" charset="-128"/>
                <a:ea typeface="ＭＳ Ｐゴシック" panose="020B0600070205080204" pitchFamily="50" charset="-128"/>
              </a:rPr>
              <a:pPr algn="r" rtl="0"/>
              <a:t>‹#›</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7284"/>
          </a:xfrm>
          <a:prstGeom prst="rect">
            <a:avLst/>
          </a:prstGeom>
        </p:spPr>
        <p:txBody>
          <a:bodyPr vert="horz" lIns="96012" tIns="48006" rIns="96012" bIns="48006" rtlCol="0"/>
          <a:lstStyle>
            <a:lvl1pPr algn="l" rtl="0">
              <a:defRPr sz="1300">
                <a:latin typeface="ＭＳ Ｐゴシック" panose="020B0600070205080204" pitchFamily="50" charset="-128"/>
                <a:ea typeface="ＭＳ Ｐゴシック" panose="020B0600070205080204" pitchFamily="50" charset="-128"/>
              </a:defRPr>
            </a:lvl1pPr>
          </a:lstStyle>
          <a:p>
            <a:endParaRPr lang="ja-JP" altLang="en-US" dirty="0"/>
          </a:p>
        </p:txBody>
      </p:sp>
      <p:sp>
        <p:nvSpPr>
          <p:cNvPr id="3" name="日付プレースホルダー 2"/>
          <p:cNvSpPr>
            <a:spLocks noGrp="1"/>
          </p:cNvSpPr>
          <p:nvPr>
            <p:ph type="dt" idx="1"/>
          </p:nvPr>
        </p:nvSpPr>
        <p:spPr>
          <a:xfrm>
            <a:off x="3884614" y="0"/>
            <a:ext cx="2971800" cy="497284"/>
          </a:xfrm>
          <a:prstGeom prst="rect">
            <a:avLst/>
          </a:prstGeom>
        </p:spPr>
        <p:txBody>
          <a:bodyPr vert="horz" lIns="96012" tIns="48006" rIns="96012" bIns="48006" rtlCol="0"/>
          <a:lstStyle>
            <a:lvl1pPr algn="r" rtl="0">
              <a:defRPr sz="1300">
                <a:latin typeface="ＭＳ Ｐゴシック" panose="020B0600070205080204" pitchFamily="50" charset="-128"/>
                <a:ea typeface="ＭＳ Ｐゴシック" panose="020B0600070205080204" pitchFamily="50" charset="-128"/>
              </a:defRPr>
            </a:lvl1pPr>
          </a:lstStyle>
          <a:p>
            <a:fld id="{37165343-859F-4143-8972-D138C517BA87}" type="datetime1">
              <a:rPr lang="ja-JP" altLang="en-US" smtClean="0"/>
              <a:pPr/>
              <a:t>2020/9/5</a:t>
            </a:fld>
            <a:endParaRPr lang="ja-JP" altLang="en-US" dirty="0"/>
          </a:p>
        </p:txBody>
      </p:sp>
      <p:sp>
        <p:nvSpPr>
          <p:cNvPr id="4" name="スライド イメージ プレースホルダー 3"/>
          <p:cNvSpPr>
            <a:spLocks noGrp="1" noRot="1" noChangeAspect="1"/>
          </p:cNvSpPr>
          <p:nvPr>
            <p:ph type="sldImg" idx="2"/>
          </p:nvPr>
        </p:nvSpPr>
        <p:spPr>
          <a:xfrm>
            <a:off x="114300" y="746125"/>
            <a:ext cx="6629400" cy="3730625"/>
          </a:xfrm>
          <a:prstGeom prst="rect">
            <a:avLst/>
          </a:prstGeom>
          <a:noFill/>
          <a:ln w="12700">
            <a:solidFill>
              <a:prstClr val="black"/>
            </a:solidFill>
          </a:ln>
        </p:spPr>
        <p:txBody>
          <a:bodyPr vert="horz" lIns="96012" tIns="48006" rIns="96012" bIns="48006" rtlCol="0" anchor="ctr"/>
          <a:lstStyle/>
          <a:p>
            <a:pPr rtl="0"/>
            <a:endParaRPr lang="ja-JP" altLang="en-US" dirty="0"/>
          </a:p>
        </p:txBody>
      </p:sp>
      <p:sp>
        <p:nvSpPr>
          <p:cNvPr id="5" name="ノート プレースホルダー 4"/>
          <p:cNvSpPr>
            <a:spLocks noGrp="1"/>
          </p:cNvSpPr>
          <p:nvPr>
            <p:ph type="body" sz="quarter" idx="3"/>
          </p:nvPr>
        </p:nvSpPr>
        <p:spPr>
          <a:xfrm>
            <a:off x="685800" y="4724202"/>
            <a:ext cx="5486400" cy="4475560"/>
          </a:xfrm>
          <a:prstGeom prst="rect">
            <a:avLst/>
          </a:prstGeom>
        </p:spPr>
        <p:txBody>
          <a:bodyPr vert="horz" lIns="96012" tIns="48006" rIns="96012" bIns="48006" rtlCol="0"/>
          <a:lstStyle/>
          <a:p>
            <a:pPr lvl="0" rtl="0"/>
            <a:r>
              <a:rPr lang="ja-JP" altLang="en-US" dirty="0"/>
              <a:t>マスター テキストの書式設定</a:t>
            </a:r>
          </a:p>
          <a:p>
            <a:pPr lvl="1" rtl="0"/>
            <a:r>
              <a:rPr lang="ja-JP" altLang="en-US" dirty="0"/>
              <a:t>第 </a:t>
            </a:r>
            <a:r>
              <a:rPr lang="en-US" altLang="ja-JP" dirty="0"/>
              <a:t>2 </a:t>
            </a:r>
            <a:r>
              <a:rPr lang="ja-JP" altLang="en-US" dirty="0"/>
              <a:t>レベル</a:t>
            </a:r>
          </a:p>
          <a:p>
            <a:pPr lvl="2" rtl="0"/>
            <a:r>
              <a:rPr lang="ja-JP" altLang="en-US" dirty="0"/>
              <a:t>第 </a:t>
            </a:r>
            <a:r>
              <a:rPr lang="en-US" altLang="ja-JP" dirty="0"/>
              <a:t>3 </a:t>
            </a:r>
            <a:r>
              <a:rPr lang="ja-JP" altLang="en-US" dirty="0"/>
              <a:t>レベル</a:t>
            </a:r>
          </a:p>
          <a:p>
            <a:pPr lvl="3" rtl="0"/>
            <a:r>
              <a:rPr lang="ja-JP" altLang="en-US" dirty="0"/>
              <a:t>第 </a:t>
            </a:r>
            <a:r>
              <a:rPr lang="en-US" altLang="ja-JP" dirty="0"/>
              <a:t>4 </a:t>
            </a:r>
            <a:r>
              <a:rPr lang="ja-JP" altLang="en-US" dirty="0"/>
              <a:t>レベル</a:t>
            </a:r>
          </a:p>
          <a:p>
            <a:pPr lvl="4" rtl="0"/>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4"/>
          </p:nvPr>
        </p:nvSpPr>
        <p:spPr>
          <a:xfrm>
            <a:off x="0" y="9446677"/>
            <a:ext cx="2971800" cy="497284"/>
          </a:xfrm>
          <a:prstGeom prst="rect">
            <a:avLst/>
          </a:prstGeom>
        </p:spPr>
        <p:txBody>
          <a:bodyPr vert="horz" lIns="96012" tIns="48006" rIns="96012" bIns="48006" rtlCol="0" anchor="b"/>
          <a:lstStyle>
            <a:lvl1pPr algn="l" rtl="0">
              <a:defRPr sz="1300">
                <a:latin typeface="ＭＳ Ｐゴシック" panose="020B0600070205080204" pitchFamily="50" charset="-128"/>
                <a:ea typeface="ＭＳ Ｐゴシック" panose="020B060007020508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4" y="9446677"/>
            <a:ext cx="2971800" cy="497284"/>
          </a:xfrm>
          <a:prstGeom prst="rect">
            <a:avLst/>
          </a:prstGeom>
        </p:spPr>
        <p:txBody>
          <a:bodyPr vert="horz" lIns="96012" tIns="48006" rIns="96012" bIns="48006" rtlCol="0" anchor="b"/>
          <a:lstStyle>
            <a:lvl1pPr algn="r" rtl="0">
              <a:defRPr sz="1300">
                <a:latin typeface="ＭＳ Ｐゴシック" panose="020B0600070205080204" pitchFamily="50" charset="-128"/>
                <a:ea typeface="ＭＳ Ｐゴシック" panose="020B0600070205080204" pitchFamily="50" charset="-128"/>
              </a:defRPr>
            </a:lvl1pPr>
          </a:lstStyle>
          <a:p>
            <a:fld id="{3EBA5BD7-F043-4D1B-AA17-CD412FC534DE}" type="slidenum">
              <a:rPr lang="en-US" altLang="ja-JP" smtClean="0"/>
              <a:pPr/>
              <a:t>‹#›</a:t>
            </a:fld>
            <a:endParaRPr lang="en-US" altLang="ja-JP"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ＭＳ Ｐゴシック" panose="020B0600070205080204" pitchFamily="50" charset="-128"/>
        <a:ea typeface="ＭＳ Ｐゴシック" panose="020B0600070205080204" pitchFamily="50" charset="-128"/>
        <a:cs typeface="+mn-cs"/>
      </a:defRPr>
    </a:lvl1pPr>
    <a:lvl2pPr marL="609493" algn="l" defTabSz="1218987" rtl="0" eaLnBrk="1" latinLnBrk="0" hangingPunct="1">
      <a:defRPr sz="1600" kern="1200">
        <a:solidFill>
          <a:schemeClr val="tx1"/>
        </a:solidFill>
        <a:latin typeface="ＭＳ Ｐゴシック" panose="020B0600070205080204" pitchFamily="50" charset="-128"/>
        <a:ea typeface="ＭＳ Ｐゴシック" panose="020B0600070205080204" pitchFamily="50" charset="-128"/>
        <a:cs typeface="+mn-cs"/>
      </a:defRPr>
    </a:lvl2pPr>
    <a:lvl3pPr marL="1218987" algn="l" defTabSz="1218987" rtl="0" eaLnBrk="1" latinLnBrk="0" hangingPunct="1">
      <a:defRPr sz="1600" kern="1200">
        <a:solidFill>
          <a:schemeClr val="tx1"/>
        </a:solidFill>
        <a:latin typeface="ＭＳ Ｐゴシック" panose="020B0600070205080204" pitchFamily="50" charset="-128"/>
        <a:ea typeface="ＭＳ Ｐゴシック" panose="020B0600070205080204" pitchFamily="50" charset="-128"/>
        <a:cs typeface="+mn-cs"/>
      </a:defRPr>
    </a:lvl3pPr>
    <a:lvl4pPr marL="1828480" algn="l" defTabSz="1218987" rtl="0" eaLnBrk="1" latinLnBrk="0" hangingPunct="1">
      <a:defRPr sz="1600" kern="1200">
        <a:solidFill>
          <a:schemeClr val="tx1"/>
        </a:solidFill>
        <a:latin typeface="ＭＳ Ｐゴシック" panose="020B0600070205080204" pitchFamily="50" charset="-128"/>
        <a:ea typeface="ＭＳ Ｐゴシック" panose="020B0600070205080204" pitchFamily="50" charset="-128"/>
        <a:cs typeface="+mn-cs"/>
      </a:defRPr>
    </a:lvl4pPr>
    <a:lvl5pPr marL="2437973" algn="l" defTabSz="1218987" rtl="0" eaLnBrk="1" latinLnBrk="0" hangingPunct="1">
      <a:defRPr sz="1600" kern="1200">
        <a:solidFill>
          <a:schemeClr val="tx1"/>
        </a:solidFill>
        <a:latin typeface="ＭＳ Ｐゴシック" panose="020B0600070205080204" pitchFamily="50" charset="-128"/>
        <a:ea typeface="ＭＳ Ｐゴシック" panose="020B0600070205080204" pitchFamily="50" charset="-128"/>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1</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587912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10</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850190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11</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643902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12</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757936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13</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165689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14</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231160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15</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886037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16</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457317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17</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312813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18</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203057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19</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824233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2</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684255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20</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229720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rtlCol="0"/>
          <a:lstStyle/>
          <a:p>
            <a:pPr algn="r" rtl="0"/>
            <a:fld id="{3EBA5BD7-F043-4D1B-AA17-CD412FC534DE}" type="slidenum">
              <a:rPr lang="en-US" smtClean="0">
                <a:latin typeface="ＭＳ Ｐゴシック" panose="020B0600070205080204" pitchFamily="50" charset="-128"/>
                <a:ea typeface="ＭＳ Ｐゴシック" panose="020B0600070205080204" pitchFamily="50" charset="-128"/>
              </a:rPr>
              <a:pPr algn="r" rtl="0"/>
              <a:t>21</a:t>
            </a:fld>
            <a:endParaRPr lang="en-US"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117229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22</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9708711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23</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5873082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24</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382773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25</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456598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26</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79696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27</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080413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3</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625761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4</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32576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5</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712554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6</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987415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7</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809373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8</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961925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pPr algn="r" rtl="0"/>
            <a:fld id="{3EBA5BD7-F043-4D1B-AA17-CD412FC534DE}" type="slidenum">
              <a:rPr lang="en-US" altLang="ja-JP" smtClean="0">
                <a:latin typeface="ＭＳ Ｐゴシック" panose="020B0600070205080204" pitchFamily="50" charset="-128"/>
                <a:ea typeface="ＭＳ Ｐゴシック" panose="020B0600070205080204" pitchFamily="50" charset="-128"/>
              </a:rPr>
              <a:pPr algn="r" rtl="0"/>
              <a:t>9</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902726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21" name="分割"/>
          <p:cNvGrpSpPr/>
          <p:nvPr/>
        </p:nvGrpSpPr>
        <p:grpSpPr>
          <a:xfrm>
            <a:off x="7516443" y="4145281"/>
            <a:ext cx="4686117" cy="2731407"/>
            <a:chOff x="5638800" y="3108960"/>
            <a:chExt cx="3515503" cy="2048555"/>
          </a:xfrm>
        </p:grpSpPr>
        <p:cxnSp>
          <p:nvCxnSpPr>
            <p:cNvPr id="14" name="直線​​コネクタ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直線コネクタ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直線​​コネクタ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下の行"/>
          <p:cNvGrpSpPr/>
          <p:nvPr/>
        </p:nvGrpSpPr>
        <p:grpSpPr>
          <a:xfrm>
            <a:off x="-8916" y="6057149"/>
            <a:ext cx="5498726" cy="820207"/>
            <a:chOff x="-6689" y="4553748"/>
            <a:chExt cx="4125119" cy="615155"/>
          </a:xfrm>
        </p:grpSpPr>
        <p:sp>
          <p:nvSpPr>
            <p:cNvPr id="9" name="フリーフォーム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ja-JP" altLang="en-US" dirty="0"/>
            </a:p>
          </p:txBody>
        </p:sp>
        <p:sp>
          <p:nvSpPr>
            <p:cNvPr id="10" name="フリーフォーム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ja-JP" altLang="en-US" dirty="0"/>
            </a:p>
          </p:txBody>
        </p:sp>
        <p:sp>
          <p:nvSpPr>
            <p:cNvPr id="11" name="フリーフォーム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ja-JP" altLang="en-US" dirty="0"/>
            </a:p>
          </p:txBody>
        </p:sp>
      </p:grpSp>
      <p:sp>
        <p:nvSpPr>
          <p:cNvPr id="2" name="タイトル 1"/>
          <p:cNvSpPr>
            <a:spLocks noGrp="1"/>
          </p:cNvSpPr>
          <p:nvPr>
            <p:ph type="ctrTitle"/>
          </p:nvPr>
        </p:nvSpPr>
        <p:spPr>
          <a:xfrm>
            <a:off x="1625176" y="584200"/>
            <a:ext cx="8735325" cy="2000251"/>
          </a:xfrm>
        </p:spPr>
        <p:txBody>
          <a:bodyPr rtlCol="0">
            <a:normAutofit/>
          </a:bodyPr>
          <a:lstStyle>
            <a:lvl1pPr algn="l" rtl="0">
              <a:defRPr sz="5400"/>
            </a:lvl1pPr>
          </a:lstStyle>
          <a:p>
            <a:pPr rtl="0"/>
            <a:r>
              <a:rPr lang="ja-JP" altLang="en-US"/>
              <a:t>マスター タイトルの書式設定</a:t>
            </a:r>
            <a:endParaRPr lang="ja-JP" altLang="en-US" dirty="0"/>
          </a:p>
        </p:txBody>
      </p:sp>
      <p:sp>
        <p:nvSpPr>
          <p:cNvPr id="3" name="サブタイトル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ja-JP" altLang="en-US"/>
              <a:t>マスター サブタイトルの書式設定</a:t>
            </a:r>
            <a:endParaRPr lang="ja-JP" altLang="en-US" dirty="0"/>
          </a:p>
        </p:txBody>
      </p:sp>
      <p:sp>
        <p:nvSpPr>
          <p:cNvPr id="22" name="日付プレースホルダー 21"/>
          <p:cNvSpPr>
            <a:spLocks noGrp="1"/>
          </p:cNvSpPr>
          <p:nvPr>
            <p:ph type="dt" sz="half" idx="10"/>
          </p:nvPr>
        </p:nvSpPr>
        <p:spPr/>
        <p:txBody>
          <a:bodyPr rtlCol="0"/>
          <a:lstStyle>
            <a:lvl1pPr>
              <a:defRPr/>
            </a:lvl1pPr>
          </a:lstStyle>
          <a:p>
            <a:fld id="{8B8BDBCF-2245-4FCB-9DDE-432CD8FA8E0A}" type="datetime1">
              <a:rPr lang="ja-JP" altLang="en-US" smtClean="0"/>
              <a:pPr/>
              <a:t>2020/9/5</a:t>
            </a:fld>
            <a:endParaRPr lang="ja-JP" altLang="en-US" dirty="0"/>
          </a:p>
        </p:txBody>
      </p:sp>
      <p:sp>
        <p:nvSpPr>
          <p:cNvPr id="23" name="フッター プレースホルダー 22"/>
          <p:cNvSpPr>
            <a:spLocks noGrp="1"/>
          </p:cNvSpPr>
          <p:nvPr>
            <p:ph type="ftr" sz="quarter" idx="11"/>
          </p:nvPr>
        </p:nvSpPr>
        <p:spPr/>
        <p:txBody>
          <a:bodyPr rtlCol="0"/>
          <a:lstStyle/>
          <a:p>
            <a:pPr rtl="0"/>
            <a:endParaRPr lang="ja-JP" altLang="en-US" dirty="0"/>
          </a:p>
        </p:txBody>
      </p:sp>
      <p:sp>
        <p:nvSpPr>
          <p:cNvPr id="24" name="スライド番号プレースホルダー 23"/>
          <p:cNvSpPr>
            <a:spLocks noGrp="1"/>
          </p:cNvSpPr>
          <p:nvPr>
            <p:ph type="sldNum" sz="quarter" idx="12"/>
          </p:nvPr>
        </p:nvSpPr>
        <p:spPr/>
        <p:txBody>
          <a:bodyPr rtlCol="0"/>
          <a:lstStyle>
            <a:lvl1pPr algn="r">
              <a:defRPr/>
            </a:lvl1pPr>
          </a:lstStyle>
          <a:p>
            <a:fld id="{C014DD1E-5D91-48A3-AD6D-45FBA980D106}" type="slidenum">
              <a:rPr lang="en-US" altLang="ja-JP" smtClean="0"/>
              <a:pPr/>
              <a:t>‹#›</a:t>
            </a:fld>
            <a:endParaRPr lang="en-US" altLang="ja-JP"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縦書きテキスト プレースホルダー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4" name="日付プレースホルダー 3"/>
          <p:cNvSpPr>
            <a:spLocks noGrp="1"/>
          </p:cNvSpPr>
          <p:nvPr>
            <p:ph type="dt" sz="half" idx="10"/>
          </p:nvPr>
        </p:nvSpPr>
        <p:spPr/>
        <p:txBody>
          <a:bodyPr rtlCol="0"/>
          <a:lstStyle>
            <a:lvl1pPr>
              <a:defRPr/>
            </a:lvl1pPr>
          </a:lstStyle>
          <a:p>
            <a:fld id="{0E2695C8-689F-41E2-801C-EC2626087B1A}" type="datetime1">
              <a:rPr lang="ja-JP" altLang="en-US" smtClean="0"/>
              <a:pPr/>
              <a:t>2020/9/5</a:t>
            </a:fld>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6" name="スライド番号プレースホルダー 5"/>
          <p:cNvSpPr>
            <a:spLocks noGrp="1"/>
          </p:cNvSpPr>
          <p:nvPr>
            <p:ph type="sldNum" sz="quarter" idx="12"/>
          </p:nvPr>
        </p:nvSpPr>
        <p:spPr/>
        <p:txBody>
          <a:bodyPr rtlCol="0"/>
          <a:lstStyle>
            <a:lvl1pPr algn="r">
              <a:defRPr/>
            </a:lvl1pPr>
          </a:lstStyle>
          <a:p>
            <a:fld id="{C014DD1E-5D91-48A3-AD6D-45FBA980D106}" type="slidenum">
              <a:rPr lang="en-US" altLang="ja-JP" smtClean="0"/>
              <a:pPr/>
              <a:t>‹#›</a:t>
            </a:fld>
            <a:endParaRPr lang="en-US" altLang="ja-JP"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6898" y="584200"/>
            <a:ext cx="2742486" cy="5588000"/>
          </a:xfrm>
        </p:spPr>
        <p:txBody>
          <a:bodyPr vert="eaVert" rtlCol="0"/>
          <a:lstStyle/>
          <a:p>
            <a:pPr rtl="0"/>
            <a:r>
              <a:rPr lang="ja-JP" altLang="en-US"/>
              <a:t>マスター タイトルの書式設定</a:t>
            </a:r>
            <a:endParaRPr lang="ja-JP" altLang="en-US" dirty="0"/>
          </a:p>
        </p:txBody>
      </p:sp>
      <p:sp>
        <p:nvSpPr>
          <p:cNvPr id="3" name="縦書きテキスト プレースホルダー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4" name="日付プレースホルダー 3"/>
          <p:cNvSpPr>
            <a:spLocks noGrp="1"/>
          </p:cNvSpPr>
          <p:nvPr>
            <p:ph type="dt" sz="half" idx="10"/>
          </p:nvPr>
        </p:nvSpPr>
        <p:spPr/>
        <p:txBody>
          <a:bodyPr rtlCol="0"/>
          <a:lstStyle>
            <a:lvl1pPr>
              <a:defRPr/>
            </a:lvl1pPr>
          </a:lstStyle>
          <a:p>
            <a:fld id="{061217A4-CAA8-44F2-8FF7-C615B184E281}" type="datetime1">
              <a:rPr lang="ja-JP" altLang="en-US" smtClean="0"/>
              <a:pPr/>
              <a:t>2020/9/5</a:t>
            </a:fld>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6" name="スライド番号プレースホルダー 5"/>
          <p:cNvSpPr>
            <a:spLocks noGrp="1"/>
          </p:cNvSpPr>
          <p:nvPr>
            <p:ph type="sldNum" sz="quarter" idx="12"/>
          </p:nvPr>
        </p:nvSpPr>
        <p:spPr/>
        <p:txBody>
          <a:bodyPr rtlCol="0"/>
          <a:lstStyle/>
          <a:p>
            <a:pPr algn="r"/>
            <a:fld id="{C014DD1E-5D91-48A3-AD6D-45FBA980D106}" type="slidenum">
              <a:rPr lang="en-US" altLang="ja-JP" smtClean="0"/>
              <a:pPr algn="r"/>
              <a:t>‹#›</a:t>
            </a:fld>
            <a:endParaRPr lang="en-US" altLang="ja-JP"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コンテンツ プレースホルダー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4" name="日付プレースホルダー 3"/>
          <p:cNvSpPr>
            <a:spLocks noGrp="1"/>
          </p:cNvSpPr>
          <p:nvPr>
            <p:ph type="dt" sz="half" idx="10"/>
          </p:nvPr>
        </p:nvSpPr>
        <p:spPr/>
        <p:txBody>
          <a:bodyPr rtlCol="0"/>
          <a:lstStyle>
            <a:lvl1pPr>
              <a:defRPr/>
            </a:lvl1pPr>
          </a:lstStyle>
          <a:p>
            <a:fld id="{CCBF1506-F1B8-4806-9D73-EF91A452CC85}" type="datetime1">
              <a:rPr lang="ja-JP" altLang="en-US" smtClean="0"/>
              <a:pPr/>
              <a:t>2020/9/5</a:t>
            </a:fld>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6" name="スライド番号プレースホルダー 5"/>
          <p:cNvSpPr>
            <a:spLocks noGrp="1"/>
          </p:cNvSpPr>
          <p:nvPr>
            <p:ph type="sldNum" sz="quarter" idx="12"/>
          </p:nvPr>
        </p:nvSpPr>
        <p:spPr/>
        <p:txBody>
          <a:bodyPr rtlCol="0"/>
          <a:lstStyle/>
          <a:p>
            <a:pPr algn="r"/>
            <a:fld id="{C014DD1E-5D91-48A3-AD6D-45FBA980D106}" type="slidenum">
              <a:rPr lang="en-US" altLang="ja-JP" smtClean="0"/>
              <a:pPr algn="r"/>
              <a:t>‹#›</a:t>
            </a:fld>
            <a:endParaRPr lang="en-US" altLang="ja-JP"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grpSp>
        <p:nvGrpSpPr>
          <p:cNvPr id="11" name="分割"/>
          <p:cNvGrpSpPr/>
          <p:nvPr/>
        </p:nvGrpSpPr>
        <p:grpSpPr>
          <a:xfrm>
            <a:off x="7516443" y="4145281"/>
            <a:ext cx="4686117" cy="2731407"/>
            <a:chOff x="5638800" y="3108960"/>
            <a:chExt cx="3515503" cy="2048555"/>
          </a:xfrm>
        </p:grpSpPr>
        <p:cxnSp>
          <p:nvCxnSpPr>
            <p:cNvPr id="12" name="直線​​コネクタ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直線​​コネクタ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直線​​コネクタ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タイトル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ja-JP" altLang="en-US"/>
              <a:t>マスター タイトルの書式設定</a:t>
            </a:r>
            <a:endParaRPr lang="ja-JP" altLang="en-US" dirty="0"/>
          </a:p>
        </p:txBody>
      </p:sp>
      <p:sp>
        <p:nvSpPr>
          <p:cNvPr id="3" name="テキスト プレースホルダー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ja-JP" altLang="en-US"/>
              <a:t>マスター テキストの書式設定</a:t>
            </a:r>
          </a:p>
        </p:txBody>
      </p:sp>
      <p:sp>
        <p:nvSpPr>
          <p:cNvPr id="4" name="日付プレースホルダー 3"/>
          <p:cNvSpPr>
            <a:spLocks noGrp="1"/>
          </p:cNvSpPr>
          <p:nvPr>
            <p:ph type="dt" sz="half" idx="10"/>
          </p:nvPr>
        </p:nvSpPr>
        <p:spPr/>
        <p:txBody>
          <a:bodyPr rtlCol="0"/>
          <a:lstStyle>
            <a:lvl1pPr>
              <a:defRPr/>
            </a:lvl1pPr>
          </a:lstStyle>
          <a:p>
            <a:fld id="{2428F437-7555-47DD-B668-A6054E2B6526}" type="datetime1">
              <a:rPr lang="ja-JP" altLang="en-US" smtClean="0"/>
              <a:pPr/>
              <a:t>2020/9/5</a:t>
            </a:fld>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6" name="スライド番号プレースホルダー 5"/>
          <p:cNvSpPr>
            <a:spLocks noGrp="1"/>
          </p:cNvSpPr>
          <p:nvPr>
            <p:ph type="sldNum" sz="quarter" idx="12"/>
          </p:nvPr>
        </p:nvSpPr>
        <p:spPr/>
        <p:txBody>
          <a:bodyPr rtlCol="0"/>
          <a:lstStyle/>
          <a:p>
            <a:pPr algn="r"/>
            <a:fld id="{C014DD1E-5D91-48A3-AD6D-45FBA980D106}" type="slidenum">
              <a:rPr lang="en-US" altLang="ja-JP" smtClean="0"/>
              <a:pPr algn="r"/>
              <a:t>‹#›</a:t>
            </a:fld>
            <a:endParaRPr lang="en-US" altLang="ja-JP"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コンテンツ プレースホルダー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4" name="コンテンツ プレースホルダー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5" name="日付プレースホルダー 4"/>
          <p:cNvSpPr>
            <a:spLocks noGrp="1"/>
          </p:cNvSpPr>
          <p:nvPr>
            <p:ph type="dt" sz="half" idx="10"/>
          </p:nvPr>
        </p:nvSpPr>
        <p:spPr/>
        <p:txBody>
          <a:bodyPr rtlCol="0"/>
          <a:lstStyle>
            <a:lvl1pPr>
              <a:defRPr/>
            </a:lvl1pPr>
          </a:lstStyle>
          <a:p>
            <a:fld id="{BAFA1F1E-07BA-4BD1-9D0B-52CCAAB6E57E}" type="datetime1">
              <a:rPr lang="ja-JP" altLang="en-US" smtClean="0"/>
              <a:pPr/>
              <a:t>2020/9/5</a:t>
            </a:fld>
            <a:endParaRPr lang="ja-JP" altLang="en-US" dirty="0"/>
          </a:p>
        </p:txBody>
      </p:sp>
      <p:sp>
        <p:nvSpPr>
          <p:cNvPr id="6" name="フッター プレースホルダー 5"/>
          <p:cNvSpPr>
            <a:spLocks noGrp="1"/>
          </p:cNvSpPr>
          <p:nvPr>
            <p:ph type="ftr" sz="quarter" idx="11"/>
          </p:nvPr>
        </p:nvSpPr>
        <p:spPr/>
        <p:txBody>
          <a:bodyPr rtlCol="0"/>
          <a:lstStyle/>
          <a:p>
            <a:pPr rtl="0"/>
            <a:endParaRPr lang="ja-JP" altLang="en-US" dirty="0"/>
          </a:p>
        </p:txBody>
      </p:sp>
      <p:sp>
        <p:nvSpPr>
          <p:cNvPr id="7" name="スライド番号プレースホルダー 6"/>
          <p:cNvSpPr>
            <a:spLocks noGrp="1"/>
          </p:cNvSpPr>
          <p:nvPr>
            <p:ph type="sldNum" sz="quarter" idx="12"/>
          </p:nvPr>
        </p:nvSpPr>
        <p:spPr/>
        <p:txBody>
          <a:bodyPr rtlCol="0"/>
          <a:lstStyle/>
          <a:p>
            <a:pPr algn="r"/>
            <a:fld id="{C014DD1E-5D91-48A3-AD6D-45FBA980D106}" type="slidenum">
              <a:rPr lang="en-US" altLang="ja-JP" smtClean="0"/>
              <a:pPr algn="r"/>
              <a:t>‹#›</a:t>
            </a:fld>
            <a:endParaRPr lang="en-US" altLang="ja-JP"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lgn="l" rtl="0">
              <a:defRPr/>
            </a:lvl1pPr>
          </a:lstStyle>
          <a:p>
            <a:pPr rtl="0"/>
            <a:r>
              <a:rPr lang="ja-JP" altLang="en-US"/>
              <a:t>マスター タイトルの書式設定</a:t>
            </a:r>
            <a:endParaRPr lang="ja-JP" altLang="en-US" dirty="0"/>
          </a:p>
        </p:txBody>
      </p:sp>
      <p:sp>
        <p:nvSpPr>
          <p:cNvPr id="3" name="テキスト プレースホルダー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ja-JP" altLang="en-US"/>
              <a:t>マスター テキストの書式設定</a:t>
            </a:r>
          </a:p>
        </p:txBody>
      </p:sp>
      <p:sp>
        <p:nvSpPr>
          <p:cNvPr id="4" name="コンテンツ プレースホルダー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5" name="テキスト プレースホルダー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ja-JP" altLang="en-US"/>
              <a:t>マスター テキストの書式設定</a:t>
            </a:r>
          </a:p>
        </p:txBody>
      </p:sp>
      <p:sp>
        <p:nvSpPr>
          <p:cNvPr id="6" name="コンテンツ プレースホルダー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7" name="日付プレースホルダー 6"/>
          <p:cNvSpPr>
            <a:spLocks noGrp="1"/>
          </p:cNvSpPr>
          <p:nvPr>
            <p:ph type="dt" sz="half" idx="10"/>
          </p:nvPr>
        </p:nvSpPr>
        <p:spPr/>
        <p:txBody>
          <a:bodyPr rtlCol="0"/>
          <a:lstStyle>
            <a:lvl1pPr>
              <a:defRPr/>
            </a:lvl1pPr>
          </a:lstStyle>
          <a:p>
            <a:fld id="{427E2E48-3F71-4060-AD47-6D35A162C236}" type="datetime1">
              <a:rPr lang="ja-JP" altLang="en-US" smtClean="0"/>
              <a:pPr/>
              <a:t>2020/9/5</a:t>
            </a:fld>
            <a:endParaRPr lang="ja-JP" altLang="en-US" dirty="0"/>
          </a:p>
        </p:txBody>
      </p:sp>
      <p:sp>
        <p:nvSpPr>
          <p:cNvPr id="8" name="フッター プレースホルダー 7"/>
          <p:cNvSpPr>
            <a:spLocks noGrp="1"/>
          </p:cNvSpPr>
          <p:nvPr>
            <p:ph type="ftr" sz="quarter" idx="11"/>
          </p:nvPr>
        </p:nvSpPr>
        <p:spPr/>
        <p:txBody>
          <a:bodyPr rtlCol="0"/>
          <a:lstStyle/>
          <a:p>
            <a:pPr rtl="0"/>
            <a:endParaRPr lang="ja-JP" altLang="en-US" dirty="0"/>
          </a:p>
        </p:txBody>
      </p:sp>
      <p:sp>
        <p:nvSpPr>
          <p:cNvPr id="9" name="スライド番号プレースホルダー 8"/>
          <p:cNvSpPr>
            <a:spLocks noGrp="1"/>
          </p:cNvSpPr>
          <p:nvPr>
            <p:ph type="sldNum" sz="quarter" idx="12"/>
          </p:nvPr>
        </p:nvSpPr>
        <p:spPr/>
        <p:txBody>
          <a:bodyPr rtlCol="0"/>
          <a:lstStyle/>
          <a:p>
            <a:pPr algn="r"/>
            <a:fld id="{C014DD1E-5D91-48A3-AD6D-45FBA980D106}" type="slidenum">
              <a:rPr lang="en-US" altLang="ja-JP" smtClean="0"/>
              <a:pPr algn="r"/>
              <a:t>‹#›</a:t>
            </a:fld>
            <a:endParaRPr lang="en-US" altLang="ja-JP"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日付プレースホルダー 2"/>
          <p:cNvSpPr>
            <a:spLocks noGrp="1"/>
          </p:cNvSpPr>
          <p:nvPr>
            <p:ph type="dt" sz="half" idx="10"/>
          </p:nvPr>
        </p:nvSpPr>
        <p:spPr/>
        <p:txBody>
          <a:bodyPr rtlCol="0"/>
          <a:lstStyle>
            <a:lvl1pPr>
              <a:defRPr/>
            </a:lvl1pPr>
          </a:lstStyle>
          <a:p>
            <a:fld id="{46800D23-6458-42C6-B818-E75CC448B4DB}" type="datetime1">
              <a:rPr lang="ja-JP" altLang="en-US" smtClean="0"/>
              <a:pPr/>
              <a:t>2020/9/5</a:t>
            </a:fld>
            <a:endParaRPr lang="ja-JP" altLang="en-US" dirty="0"/>
          </a:p>
        </p:txBody>
      </p:sp>
      <p:sp>
        <p:nvSpPr>
          <p:cNvPr id="4" name="フッター プレースホルダー 3"/>
          <p:cNvSpPr>
            <a:spLocks noGrp="1"/>
          </p:cNvSpPr>
          <p:nvPr>
            <p:ph type="ftr" sz="quarter" idx="11"/>
          </p:nvPr>
        </p:nvSpPr>
        <p:spPr/>
        <p:txBody>
          <a:bodyPr rtlCol="0"/>
          <a:lstStyle/>
          <a:p>
            <a:pPr rtl="0"/>
            <a:endParaRPr lang="ja-JP" altLang="en-US" dirty="0"/>
          </a:p>
        </p:txBody>
      </p:sp>
      <p:sp>
        <p:nvSpPr>
          <p:cNvPr id="5" name="スライド番号プレースホルダー 4"/>
          <p:cNvSpPr>
            <a:spLocks noGrp="1"/>
          </p:cNvSpPr>
          <p:nvPr>
            <p:ph type="sldNum" sz="quarter" idx="12"/>
          </p:nvPr>
        </p:nvSpPr>
        <p:spPr/>
        <p:txBody>
          <a:bodyPr rtlCol="0"/>
          <a:lstStyle/>
          <a:p>
            <a:pPr algn="r"/>
            <a:fld id="{C014DD1E-5D91-48A3-AD6D-45FBA980D106}" type="slidenum">
              <a:rPr lang="en-US" altLang="ja-JP" smtClean="0"/>
              <a:pPr algn="r"/>
              <a:t>‹#›</a:t>
            </a:fld>
            <a:endParaRPr lang="en-US" altLang="ja-JP"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lvl1pPr>
              <a:defRPr/>
            </a:lvl1pPr>
          </a:lstStyle>
          <a:p>
            <a:fld id="{C89347AB-B18F-4EC7-9B2B-0B9F65F4923C}" type="datetime1">
              <a:rPr lang="ja-JP" altLang="en-US" smtClean="0"/>
              <a:pPr/>
              <a:t>2020/9/5</a:t>
            </a:fld>
            <a:endParaRPr lang="ja-JP" altLang="en-US" dirty="0"/>
          </a:p>
        </p:txBody>
      </p:sp>
      <p:sp>
        <p:nvSpPr>
          <p:cNvPr id="3" name="フッター プレースホルダー 2"/>
          <p:cNvSpPr>
            <a:spLocks noGrp="1"/>
          </p:cNvSpPr>
          <p:nvPr>
            <p:ph type="ftr" sz="quarter" idx="11"/>
          </p:nvPr>
        </p:nvSpPr>
        <p:spPr/>
        <p:txBody>
          <a:bodyPr rtlCol="0"/>
          <a:lstStyle/>
          <a:p>
            <a:pPr rtl="0"/>
            <a:endParaRPr lang="ja-JP" altLang="en-US" dirty="0"/>
          </a:p>
        </p:txBody>
      </p:sp>
      <p:sp>
        <p:nvSpPr>
          <p:cNvPr id="4" name="スライド番号プレースホルダー 3"/>
          <p:cNvSpPr>
            <a:spLocks noGrp="1"/>
          </p:cNvSpPr>
          <p:nvPr>
            <p:ph type="sldNum" sz="quarter" idx="12"/>
          </p:nvPr>
        </p:nvSpPr>
        <p:spPr/>
        <p:txBody>
          <a:bodyPr rtlCol="0"/>
          <a:lstStyle/>
          <a:p>
            <a:pPr algn="r"/>
            <a:fld id="{C014DD1E-5D91-48A3-AD6D-45FBA980D106}" type="slidenum">
              <a:rPr lang="en-US" altLang="ja-JP" smtClean="0"/>
              <a:pPr algn="r"/>
              <a:t>‹#›</a:t>
            </a:fld>
            <a:endParaRPr lang="en-US" altLang="ja-JP"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ja-JP" altLang="en-US"/>
              <a:t>マスター タイトルの書式設定</a:t>
            </a:r>
            <a:endParaRPr lang="ja-JP" altLang="en-US" dirty="0"/>
          </a:p>
        </p:txBody>
      </p:sp>
      <p:sp>
        <p:nvSpPr>
          <p:cNvPr id="4" name="テキスト プレースホルダー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ja-JP" altLang="en-US"/>
              <a:t>マスター テキストの書式設定</a:t>
            </a:r>
          </a:p>
        </p:txBody>
      </p:sp>
      <p:sp>
        <p:nvSpPr>
          <p:cNvPr id="3" name="コンテンツ プレースホルダー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5" name="日付プレースホルダー 4"/>
          <p:cNvSpPr>
            <a:spLocks noGrp="1"/>
          </p:cNvSpPr>
          <p:nvPr>
            <p:ph type="dt" sz="half" idx="10"/>
          </p:nvPr>
        </p:nvSpPr>
        <p:spPr/>
        <p:txBody>
          <a:bodyPr rtlCol="0"/>
          <a:lstStyle>
            <a:lvl1pPr>
              <a:defRPr/>
            </a:lvl1pPr>
          </a:lstStyle>
          <a:p>
            <a:fld id="{F746CB98-8F1C-469F-A210-693DC87B2CEB}" type="datetime1">
              <a:rPr lang="ja-JP" altLang="en-US" smtClean="0"/>
              <a:pPr/>
              <a:t>2020/9/5</a:t>
            </a:fld>
            <a:endParaRPr lang="ja-JP" altLang="en-US" dirty="0"/>
          </a:p>
        </p:txBody>
      </p:sp>
      <p:sp>
        <p:nvSpPr>
          <p:cNvPr id="6" name="フッター プレースホルダー 5"/>
          <p:cNvSpPr>
            <a:spLocks noGrp="1"/>
          </p:cNvSpPr>
          <p:nvPr>
            <p:ph type="ftr" sz="quarter" idx="11"/>
          </p:nvPr>
        </p:nvSpPr>
        <p:spPr/>
        <p:txBody>
          <a:bodyPr rtlCol="0"/>
          <a:lstStyle/>
          <a:p>
            <a:pPr rtl="0"/>
            <a:endParaRPr lang="ja-JP" altLang="en-US" dirty="0"/>
          </a:p>
        </p:txBody>
      </p:sp>
      <p:sp>
        <p:nvSpPr>
          <p:cNvPr id="7" name="スライド番号プレースホルダー 6"/>
          <p:cNvSpPr>
            <a:spLocks noGrp="1"/>
          </p:cNvSpPr>
          <p:nvPr>
            <p:ph type="sldNum" sz="quarter" idx="12"/>
          </p:nvPr>
        </p:nvSpPr>
        <p:spPr/>
        <p:txBody>
          <a:bodyPr rtlCol="0"/>
          <a:lstStyle/>
          <a:p>
            <a:pPr algn="r"/>
            <a:fld id="{C014DD1E-5D91-48A3-AD6D-45FBA980D106}" type="slidenum">
              <a:rPr lang="en-US" altLang="ja-JP" smtClean="0"/>
              <a:pPr algn="r"/>
              <a:t>‹#›</a:t>
            </a:fld>
            <a:endParaRPr lang="en-US" altLang="ja-JP"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ja-JP" altLang="en-US"/>
              <a:t>マスター タイトルの書式設定</a:t>
            </a:r>
            <a:endParaRPr lang="ja-JP" altLang="en-US" dirty="0"/>
          </a:p>
        </p:txBody>
      </p:sp>
      <p:sp>
        <p:nvSpPr>
          <p:cNvPr id="4" name="テキスト プレースホルダー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ja-JP" altLang="en-US"/>
              <a:t>マスター テキストの書式設定</a:t>
            </a:r>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ja-JP" altLang="en-US"/>
              <a:t>アイコンをクリックして図を追加</a:t>
            </a:r>
            <a:endParaRPr lang="ja-JP" altLang="en-US" dirty="0"/>
          </a:p>
        </p:txBody>
      </p:sp>
      <p:sp>
        <p:nvSpPr>
          <p:cNvPr id="5" name="日付プレースホルダー 4"/>
          <p:cNvSpPr>
            <a:spLocks noGrp="1"/>
          </p:cNvSpPr>
          <p:nvPr>
            <p:ph type="dt" sz="half" idx="10"/>
          </p:nvPr>
        </p:nvSpPr>
        <p:spPr/>
        <p:txBody>
          <a:bodyPr rtlCol="0"/>
          <a:lstStyle>
            <a:lvl1pPr>
              <a:defRPr/>
            </a:lvl1pPr>
          </a:lstStyle>
          <a:p>
            <a:fld id="{4A88E3EC-CE02-4F26-BBD8-264DBE926D7A}" type="datetime1">
              <a:rPr lang="ja-JP" altLang="en-US" smtClean="0"/>
              <a:pPr/>
              <a:t>2020/9/5</a:t>
            </a:fld>
            <a:endParaRPr lang="ja-JP" altLang="en-US" dirty="0"/>
          </a:p>
        </p:txBody>
      </p:sp>
      <p:sp>
        <p:nvSpPr>
          <p:cNvPr id="6" name="フッター プレースホルダー 5"/>
          <p:cNvSpPr>
            <a:spLocks noGrp="1"/>
          </p:cNvSpPr>
          <p:nvPr>
            <p:ph type="ftr" sz="quarter" idx="11"/>
          </p:nvPr>
        </p:nvSpPr>
        <p:spPr/>
        <p:txBody>
          <a:bodyPr rtlCol="0"/>
          <a:lstStyle/>
          <a:p>
            <a:pPr rtl="0"/>
            <a:endParaRPr lang="ja-JP" altLang="en-US" dirty="0"/>
          </a:p>
        </p:txBody>
      </p:sp>
      <p:sp>
        <p:nvSpPr>
          <p:cNvPr id="7" name="スライド番号プレースホルダー 6"/>
          <p:cNvSpPr>
            <a:spLocks noGrp="1"/>
          </p:cNvSpPr>
          <p:nvPr>
            <p:ph type="sldNum" sz="quarter" idx="12"/>
          </p:nvPr>
        </p:nvSpPr>
        <p:spPr/>
        <p:txBody>
          <a:bodyPr rtlCol="0"/>
          <a:lstStyle>
            <a:lvl1pPr algn="r">
              <a:defRPr/>
            </a:lvl1pPr>
          </a:lstStyle>
          <a:p>
            <a:fld id="{C014DD1E-5D91-48A3-AD6D-45FBA980D106}" type="slidenum">
              <a:rPr lang="en-US" altLang="ja-JP" smtClean="0"/>
              <a:pPr/>
              <a:t>‹#›</a:t>
            </a:fld>
            <a:endParaRPr lang="en-US" altLang="ja-JP"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左側の行"/>
          <p:cNvGrpSpPr/>
          <p:nvPr/>
        </p:nvGrpSpPr>
        <p:grpSpPr>
          <a:xfrm>
            <a:off x="-15870" y="-3174"/>
            <a:ext cx="819993" cy="5229225"/>
            <a:chOff x="-11906" y="-2381"/>
            <a:chExt cx="615155" cy="3921919"/>
          </a:xfrm>
        </p:grpSpPr>
        <p:sp>
          <p:nvSpPr>
            <p:cNvPr id="10" name="フリーフォーム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dirty="0">
                <a:latin typeface="ＭＳ Ｐゴシック" panose="020B0600070205080204" pitchFamily="50" charset="-128"/>
                <a:ea typeface="ＭＳ Ｐゴシック" panose="020B0600070205080204" pitchFamily="50" charset="-128"/>
              </a:endParaRPr>
            </a:p>
          </p:txBody>
        </p:sp>
        <p:sp>
          <p:nvSpPr>
            <p:cNvPr id="11" name="フリーフォーム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dirty="0">
                <a:latin typeface="ＭＳ Ｐゴシック" panose="020B0600070205080204" pitchFamily="50" charset="-128"/>
                <a:ea typeface="ＭＳ Ｐゴシック" panose="020B0600070205080204" pitchFamily="50" charset="-128"/>
              </a:endParaRPr>
            </a:p>
          </p:txBody>
        </p:sp>
        <p:sp>
          <p:nvSpPr>
            <p:cNvPr id="14" name="フリーフォーム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dirty="0">
                <a:latin typeface="ＭＳ Ｐゴシック" panose="020B0600070205080204" pitchFamily="50" charset="-128"/>
                <a:ea typeface="ＭＳ Ｐゴシック" panose="020B0600070205080204" pitchFamily="50" charset="-128"/>
              </a:endParaRPr>
            </a:p>
          </p:txBody>
        </p:sp>
      </p:grpSp>
      <p:sp>
        <p:nvSpPr>
          <p:cNvPr id="2" name="タイトル プレースホルダー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ja-JP" altLang="en-US" dirty="0"/>
              <a:t>クリックしてマスター タイトルのスタイルを編集する</a:t>
            </a:r>
          </a:p>
        </p:txBody>
      </p:sp>
      <p:sp>
        <p:nvSpPr>
          <p:cNvPr id="3" name="テキスト プレースホルダー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ja-JP" altLang="en-US" dirty="0"/>
              <a:t>マスター テキストのスタイルを編集する</a:t>
            </a:r>
          </a:p>
          <a:p>
            <a:pPr lvl="1" rtl="0"/>
            <a:r>
              <a:rPr lang="ja-JP" altLang="en-US" dirty="0"/>
              <a:t>第 </a:t>
            </a:r>
            <a:r>
              <a:rPr lang="en-US" altLang="ja-JP" dirty="0"/>
              <a:t>2 </a:t>
            </a:r>
            <a:r>
              <a:rPr lang="ja-JP" altLang="en-US" dirty="0"/>
              <a:t>レベル</a:t>
            </a:r>
          </a:p>
          <a:p>
            <a:pPr lvl="2" rtl="0"/>
            <a:r>
              <a:rPr lang="ja-JP" altLang="en-US" dirty="0"/>
              <a:t>第 </a:t>
            </a:r>
            <a:r>
              <a:rPr lang="en-US" altLang="ja-JP" dirty="0"/>
              <a:t>3 </a:t>
            </a:r>
            <a:r>
              <a:rPr lang="ja-JP" altLang="en-US" dirty="0"/>
              <a:t>レベル</a:t>
            </a:r>
          </a:p>
          <a:p>
            <a:pPr lvl="3" rtl="0"/>
            <a:r>
              <a:rPr lang="ja-JP" altLang="en-US" dirty="0"/>
              <a:t>第 </a:t>
            </a:r>
            <a:r>
              <a:rPr lang="en-US" altLang="ja-JP" dirty="0"/>
              <a:t>4 </a:t>
            </a:r>
            <a:r>
              <a:rPr lang="ja-JP" altLang="en-US" dirty="0"/>
              <a:t>レベル</a:t>
            </a:r>
          </a:p>
          <a:p>
            <a:pPr lvl="4" rtl="0"/>
            <a:r>
              <a:rPr lang="ja-JP" altLang="en-US" dirty="0"/>
              <a:t>第 </a:t>
            </a:r>
            <a:r>
              <a:rPr lang="en-US" altLang="ja-JP" dirty="0"/>
              <a:t>5 </a:t>
            </a:r>
            <a:r>
              <a:rPr lang="ja-JP" altLang="en-US" dirty="0"/>
              <a:t>レベル</a:t>
            </a:r>
          </a:p>
        </p:txBody>
      </p:sp>
      <p:sp>
        <p:nvSpPr>
          <p:cNvPr id="4" name="日付プレースホルダー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latin typeface="ＭＳ Ｐゴシック" panose="020B0600070205080204" pitchFamily="50" charset="-128"/>
                <a:ea typeface="ＭＳ Ｐゴシック" panose="020B0600070205080204" pitchFamily="50" charset="-128"/>
              </a:defRPr>
            </a:lvl1pPr>
          </a:lstStyle>
          <a:p>
            <a:fld id="{5F1C1D98-9737-459D-9F09-105F0595AFC8}" type="datetime1">
              <a:rPr lang="ja-JP" altLang="en-US" smtClean="0"/>
              <a:pPr/>
              <a:t>2020/9/5</a:t>
            </a:fld>
            <a:endParaRPr lang="ja-JP" altLang="en-US" dirty="0"/>
          </a:p>
        </p:txBody>
      </p:sp>
      <p:sp>
        <p:nvSpPr>
          <p:cNvPr id="5" name="フッター プレースホルダー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latin typeface="ＭＳ Ｐゴシック" panose="020B0600070205080204" pitchFamily="50" charset="-128"/>
                <a:ea typeface="ＭＳ Ｐゴシック" panose="020B060007020508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latin typeface="ＭＳ Ｐゴシック" panose="020B0600070205080204" pitchFamily="50" charset="-128"/>
                <a:ea typeface="ＭＳ Ｐゴシック" panose="020B0600070205080204" pitchFamily="50" charset="-128"/>
              </a:defRPr>
            </a:lvl1pPr>
          </a:lstStyle>
          <a:p>
            <a:pPr algn="r"/>
            <a:fld id="{C014DD1E-5D91-48A3-AD6D-45FBA980D106}" type="slidenum">
              <a:rPr lang="en-US" altLang="ja-JP" smtClean="0"/>
              <a:pPr algn="r"/>
              <a:t>‹#›</a:t>
            </a:fld>
            <a:endParaRPr lang="en-US" altLang="ja-JP"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kumimoji="1" sz="3600" kern="1200">
          <a:solidFill>
            <a:schemeClr val="tx1"/>
          </a:solidFill>
          <a:latin typeface="ＭＳ Ｐゴシック" panose="020B0600070205080204" pitchFamily="50" charset="-128"/>
          <a:ea typeface="ＭＳ Ｐゴシック" panose="020B0600070205080204" pitchFamily="50" charset="-128"/>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baseline="0">
          <a:solidFill>
            <a:schemeClr val="tx1"/>
          </a:solidFill>
          <a:latin typeface="+mn-lt"/>
          <a:ea typeface="+mn-ea"/>
          <a:cs typeface="+mn-cs"/>
        </a:defRPr>
      </a:lvl9pPr>
    </p:bodyStyle>
    <p:otherStyle>
      <a:defPPr>
        <a:defRPr/>
      </a:defPPr>
      <a:lvl1pPr marL="0" algn="l" defTabSz="1218987" rtl="0" eaLnBrk="1" latinLnBrk="0" hangingPunct="1">
        <a:defRPr kumimoji="1" sz="2400" kern="1200">
          <a:solidFill>
            <a:schemeClr val="tx1"/>
          </a:solidFill>
          <a:latin typeface="+mn-lt"/>
          <a:ea typeface="+mn-ea"/>
          <a:cs typeface="+mn-cs"/>
        </a:defRPr>
      </a:lvl1pPr>
      <a:lvl2pPr marL="609493" algn="l" defTabSz="1218987" rtl="0" eaLnBrk="1" latinLnBrk="0" hangingPunct="1">
        <a:defRPr kumimoji="1" sz="2400" kern="1200">
          <a:solidFill>
            <a:schemeClr val="tx1"/>
          </a:solidFill>
          <a:latin typeface="+mn-lt"/>
          <a:ea typeface="+mn-ea"/>
          <a:cs typeface="+mn-cs"/>
        </a:defRPr>
      </a:lvl2pPr>
      <a:lvl3pPr marL="1218987" algn="l" defTabSz="1218987" rtl="0" eaLnBrk="1" latinLnBrk="0" hangingPunct="1">
        <a:defRPr kumimoji="1" sz="2400" kern="1200">
          <a:solidFill>
            <a:schemeClr val="tx1"/>
          </a:solidFill>
          <a:latin typeface="+mn-lt"/>
          <a:ea typeface="+mn-ea"/>
          <a:cs typeface="+mn-cs"/>
        </a:defRPr>
      </a:lvl3pPr>
      <a:lvl4pPr marL="1828480" algn="l" defTabSz="1218987" rtl="0" eaLnBrk="1" latinLnBrk="0" hangingPunct="1">
        <a:defRPr kumimoji="1" sz="2400" kern="1200">
          <a:solidFill>
            <a:schemeClr val="tx1"/>
          </a:solidFill>
          <a:latin typeface="+mn-lt"/>
          <a:ea typeface="+mn-ea"/>
          <a:cs typeface="+mn-cs"/>
        </a:defRPr>
      </a:lvl4pPr>
      <a:lvl5pPr marL="2437973" algn="l" defTabSz="1218987" rtl="0" eaLnBrk="1" latinLnBrk="0" hangingPunct="1">
        <a:defRPr kumimoji="1" sz="2400" kern="1200">
          <a:solidFill>
            <a:schemeClr val="tx1"/>
          </a:solidFill>
          <a:latin typeface="+mn-lt"/>
          <a:ea typeface="+mn-ea"/>
          <a:cs typeface="+mn-cs"/>
        </a:defRPr>
      </a:lvl5pPr>
      <a:lvl6pPr marL="3047467" algn="l" defTabSz="1218987" rtl="0" eaLnBrk="1" latinLnBrk="0" hangingPunct="1">
        <a:defRPr kumimoji="1" sz="2400" kern="1200">
          <a:solidFill>
            <a:schemeClr val="tx1"/>
          </a:solidFill>
          <a:latin typeface="+mn-lt"/>
          <a:ea typeface="+mn-ea"/>
          <a:cs typeface="+mn-cs"/>
        </a:defRPr>
      </a:lvl6pPr>
      <a:lvl7pPr marL="3656960" algn="l" defTabSz="1218987" rtl="0" eaLnBrk="1" latinLnBrk="0" hangingPunct="1">
        <a:defRPr kumimoji="1" sz="2400" kern="1200">
          <a:solidFill>
            <a:schemeClr val="tx1"/>
          </a:solidFill>
          <a:latin typeface="+mn-lt"/>
          <a:ea typeface="+mn-ea"/>
          <a:cs typeface="+mn-cs"/>
        </a:defRPr>
      </a:lvl7pPr>
      <a:lvl8pPr marL="4266453" algn="l" defTabSz="1218987" rtl="0" eaLnBrk="1" latinLnBrk="0" hangingPunct="1">
        <a:defRPr kumimoji="1" sz="2400" kern="1200">
          <a:solidFill>
            <a:schemeClr val="tx1"/>
          </a:solidFill>
          <a:latin typeface="+mn-lt"/>
          <a:ea typeface="+mn-ea"/>
          <a:cs typeface="+mn-cs"/>
        </a:defRPr>
      </a:lvl8pPr>
      <a:lvl9pPr marL="4875947" algn="l" defTabSz="1218987"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81844" y="2896926"/>
            <a:ext cx="10225136" cy="1064147"/>
          </a:xfrm>
        </p:spPr>
        <p:txBody>
          <a:bodyPr rtlCol="0">
            <a:noAutofit/>
          </a:bodyPr>
          <a:lstStyle/>
          <a:p>
            <a:r>
              <a:rPr lang="en-US" altLang="ja-JP" sz="7200" dirty="0">
                <a:sym typeface="ＭＳ Ｐゴシック" panose="020B0600070205080204" pitchFamily="50" charset="-128"/>
              </a:rPr>
              <a:t>02. U-16</a:t>
            </a:r>
            <a:r>
              <a:rPr lang="ja-JP" altLang="en-US" sz="7200" dirty="0">
                <a:sym typeface="ＭＳ Ｐゴシック" panose="020B0600070205080204" pitchFamily="50" charset="-128"/>
              </a:rPr>
              <a:t>プロコンについて</a:t>
            </a:r>
            <a:endParaRPr lang="ja-JP" altLang="en-US" sz="7200"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r>
              <a:rPr lang="en-US" altLang="ja-JP" b="1" dirty="0" err="1">
                <a:latin typeface="ＭＳ Ｐゴシック" panose="020B0600070205080204" pitchFamily="50" charset="-128"/>
                <a:ea typeface="ＭＳ Ｐゴシック" panose="020B0600070205080204" pitchFamily="50" charset="-128"/>
                <a:sym typeface="ＭＳ Ｐゴシック" panose="020B0600070205080204" pitchFamily="50" charset="-128"/>
              </a:rPr>
              <a:t>CHaser</a:t>
            </a:r>
            <a:r>
              <a:rPr lang="ja-JP" altLang="en-US" b="1"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とは</a:t>
            </a:r>
            <a:endParaRPr lang="en-US" altLang="ja-JP" b="1"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pic>
        <p:nvPicPr>
          <p:cNvPr id="7" name="図 6" descr="テキスト が含まれている画像&#10;&#10;自動的に生成された説明">
            <a:extLst>
              <a:ext uri="{FF2B5EF4-FFF2-40B4-BE49-F238E27FC236}">
                <a16:creationId xmlns:a16="http://schemas.microsoft.com/office/drawing/2014/main" id="{A3F3ACFB-82A4-4BF0-B16C-57E1C32503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963" y="1886393"/>
            <a:ext cx="6627424" cy="3581365"/>
          </a:xfrm>
          <a:prstGeom prst="rect">
            <a:avLst/>
          </a:prstGeom>
        </p:spPr>
      </p:pic>
      <p:sp>
        <p:nvSpPr>
          <p:cNvPr id="8" name="タイトル 1">
            <a:extLst>
              <a:ext uri="{FF2B5EF4-FFF2-40B4-BE49-F238E27FC236}">
                <a16:creationId xmlns:a16="http://schemas.microsoft.com/office/drawing/2014/main" id="{9CA3244A-4662-4950-9FF4-AE41B8A7C2B7}"/>
              </a:ext>
            </a:extLst>
          </p:cNvPr>
          <p:cNvSpPr txBox="1">
            <a:spLocks/>
          </p:cNvSpPr>
          <p:nvPr/>
        </p:nvSpPr>
        <p:spPr>
          <a:xfrm>
            <a:off x="7972606" y="4816860"/>
            <a:ext cx="3156379" cy="587352"/>
          </a:xfrm>
          <a:prstGeom prst="rect">
            <a:avLst/>
          </a:prstGeom>
        </p:spPr>
        <p:txBody>
          <a:bodyPr vert="horz" lIns="121899" tIns="60949" rIns="121899" bIns="60949" rtlCol="0" anchor="b">
            <a:normAutofit fontScale="92500"/>
          </a:bodyPr>
          <a:lstStyle>
            <a:lvl1pPr algn="l" defTabSz="1218987" rtl="0" eaLnBrk="1" latinLnBrk="0" hangingPunct="1">
              <a:lnSpc>
                <a:spcPct val="90000"/>
              </a:lnSpc>
              <a:spcBef>
                <a:spcPct val="0"/>
              </a:spcBef>
              <a:buNone/>
              <a:defRPr kumimoji="1" sz="3600" kern="1200">
                <a:solidFill>
                  <a:schemeClr val="tx1"/>
                </a:solidFill>
                <a:latin typeface="ＭＳ Ｐゴシック" panose="020B0600070205080204" pitchFamily="50" charset="-128"/>
                <a:ea typeface="ＭＳ Ｐゴシック" panose="020B0600070205080204" pitchFamily="50" charset="-128"/>
                <a:cs typeface="+mj-cs"/>
              </a:defRPr>
            </a:lvl1pPr>
          </a:lstStyle>
          <a:p>
            <a:r>
              <a:rPr lang="ja-JP" altLang="en-US" sz="3599"/>
              <a:t>プレイヤー本体</a:t>
            </a:r>
          </a:p>
        </p:txBody>
      </p:sp>
      <p:sp>
        <p:nvSpPr>
          <p:cNvPr id="9" name="テキスト ボックス 8">
            <a:extLst>
              <a:ext uri="{FF2B5EF4-FFF2-40B4-BE49-F238E27FC236}">
                <a16:creationId xmlns:a16="http://schemas.microsoft.com/office/drawing/2014/main" id="{2CD9D002-8266-4F2F-BB7A-3A5B5127A64E}"/>
              </a:ext>
            </a:extLst>
          </p:cNvPr>
          <p:cNvSpPr txBox="1"/>
          <p:nvPr/>
        </p:nvSpPr>
        <p:spPr>
          <a:xfrm>
            <a:off x="7358605" y="2426779"/>
            <a:ext cx="1860876" cy="523092"/>
          </a:xfrm>
          <a:prstGeom prst="rect">
            <a:avLst/>
          </a:prstGeom>
          <a:noFill/>
        </p:spPr>
        <p:txBody>
          <a:bodyPr wrap="square" rtlCol="0">
            <a:spAutoFit/>
          </a:bodyPr>
          <a:lstStyle/>
          <a:p>
            <a:r>
              <a:rPr kumimoji="1" lang="en-US" altLang="ja-JP" sz="2799">
                <a:latin typeface="Meiryo UI" panose="020B0604030504040204" pitchFamily="50" charset="-128"/>
                <a:ea typeface="Meiryo UI" panose="020B0604030504040204" pitchFamily="50" charset="-128"/>
              </a:rPr>
              <a:t>Hot(</a:t>
            </a:r>
            <a:r>
              <a:rPr kumimoji="1" lang="ja-JP" altLang="en-US" sz="2799">
                <a:latin typeface="Meiryo UI" panose="020B0604030504040204" pitchFamily="50" charset="-128"/>
                <a:ea typeface="Meiryo UI" panose="020B0604030504040204" pitchFamily="50" charset="-128"/>
              </a:rPr>
              <a:t>先攻</a:t>
            </a:r>
            <a:r>
              <a:rPr kumimoji="1" lang="en-US" altLang="ja-JP" sz="2799">
                <a:latin typeface="Meiryo UI" panose="020B0604030504040204" pitchFamily="50" charset="-128"/>
                <a:ea typeface="Meiryo UI" panose="020B0604030504040204" pitchFamily="50" charset="-128"/>
              </a:rPr>
              <a:t>)</a:t>
            </a:r>
            <a:endParaRPr kumimoji="1" lang="ja-JP" altLang="en-US" sz="2799">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4DE189BC-AC1C-48CA-A826-8DB608017669}"/>
              </a:ext>
            </a:extLst>
          </p:cNvPr>
          <p:cNvSpPr txBox="1"/>
          <p:nvPr/>
        </p:nvSpPr>
        <p:spPr>
          <a:xfrm>
            <a:off x="9795546" y="2407022"/>
            <a:ext cx="2077752" cy="523084"/>
          </a:xfrm>
          <a:prstGeom prst="rect">
            <a:avLst/>
          </a:prstGeom>
          <a:noFill/>
        </p:spPr>
        <p:txBody>
          <a:bodyPr wrap="square" rtlCol="0">
            <a:spAutoFit/>
          </a:bodyPr>
          <a:lstStyle/>
          <a:p>
            <a:r>
              <a:rPr lang="en-US" altLang="ja-JP" sz="2799">
                <a:latin typeface="Meiryo UI" panose="020B0604030504040204" pitchFamily="50" charset="-128"/>
                <a:ea typeface="Meiryo UI" panose="020B0604030504040204" pitchFamily="50" charset="-128"/>
              </a:rPr>
              <a:t>Cool</a:t>
            </a:r>
            <a:r>
              <a:rPr kumimoji="1" lang="en-US" altLang="ja-JP" sz="2799">
                <a:latin typeface="Meiryo UI" panose="020B0604030504040204" pitchFamily="50" charset="-128"/>
                <a:ea typeface="Meiryo UI" panose="020B0604030504040204" pitchFamily="50" charset="-128"/>
              </a:rPr>
              <a:t>(</a:t>
            </a:r>
            <a:r>
              <a:rPr lang="ja-JP" altLang="en-US" sz="2799">
                <a:latin typeface="Meiryo UI" panose="020B0604030504040204" pitchFamily="50" charset="-128"/>
                <a:ea typeface="Meiryo UI" panose="020B0604030504040204" pitchFamily="50" charset="-128"/>
              </a:rPr>
              <a:t>後</a:t>
            </a:r>
            <a:r>
              <a:rPr kumimoji="1" lang="ja-JP" altLang="en-US" sz="2799">
                <a:latin typeface="Meiryo UI" panose="020B0604030504040204" pitchFamily="50" charset="-128"/>
                <a:ea typeface="Meiryo UI" panose="020B0604030504040204" pitchFamily="50" charset="-128"/>
              </a:rPr>
              <a:t>攻</a:t>
            </a:r>
            <a:r>
              <a:rPr kumimoji="1" lang="en-US" altLang="ja-JP" sz="2799">
                <a:latin typeface="Meiryo UI" panose="020B0604030504040204" pitchFamily="50" charset="-128"/>
                <a:ea typeface="Meiryo UI" panose="020B0604030504040204" pitchFamily="50" charset="-128"/>
              </a:rPr>
              <a:t>)</a:t>
            </a:r>
            <a:endParaRPr kumimoji="1" lang="ja-JP" altLang="en-US" sz="2799">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66074E36-1724-49EB-8E59-DDDE2A2AF0A5}"/>
              </a:ext>
            </a:extLst>
          </p:cNvPr>
          <p:cNvSpPr txBox="1"/>
          <p:nvPr/>
        </p:nvSpPr>
        <p:spPr>
          <a:xfrm>
            <a:off x="8466329" y="5467758"/>
            <a:ext cx="2662656" cy="461665"/>
          </a:xfrm>
          <a:prstGeom prst="rect">
            <a:avLst/>
          </a:prstGeom>
          <a:noFill/>
        </p:spPr>
        <p:txBody>
          <a:bodyPr wrap="square" rtlCol="0">
            <a:spAutoFit/>
          </a:bodyPr>
          <a:lstStyle/>
          <a:p>
            <a:r>
              <a:rPr kumimoji="1" lang="ja-JP" altLang="en-US" sz="2400">
                <a:latin typeface="Meiryo UI" panose="020B0604030504040204" pitchFamily="50" charset="-128"/>
                <a:ea typeface="Meiryo UI" panose="020B0604030504040204" pitchFamily="50" charset="-128"/>
              </a:rPr>
              <a:t>プログラムで動く</a:t>
            </a:r>
          </a:p>
        </p:txBody>
      </p:sp>
      <p:sp>
        <p:nvSpPr>
          <p:cNvPr id="12" name="楕円 11">
            <a:extLst>
              <a:ext uri="{FF2B5EF4-FFF2-40B4-BE49-F238E27FC236}">
                <a16:creationId xmlns:a16="http://schemas.microsoft.com/office/drawing/2014/main" id="{04651DC0-E551-401A-8EB8-9B02E26FA54E}"/>
              </a:ext>
            </a:extLst>
          </p:cNvPr>
          <p:cNvSpPr/>
          <p:nvPr/>
        </p:nvSpPr>
        <p:spPr>
          <a:xfrm>
            <a:off x="1862409" y="3766507"/>
            <a:ext cx="631603" cy="63381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a:noFill/>
            </a:endParaRPr>
          </a:p>
        </p:txBody>
      </p:sp>
      <p:pic>
        <p:nvPicPr>
          <p:cNvPr id="13" name="図 12">
            <a:extLst>
              <a:ext uri="{FF2B5EF4-FFF2-40B4-BE49-F238E27FC236}">
                <a16:creationId xmlns:a16="http://schemas.microsoft.com/office/drawing/2014/main" id="{C9E5A188-4F28-4B61-9735-51234BFB69EA}"/>
              </a:ext>
            </a:extLst>
          </p:cNvPr>
          <p:cNvPicPr>
            <a:picLocks noChangeAspect="1"/>
          </p:cNvPicPr>
          <p:nvPr/>
        </p:nvPicPr>
        <p:blipFill>
          <a:blip r:embed="rId4"/>
          <a:stretch>
            <a:fillRect/>
          </a:stretch>
        </p:blipFill>
        <p:spPr>
          <a:xfrm>
            <a:off x="3214092" y="2937038"/>
            <a:ext cx="707013" cy="713108"/>
          </a:xfrm>
          <a:prstGeom prst="rect">
            <a:avLst/>
          </a:prstGeom>
        </p:spPr>
      </p:pic>
      <p:grpSp>
        <p:nvGrpSpPr>
          <p:cNvPr id="14" name="グループ化 13">
            <a:extLst>
              <a:ext uri="{FF2B5EF4-FFF2-40B4-BE49-F238E27FC236}">
                <a16:creationId xmlns:a16="http://schemas.microsoft.com/office/drawing/2014/main" id="{2F771DEA-0395-409D-97F8-36BB825A1F28}"/>
              </a:ext>
            </a:extLst>
          </p:cNvPr>
          <p:cNvGrpSpPr/>
          <p:nvPr/>
        </p:nvGrpSpPr>
        <p:grpSpPr>
          <a:xfrm>
            <a:off x="7444398" y="2930106"/>
            <a:ext cx="1689291" cy="1674572"/>
            <a:chOff x="7444398" y="2930106"/>
            <a:chExt cx="1689291" cy="1674572"/>
          </a:xfrm>
        </p:grpSpPr>
        <p:pic>
          <p:nvPicPr>
            <p:cNvPr id="15" name="図 14">
              <a:extLst>
                <a:ext uri="{FF2B5EF4-FFF2-40B4-BE49-F238E27FC236}">
                  <a16:creationId xmlns:a16="http://schemas.microsoft.com/office/drawing/2014/main" id="{0132DDD7-722A-420C-8CDD-EDC737216E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44398" y="2930106"/>
              <a:ext cx="1689291" cy="1674572"/>
            </a:xfrm>
            <a:prstGeom prst="rect">
              <a:avLst/>
            </a:prstGeom>
          </p:spPr>
        </p:pic>
        <p:pic>
          <p:nvPicPr>
            <p:cNvPr id="16" name="図 15" descr="挿絵, 記号, 電車 が含まれている画像&#10;&#10;自動的に生成された説明">
              <a:extLst>
                <a:ext uri="{FF2B5EF4-FFF2-40B4-BE49-F238E27FC236}">
                  <a16:creationId xmlns:a16="http://schemas.microsoft.com/office/drawing/2014/main" id="{55C33CA8-EDB2-4578-BB84-533AF04FA6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9962" y="3512348"/>
              <a:ext cx="538163" cy="510086"/>
            </a:xfrm>
            <a:prstGeom prst="rect">
              <a:avLst/>
            </a:prstGeom>
          </p:spPr>
        </p:pic>
      </p:grpSp>
      <p:grpSp>
        <p:nvGrpSpPr>
          <p:cNvPr id="17" name="グループ化 16">
            <a:extLst>
              <a:ext uri="{FF2B5EF4-FFF2-40B4-BE49-F238E27FC236}">
                <a16:creationId xmlns:a16="http://schemas.microsoft.com/office/drawing/2014/main" id="{E1012BEF-DC1E-44FE-8FB7-FDDEA2B39C70}"/>
              </a:ext>
            </a:extLst>
          </p:cNvPr>
          <p:cNvGrpSpPr/>
          <p:nvPr/>
        </p:nvGrpSpPr>
        <p:grpSpPr>
          <a:xfrm>
            <a:off x="9995862" y="2973694"/>
            <a:ext cx="1677120" cy="1585625"/>
            <a:chOff x="3395160" y="2645744"/>
            <a:chExt cx="2314507" cy="2257123"/>
          </a:xfrm>
        </p:grpSpPr>
        <p:pic>
          <p:nvPicPr>
            <p:cNvPr id="18" name="図 17">
              <a:extLst>
                <a:ext uri="{FF2B5EF4-FFF2-40B4-BE49-F238E27FC236}">
                  <a16:creationId xmlns:a16="http://schemas.microsoft.com/office/drawing/2014/main" id="{EBFEC282-21B0-4CFF-9DD2-7D0507D581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95160" y="2645744"/>
              <a:ext cx="2314507" cy="2257123"/>
            </a:xfrm>
            <a:prstGeom prst="rect">
              <a:avLst/>
            </a:prstGeom>
          </p:spPr>
        </p:pic>
        <p:pic>
          <p:nvPicPr>
            <p:cNvPr id="19" name="図 18" descr="挿絵, 部屋 が含まれている画像&#10;&#10;自動的に生成された説明">
              <a:extLst>
                <a:ext uri="{FF2B5EF4-FFF2-40B4-BE49-F238E27FC236}">
                  <a16:creationId xmlns:a16="http://schemas.microsoft.com/office/drawing/2014/main" id="{CE4EC08E-E98B-44EA-90DE-F6376B19A9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98969" y="3420529"/>
              <a:ext cx="706885" cy="684024"/>
            </a:xfrm>
            <a:prstGeom prst="rect">
              <a:avLst/>
            </a:prstGeom>
          </p:spPr>
        </p:pic>
      </p:grpSp>
    </p:spTree>
    <p:extLst>
      <p:ext uri="{BB962C8B-B14F-4D97-AF65-F5344CB8AC3E}">
        <p14:creationId xmlns:p14="http://schemas.microsoft.com/office/powerpoint/2010/main" val="130954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r>
              <a:rPr lang="en-US" altLang="ja-JP" b="1" dirty="0" err="1">
                <a:latin typeface="ＭＳ Ｐゴシック" panose="020B0600070205080204" pitchFamily="50" charset="-128"/>
                <a:ea typeface="ＭＳ Ｐゴシック" panose="020B0600070205080204" pitchFamily="50" charset="-128"/>
                <a:sym typeface="ＭＳ Ｐゴシック" panose="020B0600070205080204" pitchFamily="50" charset="-128"/>
              </a:rPr>
              <a:t>CHaser</a:t>
            </a:r>
            <a:r>
              <a:rPr lang="ja-JP" altLang="en-US" b="1"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とは</a:t>
            </a:r>
            <a:endParaRPr lang="en-US" altLang="ja-JP" b="1"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pic>
        <p:nvPicPr>
          <p:cNvPr id="7" name="図 6" descr="テキスト が含まれている画像&#10;&#10;自動的に生成された説明">
            <a:extLst>
              <a:ext uri="{FF2B5EF4-FFF2-40B4-BE49-F238E27FC236}">
                <a16:creationId xmlns:a16="http://schemas.microsoft.com/office/drawing/2014/main" id="{0C8A8582-117A-4302-BB27-AB1834D5D0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789" y="2078652"/>
            <a:ext cx="6680538" cy="3610067"/>
          </a:xfrm>
          <a:prstGeom prst="rect">
            <a:avLst/>
          </a:prstGeom>
        </p:spPr>
      </p:pic>
      <p:sp>
        <p:nvSpPr>
          <p:cNvPr id="8" name="テキスト ボックス 7">
            <a:extLst>
              <a:ext uri="{FF2B5EF4-FFF2-40B4-BE49-F238E27FC236}">
                <a16:creationId xmlns:a16="http://schemas.microsoft.com/office/drawing/2014/main" id="{7A2686BD-7F1A-4079-A3DE-F95EEBDBB7E1}"/>
              </a:ext>
            </a:extLst>
          </p:cNvPr>
          <p:cNvSpPr txBox="1"/>
          <p:nvPr/>
        </p:nvSpPr>
        <p:spPr>
          <a:xfrm>
            <a:off x="8664940" y="2122904"/>
            <a:ext cx="1728192" cy="830868"/>
          </a:xfrm>
          <a:prstGeom prst="rect">
            <a:avLst/>
          </a:prstGeom>
          <a:noFill/>
        </p:spPr>
        <p:txBody>
          <a:bodyPr wrap="square" rtlCol="0">
            <a:spAutoFit/>
          </a:bodyPr>
          <a:lstStyle/>
          <a:p>
            <a:r>
              <a:rPr kumimoji="1" lang="ja-JP" altLang="en-US" sz="4799" dirty="0">
                <a:latin typeface="Meiryo UI" panose="020B0604030504040204" pitchFamily="50" charset="-128"/>
                <a:ea typeface="Meiryo UI" panose="020B0604030504040204" pitchFamily="50" charset="-128"/>
              </a:rPr>
              <a:t>ダイア</a:t>
            </a:r>
          </a:p>
        </p:txBody>
      </p:sp>
      <p:sp>
        <p:nvSpPr>
          <p:cNvPr id="9" name="テキスト ボックス 8">
            <a:extLst>
              <a:ext uri="{FF2B5EF4-FFF2-40B4-BE49-F238E27FC236}">
                <a16:creationId xmlns:a16="http://schemas.microsoft.com/office/drawing/2014/main" id="{8673C997-145E-413B-AB1F-64066480A6FE}"/>
              </a:ext>
            </a:extLst>
          </p:cNvPr>
          <p:cNvSpPr txBox="1"/>
          <p:nvPr/>
        </p:nvSpPr>
        <p:spPr>
          <a:xfrm>
            <a:off x="7728836" y="5423399"/>
            <a:ext cx="3739137" cy="523084"/>
          </a:xfrm>
          <a:prstGeom prst="rect">
            <a:avLst/>
          </a:prstGeom>
          <a:noFill/>
        </p:spPr>
        <p:txBody>
          <a:bodyPr wrap="square" rtlCol="0">
            <a:spAutoFit/>
          </a:bodyPr>
          <a:lstStyle/>
          <a:p>
            <a:r>
              <a:rPr lang="ja-JP" altLang="en-US" sz="2799">
                <a:latin typeface="Meiryo UI" panose="020B0604030504040204" pitchFamily="50" charset="-128"/>
                <a:ea typeface="Meiryo UI" panose="020B0604030504040204" pitchFamily="50" charset="-128"/>
              </a:rPr>
              <a:t>相手より多く</a:t>
            </a:r>
            <a:r>
              <a:rPr kumimoji="1" lang="ja-JP" altLang="en-US" sz="2799">
                <a:latin typeface="Meiryo UI" panose="020B0604030504040204" pitchFamily="50" charset="-128"/>
                <a:ea typeface="Meiryo UI" panose="020B0604030504040204" pitchFamily="50" charset="-128"/>
              </a:rPr>
              <a:t>取ったら勝ち</a:t>
            </a:r>
          </a:p>
        </p:txBody>
      </p:sp>
      <p:pic>
        <p:nvPicPr>
          <p:cNvPr id="10" name="図 9">
            <a:extLst>
              <a:ext uri="{FF2B5EF4-FFF2-40B4-BE49-F238E27FC236}">
                <a16:creationId xmlns:a16="http://schemas.microsoft.com/office/drawing/2014/main" id="{F38D9853-594A-4E0B-8C43-04C69659D981}"/>
              </a:ext>
            </a:extLst>
          </p:cNvPr>
          <p:cNvPicPr>
            <a:picLocks noChangeAspect="1"/>
          </p:cNvPicPr>
          <p:nvPr/>
        </p:nvPicPr>
        <p:blipFill>
          <a:blip r:embed="rId4"/>
          <a:stretch>
            <a:fillRect/>
          </a:stretch>
        </p:blipFill>
        <p:spPr>
          <a:xfrm>
            <a:off x="3790156" y="3527131"/>
            <a:ext cx="707013" cy="713108"/>
          </a:xfrm>
          <a:prstGeom prst="rect">
            <a:avLst/>
          </a:prstGeom>
        </p:spPr>
      </p:pic>
      <p:grpSp>
        <p:nvGrpSpPr>
          <p:cNvPr id="11" name="グループ化 10">
            <a:extLst>
              <a:ext uri="{FF2B5EF4-FFF2-40B4-BE49-F238E27FC236}">
                <a16:creationId xmlns:a16="http://schemas.microsoft.com/office/drawing/2014/main" id="{5A9FC4D2-8BF3-4805-AE92-C6387464B0A3}"/>
              </a:ext>
            </a:extLst>
          </p:cNvPr>
          <p:cNvGrpSpPr/>
          <p:nvPr/>
        </p:nvGrpSpPr>
        <p:grpSpPr>
          <a:xfrm>
            <a:off x="8371782" y="2924944"/>
            <a:ext cx="2314507" cy="2271644"/>
            <a:chOff x="8371782" y="2924944"/>
            <a:chExt cx="2314507" cy="2271644"/>
          </a:xfrm>
        </p:grpSpPr>
        <p:grpSp>
          <p:nvGrpSpPr>
            <p:cNvPr id="12" name="グループ化 11">
              <a:extLst>
                <a:ext uri="{FF2B5EF4-FFF2-40B4-BE49-F238E27FC236}">
                  <a16:creationId xmlns:a16="http://schemas.microsoft.com/office/drawing/2014/main" id="{E28FBB30-8795-4D76-AF6B-F62F6CABCAFD}"/>
                </a:ext>
              </a:extLst>
            </p:cNvPr>
            <p:cNvGrpSpPr/>
            <p:nvPr/>
          </p:nvGrpSpPr>
          <p:grpSpPr>
            <a:xfrm>
              <a:off x="8371782" y="2924944"/>
              <a:ext cx="2314507" cy="2271644"/>
              <a:chOff x="6229887" y="2645083"/>
              <a:chExt cx="2314507" cy="2271644"/>
            </a:xfrm>
          </p:grpSpPr>
          <p:pic>
            <p:nvPicPr>
              <p:cNvPr id="14" name="図 13">
                <a:extLst>
                  <a:ext uri="{FF2B5EF4-FFF2-40B4-BE49-F238E27FC236}">
                    <a16:creationId xmlns:a16="http://schemas.microsoft.com/office/drawing/2014/main" id="{846F770F-FCE3-44B5-B932-DF2DFCCE74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9887" y="2645083"/>
                <a:ext cx="2314507" cy="2271644"/>
              </a:xfrm>
              <a:prstGeom prst="rect">
                <a:avLst/>
              </a:prstGeom>
            </p:spPr>
          </p:pic>
          <p:pic>
            <p:nvPicPr>
              <p:cNvPr id="15" name="図 14">
                <a:extLst>
                  <a:ext uri="{FF2B5EF4-FFF2-40B4-BE49-F238E27FC236}">
                    <a16:creationId xmlns:a16="http://schemas.microsoft.com/office/drawing/2014/main" id="{28E2F426-3B99-4C02-9C5D-BB70B1FEB7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0118" y="3378092"/>
                <a:ext cx="814043" cy="805625"/>
              </a:xfrm>
              <a:prstGeom prst="rect">
                <a:avLst/>
              </a:prstGeom>
            </p:spPr>
          </p:pic>
        </p:grpSp>
        <p:pic>
          <p:nvPicPr>
            <p:cNvPr id="13" name="図 12" descr="挿絵 が含まれている画像&#10;&#10;自動的に生成された説明">
              <a:extLst>
                <a:ext uri="{FF2B5EF4-FFF2-40B4-BE49-F238E27FC236}">
                  <a16:creationId xmlns:a16="http://schemas.microsoft.com/office/drawing/2014/main" id="{994BA550-EDCA-470B-B9D2-DCFE435059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22013" y="3689279"/>
              <a:ext cx="814043" cy="694474"/>
            </a:xfrm>
            <a:prstGeom prst="rect">
              <a:avLst/>
            </a:prstGeom>
          </p:spPr>
        </p:pic>
      </p:grpSp>
    </p:spTree>
    <p:extLst>
      <p:ext uri="{BB962C8B-B14F-4D97-AF65-F5344CB8AC3E}">
        <p14:creationId xmlns:p14="http://schemas.microsoft.com/office/powerpoint/2010/main" val="388018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r>
              <a:rPr lang="en-US" altLang="ja-JP" b="1" dirty="0" err="1">
                <a:latin typeface="ＭＳ Ｐゴシック" panose="020B0600070205080204" pitchFamily="50" charset="-128"/>
                <a:ea typeface="ＭＳ Ｐゴシック" panose="020B0600070205080204" pitchFamily="50" charset="-128"/>
                <a:sym typeface="ＭＳ Ｐゴシック" panose="020B0600070205080204" pitchFamily="50" charset="-128"/>
              </a:rPr>
              <a:t>CHaser</a:t>
            </a:r>
            <a:r>
              <a:rPr lang="ja-JP" altLang="en-US" b="1"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とは</a:t>
            </a:r>
            <a:endParaRPr lang="en-US" altLang="ja-JP" b="1"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4" name="テキスト ボックス 3">
            <a:extLst>
              <a:ext uri="{FF2B5EF4-FFF2-40B4-BE49-F238E27FC236}">
                <a16:creationId xmlns:a16="http://schemas.microsoft.com/office/drawing/2014/main" id="{121230AE-33EA-434C-B2FB-64E895298C6F}"/>
              </a:ext>
            </a:extLst>
          </p:cNvPr>
          <p:cNvSpPr txBox="1"/>
          <p:nvPr/>
        </p:nvSpPr>
        <p:spPr>
          <a:xfrm>
            <a:off x="7966620" y="2028816"/>
            <a:ext cx="4111167" cy="830781"/>
          </a:xfrm>
          <a:prstGeom prst="rect">
            <a:avLst/>
          </a:prstGeom>
          <a:noFill/>
        </p:spPr>
        <p:txBody>
          <a:bodyPr wrap="square" rtlCol="0">
            <a:spAutoFit/>
          </a:bodyPr>
          <a:lstStyle/>
          <a:p>
            <a:r>
              <a:rPr kumimoji="1" lang="ja-JP" altLang="en-US" sz="4799">
                <a:latin typeface="Meiryo UI" panose="020B0604030504040204" pitchFamily="50" charset="-128"/>
                <a:ea typeface="Meiryo UI" panose="020B0604030504040204" pitchFamily="50" charset="-128"/>
              </a:rPr>
              <a:t>壁（障害物）</a:t>
            </a:r>
          </a:p>
        </p:txBody>
      </p:sp>
      <p:sp>
        <p:nvSpPr>
          <p:cNvPr id="5" name="テキスト ボックス 4">
            <a:extLst>
              <a:ext uri="{FF2B5EF4-FFF2-40B4-BE49-F238E27FC236}">
                <a16:creationId xmlns:a16="http://schemas.microsoft.com/office/drawing/2014/main" id="{1E0800A0-82B8-47B8-B01E-E98B9BE17C74}"/>
              </a:ext>
            </a:extLst>
          </p:cNvPr>
          <p:cNvSpPr txBox="1"/>
          <p:nvPr/>
        </p:nvSpPr>
        <p:spPr>
          <a:xfrm>
            <a:off x="8470676" y="5207434"/>
            <a:ext cx="3040676" cy="584647"/>
          </a:xfrm>
          <a:prstGeom prst="rect">
            <a:avLst/>
          </a:prstGeom>
          <a:noFill/>
        </p:spPr>
        <p:txBody>
          <a:bodyPr wrap="square" rtlCol="0">
            <a:spAutoFit/>
          </a:bodyPr>
          <a:lstStyle/>
          <a:p>
            <a:r>
              <a:rPr kumimoji="1" lang="ja-JP" altLang="en-US" sz="3199">
                <a:latin typeface="Meiryo UI" panose="020B0604030504040204" pitchFamily="50" charset="-128"/>
                <a:ea typeface="Meiryo UI" panose="020B0604030504040204" pitchFamily="50" charset="-128"/>
              </a:rPr>
              <a:t>めり込むと敗北</a:t>
            </a:r>
          </a:p>
        </p:txBody>
      </p:sp>
      <p:sp>
        <p:nvSpPr>
          <p:cNvPr id="6" name="テキスト ボックス 5">
            <a:extLst>
              <a:ext uri="{FF2B5EF4-FFF2-40B4-BE49-F238E27FC236}">
                <a16:creationId xmlns:a16="http://schemas.microsoft.com/office/drawing/2014/main" id="{9E24D812-0DED-4ECA-AB56-BEE0BEE7F200}"/>
              </a:ext>
            </a:extLst>
          </p:cNvPr>
          <p:cNvSpPr txBox="1"/>
          <p:nvPr/>
        </p:nvSpPr>
        <p:spPr>
          <a:xfrm>
            <a:off x="7800714" y="5782897"/>
            <a:ext cx="3931007" cy="461665"/>
          </a:xfrm>
          <a:prstGeom prst="rect">
            <a:avLst/>
          </a:prstGeom>
          <a:noFill/>
        </p:spPr>
        <p:txBody>
          <a:bodyPr wrap="square" rtlCol="0">
            <a:spAutoFit/>
          </a:bodyPr>
          <a:lstStyle/>
          <a:p>
            <a:r>
              <a:rPr kumimoji="1" lang="ja-JP" altLang="en-US" sz="2400" dirty="0">
                <a:latin typeface="Meiryo UI" panose="020B0604030504040204" pitchFamily="50" charset="-128"/>
                <a:ea typeface="Meiryo UI" panose="020B0604030504040204" pitchFamily="50" charset="-128"/>
              </a:rPr>
              <a:t>壁を置いて攻撃することも可能</a:t>
            </a:r>
          </a:p>
        </p:txBody>
      </p:sp>
      <p:grpSp>
        <p:nvGrpSpPr>
          <p:cNvPr id="7" name="グループ化 6">
            <a:extLst>
              <a:ext uri="{FF2B5EF4-FFF2-40B4-BE49-F238E27FC236}">
                <a16:creationId xmlns:a16="http://schemas.microsoft.com/office/drawing/2014/main" id="{6F401FA6-5F74-42D3-BEF9-4A6E43500B5B}"/>
              </a:ext>
            </a:extLst>
          </p:cNvPr>
          <p:cNvGrpSpPr/>
          <p:nvPr/>
        </p:nvGrpSpPr>
        <p:grpSpPr>
          <a:xfrm>
            <a:off x="8614692" y="2881426"/>
            <a:ext cx="2303055" cy="2284021"/>
            <a:chOff x="8614692" y="2881426"/>
            <a:chExt cx="2303055" cy="2284021"/>
          </a:xfrm>
        </p:grpSpPr>
        <p:pic>
          <p:nvPicPr>
            <p:cNvPr id="8" name="図 7">
              <a:extLst>
                <a:ext uri="{FF2B5EF4-FFF2-40B4-BE49-F238E27FC236}">
                  <a16:creationId xmlns:a16="http://schemas.microsoft.com/office/drawing/2014/main" id="{5A65F758-C276-4A33-9732-A51B17863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4692" y="2881426"/>
              <a:ext cx="2303055" cy="2284021"/>
            </a:xfrm>
            <a:prstGeom prst="rect">
              <a:avLst/>
            </a:prstGeom>
          </p:spPr>
        </p:pic>
        <p:pic>
          <p:nvPicPr>
            <p:cNvPr id="9" name="図 8" descr="建物, 挿絵 が含まれている画像&#10;&#10;自動的に生成された説明">
              <a:extLst>
                <a:ext uri="{FF2B5EF4-FFF2-40B4-BE49-F238E27FC236}">
                  <a16:creationId xmlns:a16="http://schemas.microsoft.com/office/drawing/2014/main" id="{26229383-5EED-4C75-9AEA-7EEFCA745F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6959" y="3610902"/>
              <a:ext cx="778519" cy="792088"/>
            </a:xfrm>
            <a:prstGeom prst="rect">
              <a:avLst/>
            </a:prstGeom>
          </p:spPr>
        </p:pic>
      </p:grpSp>
      <p:pic>
        <p:nvPicPr>
          <p:cNvPr id="10" name="図 9" descr="テキスト が含まれている画像&#10;&#10;自動的に生成された説明">
            <a:extLst>
              <a:ext uri="{FF2B5EF4-FFF2-40B4-BE49-F238E27FC236}">
                <a16:creationId xmlns:a16="http://schemas.microsoft.com/office/drawing/2014/main" id="{08AAE4A5-8A8D-449F-A35B-2CA78FD017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2940" y="2005984"/>
            <a:ext cx="7121486" cy="3848349"/>
          </a:xfrm>
          <a:prstGeom prst="rect">
            <a:avLst/>
          </a:prstGeom>
        </p:spPr>
      </p:pic>
    </p:spTree>
    <p:extLst>
      <p:ext uri="{BB962C8B-B14F-4D97-AF65-F5344CB8AC3E}">
        <p14:creationId xmlns:p14="http://schemas.microsoft.com/office/powerpoint/2010/main" val="70914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r>
              <a:rPr lang="en-US" altLang="ja-JP" b="1" dirty="0" err="1">
                <a:latin typeface="ＭＳ Ｐゴシック" panose="020B0600070205080204" pitchFamily="50" charset="-128"/>
                <a:ea typeface="ＭＳ Ｐゴシック" panose="020B0600070205080204" pitchFamily="50" charset="-128"/>
                <a:sym typeface="ＭＳ Ｐゴシック" panose="020B0600070205080204" pitchFamily="50" charset="-128"/>
              </a:rPr>
              <a:t>CHaser</a:t>
            </a:r>
            <a:r>
              <a:rPr lang="ja-JP" altLang="en-US" b="1"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とは</a:t>
            </a:r>
            <a:endParaRPr lang="en-US" altLang="ja-JP" b="1"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pic>
        <p:nvPicPr>
          <p:cNvPr id="4" name="図 3" descr="テキスト が含まれている画像&#10;&#10;自動的に生成された説明">
            <a:extLst>
              <a:ext uri="{FF2B5EF4-FFF2-40B4-BE49-F238E27FC236}">
                <a16:creationId xmlns:a16="http://schemas.microsoft.com/office/drawing/2014/main" id="{DD51D573-DB5B-408F-8B75-D5C06C39D6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9756" y="2007430"/>
            <a:ext cx="6984776" cy="3774473"/>
          </a:xfrm>
          <a:prstGeom prst="rect">
            <a:avLst/>
          </a:prstGeom>
        </p:spPr>
      </p:pic>
      <p:sp>
        <p:nvSpPr>
          <p:cNvPr id="5" name="テキスト ボックス 4">
            <a:extLst>
              <a:ext uri="{FF2B5EF4-FFF2-40B4-BE49-F238E27FC236}">
                <a16:creationId xmlns:a16="http://schemas.microsoft.com/office/drawing/2014/main" id="{7097778A-A423-4A6D-991E-8294F45435F8}"/>
              </a:ext>
            </a:extLst>
          </p:cNvPr>
          <p:cNvSpPr txBox="1"/>
          <p:nvPr/>
        </p:nvSpPr>
        <p:spPr>
          <a:xfrm>
            <a:off x="8214165" y="4053833"/>
            <a:ext cx="3468692" cy="646163"/>
          </a:xfrm>
          <a:prstGeom prst="rect">
            <a:avLst/>
          </a:prstGeom>
          <a:noFill/>
        </p:spPr>
        <p:txBody>
          <a:bodyPr wrap="square" rtlCol="0">
            <a:spAutoFit/>
          </a:bodyPr>
          <a:lstStyle/>
          <a:p>
            <a:r>
              <a:rPr kumimoji="1" lang="ja-JP" altLang="en-US" sz="3599">
                <a:latin typeface="Meiryo UI" panose="020B0604030504040204" pitchFamily="50" charset="-128"/>
                <a:ea typeface="Meiryo UI" panose="020B0604030504040204" pitchFamily="50" charset="-128"/>
              </a:rPr>
              <a:t>残りターン数</a:t>
            </a:r>
          </a:p>
        </p:txBody>
      </p:sp>
      <p:sp>
        <p:nvSpPr>
          <p:cNvPr id="6" name="テキスト ボックス 5">
            <a:extLst>
              <a:ext uri="{FF2B5EF4-FFF2-40B4-BE49-F238E27FC236}">
                <a16:creationId xmlns:a16="http://schemas.microsoft.com/office/drawing/2014/main" id="{9D7EC1C0-B15C-483B-BCC5-55F37545B39E}"/>
              </a:ext>
            </a:extLst>
          </p:cNvPr>
          <p:cNvSpPr txBox="1"/>
          <p:nvPr/>
        </p:nvSpPr>
        <p:spPr>
          <a:xfrm>
            <a:off x="7750596" y="4858958"/>
            <a:ext cx="4247205" cy="1200329"/>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rPr>
              <a:t>自分と相手が動いて</a:t>
            </a:r>
            <a:r>
              <a:rPr lang="ja-JP" altLang="en-US" dirty="0">
                <a:latin typeface="Meiryo UI" panose="020B0604030504040204" pitchFamily="50" charset="-128"/>
                <a:ea typeface="Meiryo UI" panose="020B0604030504040204" pitchFamily="50" charset="-128"/>
              </a:rPr>
              <a:t>１ターン減る</a:t>
            </a:r>
            <a:endParaRPr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ゼロになると対戦終了</a:t>
            </a:r>
          </a:p>
        </p:txBody>
      </p:sp>
      <p:sp>
        <p:nvSpPr>
          <p:cNvPr id="7" name="楕円 6">
            <a:extLst>
              <a:ext uri="{FF2B5EF4-FFF2-40B4-BE49-F238E27FC236}">
                <a16:creationId xmlns:a16="http://schemas.microsoft.com/office/drawing/2014/main" id="{94F68418-F87F-4197-B33B-FED468C4C408}"/>
              </a:ext>
            </a:extLst>
          </p:cNvPr>
          <p:cNvSpPr/>
          <p:nvPr/>
        </p:nvSpPr>
        <p:spPr>
          <a:xfrm>
            <a:off x="5958908" y="1944014"/>
            <a:ext cx="864096" cy="50405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descr="テキスト が含まれている画像&#10;&#10;自動的に生成された説明">
            <a:extLst>
              <a:ext uri="{FF2B5EF4-FFF2-40B4-BE49-F238E27FC236}">
                <a16:creationId xmlns:a16="http://schemas.microsoft.com/office/drawing/2014/main" id="{1F280FF3-F710-4B7B-82F3-95B4A10F7872}"/>
              </a:ext>
            </a:extLst>
          </p:cNvPr>
          <p:cNvPicPr>
            <a:picLocks noChangeAspect="1"/>
          </p:cNvPicPr>
          <p:nvPr/>
        </p:nvPicPr>
        <p:blipFill rotWithShape="1">
          <a:blip r:embed="rId3">
            <a:extLst>
              <a:ext uri="{28A0092B-C50C-407E-A947-70E740481C1C}">
                <a14:useLocalDpi xmlns:a14="http://schemas.microsoft.com/office/drawing/2010/main" val="0"/>
              </a:ext>
            </a:extLst>
          </a:blip>
          <a:srcRect l="78800" t="3101" r="2182" b="90683"/>
          <a:stretch/>
        </p:blipFill>
        <p:spPr>
          <a:xfrm>
            <a:off x="7395545" y="2772175"/>
            <a:ext cx="4469127" cy="789365"/>
          </a:xfrm>
          <a:prstGeom prst="rect">
            <a:avLst/>
          </a:prstGeom>
        </p:spPr>
      </p:pic>
    </p:spTree>
    <p:extLst>
      <p:ext uri="{BB962C8B-B14F-4D97-AF65-F5344CB8AC3E}">
        <p14:creationId xmlns:p14="http://schemas.microsoft.com/office/powerpoint/2010/main" val="279412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625176" y="2209801"/>
            <a:ext cx="9437787" cy="2764335"/>
          </a:xfrm>
        </p:spPr>
        <p:txBody>
          <a:bodyPr rtlCol="0"/>
          <a:lstStyle/>
          <a:p>
            <a:r>
              <a:rPr lang="ja-JP" altLang="en-US" dirty="0">
                <a:sym typeface="ＭＳ Ｐゴシック" panose="020B0600070205080204" pitchFamily="50" charset="-128"/>
              </a:rPr>
              <a:t>これからやること</a:t>
            </a:r>
            <a:endParaRPr lang="en-US" altLang="ja-JP" dirty="0">
              <a:sym typeface="ＭＳ Ｐゴシック" panose="020B0600070205080204" pitchFamily="50" charset="-128"/>
            </a:endParaRPr>
          </a:p>
        </p:txBody>
      </p:sp>
      <p:sp>
        <p:nvSpPr>
          <p:cNvPr id="5" name="テキスト プレースホルダー 4"/>
          <p:cNvSpPr>
            <a:spLocks noGrp="1"/>
          </p:cNvSpPr>
          <p:nvPr>
            <p:ph type="body" idx="1"/>
          </p:nvPr>
        </p:nvSpPr>
        <p:spPr/>
        <p:txBody>
          <a:bodyPr rtlCol="0"/>
          <a:lstStyle/>
          <a:p>
            <a:pPr rtl="0"/>
            <a:endPar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Tree>
    <p:extLst>
      <p:ext uri="{BB962C8B-B14F-4D97-AF65-F5344CB8AC3E}">
        <p14:creationId xmlns:p14="http://schemas.microsoft.com/office/powerpoint/2010/main" val="77758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b="1" dirty="0">
                <a:sym typeface="ＭＳ Ｐゴシック" panose="020B0600070205080204" pitchFamily="50" charset="-128"/>
              </a:rPr>
              <a:t>これからやること</a:t>
            </a:r>
            <a:endParaRPr lang="ja-JP" altLang="en-US" b="1"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14" name="コンテンツ プレースホルダー 13"/>
          <p:cNvSpPr>
            <a:spLocks noGrp="1"/>
          </p:cNvSpPr>
          <p:nvPr>
            <p:ph idx="1"/>
          </p:nvPr>
        </p:nvSpPr>
        <p:spPr/>
        <p:txBody>
          <a:bodyPr rtlCol="0">
            <a:normAutofit/>
          </a:bodyPr>
          <a:lstStyle/>
          <a:p>
            <a:r>
              <a:rPr lang="en-US" altLang="ja-JP" dirty="0"/>
              <a:t>01.</a:t>
            </a:r>
            <a:r>
              <a:rPr lang="ja-JP" altLang="ja-JP" dirty="0"/>
              <a:t>講習会講師との連絡方法</a:t>
            </a:r>
            <a:r>
              <a:rPr lang="en-US" altLang="ja-JP" dirty="0"/>
              <a:t> (</a:t>
            </a:r>
            <a:r>
              <a:rPr lang="ja-JP" altLang="en-US" dirty="0"/>
              <a:t>終了</a:t>
            </a:r>
            <a:r>
              <a:rPr lang="en-US" altLang="ja-JP" dirty="0"/>
              <a:t>)</a:t>
            </a:r>
          </a:p>
          <a:p>
            <a:r>
              <a:rPr lang="en-US" altLang="ja-JP" dirty="0"/>
              <a:t>02.</a:t>
            </a:r>
            <a:r>
              <a:rPr lang="en-US" altLang="ja-JP" dirty="0">
                <a:sym typeface="ＭＳ Ｐゴシック" panose="020B0600070205080204" pitchFamily="50" charset="-128"/>
              </a:rPr>
              <a:t>U-16</a:t>
            </a:r>
            <a:r>
              <a:rPr lang="ja-JP" altLang="en-US" dirty="0">
                <a:sym typeface="ＭＳ Ｐゴシック" panose="020B0600070205080204" pitchFamily="50" charset="-128"/>
              </a:rPr>
              <a:t>プロコンの歴史</a:t>
            </a:r>
            <a:r>
              <a:rPr lang="en-US" altLang="ja-JP" dirty="0">
                <a:sym typeface="ＭＳ Ｐゴシック" panose="020B0600070205080204" pitchFamily="50" charset="-128"/>
              </a:rPr>
              <a:t>(</a:t>
            </a:r>
            <a:r>
              <a:rPr lang="ja-JP" altLang="en-US" dirty="0">
                <a:sym typeface="ＭＳ Ｐゴシック" panose="020B0600070205080204" pitchFamily="50" charset="-128"/>
              </a:rPr>
              <a:t>このスライド</a:t>
            </a:r>
            <a:r>
              <a:rPr lang="en-US" altLang="ja-JP" dirty="0">
                <a:sym typeface="ＭＳ Ｐゴシック" panose="020B0600070205080204" pitchFamily="50" charset="-128"/>
              </a:rPr>
              <a:t>)</a:t>
            </a:r>
            <a:endParaRPr lang="ja-JP" altLang="ja-JP" dirty="0"/>
          </a:p>
          <a:p>
            <a:pPr rtl="0"/>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03.</a:t>
            </a:r>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開発環境ダウンロード</a:t>
            </a:r>
            <a:endPar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a:p>
            <a:pPr rtl="0"/>
            <a:r>
              <a:rPr lang="en-US" altLang="ja-JP" dirty="0">
                <a:sym typeface="ＭＳ Ｐゴシック" panose="020B0600070205080204" pitchFamily="50" charset="-128"/>
              </a:rPr>
              <a:t>04.SublimeText3</a:t>
            </a:r>
            <a:r>
              <a:rPr lang="ja-JP" altLang="en-US" dirty="0">
                <a:sym typeface="ＭＳ Ｐゴシック" panose="020B0600070205080204" pitchFamily="50" charset="-128"/>
              </a:rPr>
              <a:t>の使い方</a:t>
            </a:r>
            <a:endParaRPr lang="en-US" altLang="ja-JP" dirty="0">
              <a:sym typeface="ＭＳ Ｐゴシック" panose="020B0600070205080204" pitchFamily="50" charset="-128"/>
            </a:endParaRPr>
          </a:p>
          <a:p>
            <a:pPr rtl="0"/>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05.AsahikawaServer</a:t>
            </a:r>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の使い方</a:t>
            </a:r>
            <a:endPar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a:p>
            <a:pPr rtl="0"/>
            <a:r>
              <a:rPr lang="en-US" altLang="ja-JP" dirty="0">
                <a:sym typeface="ＭＳ Ｐゴシック" panose="020B0600070205080204" pitchFamily="50" charset="-128"/>
              </a:rPr>
              <a:t>06.CHaser</a:t>
            </a:r>
            <a:r>
              <a:rPr lang="ja-JP" altLang="en-US" dirty="0">
                <a:sym typeface="ＭＳ Ｐゴシック" panose="020B0600070205080204" pitchFamily="50" charset="-128"/>
              </a:rPr>
              <a:t>のルール</a:t>
            </a:r>
            <a:endParaRPr lang="en-US" altLang="ja-JP" dirty="0">
              <a:sym typeface="ＭＳ Ｐゴシック" panose="020B0600070205080204" pitchFamily="50" charset="-128"/>
            </a:endParaRPr>
          </a:p>
          <a:p>
            <a:pPr rtl="0"/>
            <a:r>
              <a:rPr lang="en-US" altLang="ja-JP" dirty="0">
                <a:sym typeface="ＭＳ Ｐゴシック" panose="020B0600070205080204" pitchFamily="50" charset="-128"/>
              </a:rPr>
              <a:t>07.CHaser</a:t>
            </a:r>
            <a:r>
              <a:rPr lang="ja-JP" altLang="en-US" dirty="0">
                <a:sym typeface="ＭＳ Ｐゴシック" panose="020B0600070205080204" pitchFamily="50" charset="-128"/>
              </a:rPr>
              <a:t>コマンド紹介</a:t>
            </a:r>
            <a:endParaRPr lang="en-US" altLang="ja-JP" dirty="0">
              <a:sym typeface="ＭＳ Ｐゴシック" panose="020B0600070205080204" pitchFamily="50" charset="-128"/>
            </a:endParaRPr>
          </a:p>
        </p:txBody>
      </p:sp>
    </p:spTree>
    <p:extLst>
      <p:ext uri="{BB962C8B-B14F-4D97-AF65-F5344CB8AC3E}">
        <p14:creationId xmlns:p14="http://schemas.microsoft.com/office/powerpoint/2010/main" val="88706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b="1" dirty="0">
                <a:sym typeface="ＭＳ Ｐゴシック" panose="020B0600070205080204" pitchFamily="50" charset="-128"/>
              </a:rPr>
              <a:t>これからやること</a:t>
            </a:r>
            <a:endParaRPr lang="ja-JP" altLang="en-US" b="1"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14" name="コンテンツ プレースホルダー 13"/>
          <p:cNvSpPr>
            <a:spLocks noGrp="1"/>
          </p:cNvSpPr>
          <p:nvPr>
            <p:ph idx="1"/>
          </p:nvPr>
        </p:nvSpPr>
        <p:spPr/>
        <p:txBody>
          <a:bodyPr rtlCol="0">
            <a:normAutofit/>
          </a:bodyPr>
          <a:lstStyle/>
          <a:p>
            <a:r>
              <a:rPr lang="en-US" altLang="ja-JP" dirty="0"/>
              <a:t>08.</a:t>
            </a:r>
            <a:r>
              <a:rPr lang="ja-JP" altLang="en-US" dirty="0"/>
              <a:t>キーボードの紹介</a:t>
            </a:r>
            <a:endParaRPr lang="en-US" altLang="ja-JP" dirty="0"/>
          </a:p>
          <a:p>
            <a:r>
              <a:rPr lang="en-US" altLang="ja-JP" dirty="0">
                <a:sym typeface="ＭＳ Ｐゴシック" panose="020B0600070205080204" pitchFamily="50" charset="-128"/>
              </a:rPr>
              <a:t>09.Practice.rb</a:t>
            </a:r>
            <a:r>
              <a:rPr lang="ja-JP" altLang="en-US" dirty="0">
                <a:sym typeface="ＭＳ Ｐゴシック" panose="020B0600070205080204" pitchFamily="50" charset="-128"/>
              </a:rPr>
              <a:t>の説明</a:t>
            </a:r>
            <a:endParaRPr lang="en-US" altLang="ja-JP" dirty="0">
              <a:sym typeface="ＭＳ Ｐゴシック" panose="020B0600070205080204" pitchFamily="50" charset="-128"/>
            </a:endParaRPr>
          </a:p>
          <a:p>
            <a:r>
              <a:rPr lang="en-US" altLang="ja-JP" dirty="0">
                <a:sym typeface="ＭＳ Ｐゴシック" panose="020B0600070205080204" pitchFamily="50" charset="-128"/>
              </a:rPr>
              <a:t>10.</a:t>
            </a:r>
            <a:r>
              <a:rPr lang="ja-JP" altLang="en-US" dirty="0">
                <a:sym typeface="ＭＳ Ｐゴシック" panose="020B0600070205080204" pitchFamily="50" charset="-128"/>
              </a:rPr>
              <a:t>歩いてみよう</a:t>
            </a:r>
            <a:endParaRPr lang="en-US" altLang="ja-JP" dirty="0">
              <a:sym typeface="ＭＳ Ｐゴシック" panose="020B0600070205080204" pitchFamily="50" charset="-128"/>
            </a:endParaRPr>
          </a:p>
          <a:p>
            <a:r>
              <a:rPr lang="en-US" altLang="ja-JP" dirty="0">
                <a:sym typeface="ＭＳ Ｐゴシック" panose="020B0600070205080204" pitchFamily="50" charset="-128"/>
              </a:rPr>
              <a:t>11.</a:t>
            </a:r>
            <a:r>
              <a:rPr lang="ja-JP" altLang="en-US" dirty="0">
                <a:sym typeface="ＭＳ Ｐゴシック" panose="020B0600070205080204" pitchFamily="50" charset="-128"/>
              </a:rPr>
              <a:t>向きを変えよう</a:t>
            </a:r>
            <a:endParaRPr lang="en-US" altLang="ja-JP" dirty="0">
              <a:sym typeface="ＭＳ Ｐゴシック" panose="020B0600070205080204" pitchFamily="50" charset="-128"/>
            </a:endParaRPr>
          </a:p>
          <a:p>
            <a:r>
              <a:rPr lang="en-US" altLang="ja-JP" dirty="0">
                <a:sym typeface="ＭＳ Ｐゴシック" panose="020B0600070205080204" pitchFamily="50" charset="-128"/>
              </a:rPr>
              <a:t>12.</a:t>
            </a:r>
            <a:r>
              <a:rPr lang="ja-JP" altLang="en-US" dirty="0">
                <a:sym typeface="ＭＳ Ｐゴシック" panose="020B0600070205080204" pitchFamily="50" charset="-128"/>
              </a:rPr>
              <a:t>行きたい方向へ歩こう</a:t>
            </a:r>
            <a:endParaRPr lang="en-US" altLang="ja-JP" dirty="0">
              <a:sym typeface="ＭＳ Ｐゴシック" panose="020B0600070205080204" pitchFamily="50" charset="-128"/>
            </a:endParaRPr>
          </a:p>
          <a:p>
            <a:r>
              <a:rPr lang="en-US" altLang="ja-JP" dirty="0">
                <a:sym typeface="ＭＳ Ｐゴシック" panose="020B0600070205080204" pitchFamily="50" charset="-128"/>
              </a:rPr>
              <a:t>13.</a:t>
            </a:r>
            <a:r>
              <a:rPr lang="ja-JP" altLang="en-US" dirty="0">
                <a:sym typeface="ＭＳ Ｐゴシック" panose="020B0600070205080204" pitchFamily="50" charset="-128"/>
              </a:rPr>
              <a:t>壁を避けよう</a:t>
            </a:r>
            <a:endParaRPr lang="en-US" altLang="ja-JP" dirty="0">
              <a:sym typeface="ＭＳ Ｐゴシック" panose="020B0600070205080204" pitchFamily="50" charset="-128"/>
            </a:endParaRPr>
          </a:p>
          <a:p>
            <a:r>
              <a:rPr lang="en-US" altLang="ja-JP" dirty="0">
                <a:sym typeface="ＭＳ Ｐゴシック" panose="020B0600070205080204" pitchFamily="50" charset="-128"/>
              </a:rPr>
              <a:t>14.</a:t>
            </a:r>
            <a:r>
              <a:rPr lang="ja-JP" altLang="en-US" dirty="0">
                <a:sym typeface="ＭＳ Ｐゴシック" panose="020B0600070205080204" pitchFamily="50" charset="-128"/>
              </a:rPr>
              <a:t>アイテムを取ろう</a:t>
            </a:r>
            <a:endParaRPr lang="en-US" altLang="ja-JP" dirty="0">
              <a:sym typeface="ＭＳ Ｐゴシック" panose="020B0600070205080204" pitchFamily="50" charset="-128"/>
            </a:endParaRPr>
          </a:p>
        </p:txBody>
      </p:sp>
    </p:spTree>
    <p:extLst>
      <p:ext uri="{BB962C8B-B14F-4D97-AF65-F5344CB8AC3E}">
        <p14:creationId xmlns:p14="http://schemas.microsoft.com/office/powerpoint/2010/main" val="346077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b="1" dirty="0">
                <a:sym typeface="ＭＳ Ｐゴシック" panose="020B0600070205080204" pitchFamily="50" charset="-128"/>
              </a:rPr>
              <a:t>これからやること</a:t>
            </a:r>
            <a:endParaRPr lang="ja-JP" altLang="en-US" b="1"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14" name="コンテンツ プレースホルダー 13"/>
          <p:cNvSpPr>
            <a:spLocks noGrp="1"/>
          </p:cNvSpPr>
          <p:nvPr>
            <p:ph idx="1"/>
          </p:nvPr>
        </p:nvSpPr>
        <p:spPr/>
        <p:txBody>
          <a:bodyPr rtlCol="0">
            <a:normAutofit/>
          </a:bodyPr>
          <a:lstStyle/>
          <a:p>
            <a:r>
              <a:rPr lang="en-US" altLang="ja-JP" dirty="0">
                <a:sym typeface="ＭＳ Ｐゴシック" panose="020B0600070205080204" pitchFamily="50" charset="-128"/>
              </a:rPr>
              <a:t>15.</a:t>
            </a:r>
            <a:r>
              <a:rPr lang="ja-JP" altLang="en-US" dirty="0">
                <a:sym typeface="ＭＳ Ｐゴシック" panose="020B0600070205080204" pitchFamily="50" charset="-128"/>
              </a:rPr>
              <a:t>敵が来たら倒そう</a:t>
            </a:r>
            <a:endParaRPr lang="en-US" altLang="ja-JP" dirty="0">
              <a:sym typeface="ＭＳ Ｐゴシック" panose="020B0600070205080204" pitchFamily="50" charset="-128"/>
            </a:endParaRPr>
          </a:p>
          <a:p>
            <a:r>
              <a:rPr lang="en-US" altLang="ja-JP" dirty="0">
                <a:sym typeface="ＭＳ Ｐゴシック" panose="020B0600070205080204" pitchFamily="50" charset="-128"/>
              </a:rPr>
              <a:t>16.Look</a:t>
            </a:r>
            <a:r>
              <a:rPr lang="ja-JP" altLang="en-US" dirty="0">
                <a:sym typeface="ＭＳ Ｐゴシック" panose="020B0600070205080204" pitchFamily="50" charset="-128"/>
              </a:rPr>
              <a:t>を使おう</a:t>
            </a:r>
            <a:endParaRPr lang="en-US" altLang="ja-JP" dirty="0">
              <a:sym typeface="ＭＳ Ｐゴシック" panose="020B0600070205080204" pitchFamily="50" charset="-128"/>
            </a:endParaRPr>
          </a:p>
          <a:p>
            <a:r>
              <a:rPr lang="en-US" altLang="ja-JP" dirty="0">
                <a:sym typeface="ＭＳ Ｐゴシック" panose="020B0600070205080204" pitchFamily="50" charset="-128"/>
              </a:rPr>
              <a:t>17.Look</a:t>
            </a:r>
            <a:r>
              <a:rPr lang="ja-JP" altLang="en-US" dirty="0">
                <a:sym typeface="ＭＳ Ｐゴシック" panose="020B0600070205080204" pitchFamily="50" charset="-128"/>
              </a:rPr>
              <a:t>しながら歩こう</a:t>
            </a:r>
            <a:endParaRPr lang="en-US" altLang="ja-JP" dirty="0">
              <a:sym typeface="ＭＳ Ｐゴシック" panose="020B0600070205080204" pitchFamily="50" charset="-128"/>
            </a:endParaRPr>
          </a:p>
          <a:p>
            <a:r>
              <a:rPr lang="en-US" altLang="ja-JP" dirty="0">
                <a:sym typeface="ＭＳ Ｐゴシック" panose="020B0600070205080204" pitchFamily="50" charset="-128"/>
              </a:rPr>
              <a:t>18.</a:t>
            </a:r>
            <a:r>
              <a:rPr lang="ja-JP" altLang="en-US" dirty="0">
                <a:sym typeface="ＭＳ Ｐゴシック" panose="020B0600070205080204" pitchFamily="50" charset="-128"/>
              </a:rPr>
              <a:t>自分のプログラムを進化させよう</a:t>
            </a:r>
            <a:r>
              <a:rPr lang="en-US" altLang="ja-JP" dirty="0">
                <a:sym typeface="ＭＳ Ｐゴシック" panose="020B0600070205080204" pitchFamily="50" charset="-128"/>
              </a:rPr>
              <a:t>(</a:t>
            </a:r>
            <a:r>
              <a:rPr lang="ja-JP" altLang="en-US" dirty="0">
                <a:sym typeface="ＭＳ Ｐゴシック" panose="020B0600070205080204" pitchFamily="50" charset="-128"/>
              </a:rPr>
              <a:t>追加コンテンツ</a:t>
            </a:r>
            <a:r>
              <a:rPr lang="en-US" altLang="ja-JP" dirty="0">
                <a:sym typeface="ＭＳ Ｐゴシック" panose="020B0600070205080204" pitchFamily="50" charset="-128"/>
              </a:rPr>
              <a:t>)</a:t>
            </a:r>
          </a:p>
        </p:txBody>
      </p:sp>
    </p:spTree>
    <p:extLst>
      <p:ext uri="{BB962C8B-B14F-4D97-AF65-F5344CB8AC3E}">
        <p14:creationId xmlns:p14="http://schemas.microsoft.com/office/powerpoint/2010/main" val="303757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41884" y="2428874"/>
            <a:ext cx="9505056" cy="2000251"/>
          </a:xfrm>
        </p:spPr>
        <p:txBody>
          <a:bodyPr rtlCol="0">
            <a:noAutofit/>
          </a:bodyPr>
          <a:lstStyle/>
          <a:p>
            <a:r>
              <a:rPr lang="ja-JP" altLang="en-US" sz="72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ご視聴</a:t>
            </a:r>
            <a:br>
              <a:rPr lang="en-US" altLang="ja-JP" sz="72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br>
            <a:r>
              <a:rPr lang="ja-JP" altLang="en-US" sz="72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ありがとうございました</a:t>
            </a:r>
          </a:p>
        </p:txBody>
      </p:sp>
    </p:spTree>
    <p:extLst>
      <p:ext uri="{BB962C8B-B14F-4D97-AF65-F5344CB8AC3E}">
        <p14:creationId xmlns:p14="http://schemas.microsoft.com/office/powerpoint/2010/main" val="254452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rtlCol="0"/>
          <a:lstStyle/>
          <a:p>
            <a:pPr rtl="0"/>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タイトルとコンテンツのレイアウト </a:t>
            </a:r>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a:t>
            </a:r>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グラフ</a:t>
            </a:r>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a:t>
            </a:r>
          </a:p>
        </p:txBody>
      </p:sp>
      <p:graphicFrame>
        <p:nvGraphicFramePr>
          <p:cNvPr id="9" name="コンテンツ プレースホルダー 8" descr="集合縦棒グラフは、4 つのカテゴリ向けに 3 つのデータ系列の値を示しています"/>
          <p:cNvGraphicFramePr>
            <a:graphicFrameLocks noGrp="1"/>
          </p:cNvGraphicFramePr>
          <p:nvPr>
            <p:ph idx="1"/>
            <p:extLst>
              <p:ext uri="{D42A27DB-BD31-4B8C-83A1-F6EECF244321}">
                <p14:modId xmlns:p14="http://schemas.microsoft.com/office/powerpoint/2010/main" val="613925721"/>
              </p:ext>
            </p:extLst>
          </p:nvPr>
        </p:nvGraphicFramePr>
        <p:xfrm>
          <a:off x="1219200" y="1701800"/>
          <a:ext cx="10360025" cy="44624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b="1"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目次</a:t>
            </a:r>
          </a:p>
        </p:txBody>
      </p:sp>
      <p:sp>
        <p:nvSpPr>
          <p:cNvPr id="14" name="コンテンツ プレースホルダー 13"/>
          <p:cNvSpPr>
            <a:spLocks noGrp="1"/>
          </p:cNvSpPr>
          <p:nvPr>
            <p:ph idx="1"/>
          </p:nvPr>
        </p:nvSpPr>
        <p:spPr/>
        <p:txBody>
          <a:bodyPr rtlCol="0"/>
          <a:lstStyle/>
          <a:p>
            <a:pPr rtl="0"/>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U-16</a:t>
            </a:r>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プログラミングコンテストの歴史</a:t>
            </a:r>
            <a:endPar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a:p>
            <a:pPr rtl="0"/>
            <a:r>
              <a:rPr lang="en-US" altLang="ja-JP" dirty="0" err="1">
                <a:sym typeface="ＭＳ Ｐゴシック" panose="020B0600070205080204" pitchFamily="50" charset="-128"/>
              </a:rPr>
              <a:t>CHaser</a:t>
            </a:r>
            <a:r>
              <a:rPr lang="ja-JP" altLang="en-US" dirty="0">
                <a:sym typeface="ＭＳ Ｐゴシック" panose="020B0600070205080204" pitchFamily="50" charset="-128"/>
              </a:rPr>
              <a:t>とは</a:t>
            </a:r>
            <a:endPar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a:p>
            <a:pPr rtl="0"/>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これから行うこと</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表を使用した </a:t>
            </a:r>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2 </a:t>
            </a:r>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段組レイアウト</a:t>
            </a:r>
          </a:p>
        </p:txBody>
      </p:sp>
      <p:sp>
        <p:nvSpPr>
          <p:cNvPr id="3" name="コンテンツ プレースホルダー 2"/>
          <p:cNvSpPr>
            <a:spLocks noGrp="1"/>
          </p:cNvSpPr>
          <p:nvPr>
            <p:ph sz="half" idx="1"/>
          </p:nvPr>
        </p:nvSpPr>
        <p:spPr/>
        <p:txBody>
          <a:bodyPr rtlCol="0"/>
          <a:lstStyle/>
          <a:p>
            <a:pPr rtl="0"/>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ここに最初の箇条書き項目</a:t>
            </a:r>
          </a:p>
          <a:p>
            <a:pPr rtl="0"/>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ここに </a:t>
            </a:r>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2 </a:t>
            </a:r>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番目の箇条書き項目</a:t>
            </a:r>
          </a:p>
          <a:p>
            <a:pPr rtl="0"/>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ここに </a:t>
            </a:r>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3 </a:t>
            </a:r>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番目の箇条書き項目</a:t>
            </a:r>
          </a:p>
        </p:txBody>
      </p:sp>
      <p:graphicFrame>
        <p:nvGraphicFramePr>
          <p:cNvPr id="5" name="コンテンツ プレースホルダー 4"/>
          <p:cNvGraphicFramePr>
            <a:graphicFrameLocks noGrp="1"/>
          </p:cNvGraphicFramePr>
          <p:nvPr>
            <p:ph sz="half" idx="2"/>
            <p:extLst>
              <p:ext uri="{D42A27DB-BD31-4B8C-83A1-F6EECF244321}">
                <p14:modId xmlns:p14="http://schemas.microsoft.com/office/powerpoint/2010/main" val="1580206012"/>
              </p:ext>
            </p:extLst>
          </p:nvPr>
        </p:nvGraphicFramePr>
        <p:xfrm>
          <a:off x="6500813" y="1706563"/>
          <a:ext cx="5078412" cy="2255836"/>
        </p:xfrm>
        <a:graphic>
          <a:graphicData uri="http://schemas.openxmlformats.org/drawingml/2006/table">
            <a:tbl>
              <a:tblPr firstRow="1" bandRow="1">
                <a:tableStyleId>{5C22544A-7EE6-4342-B048-85BDC9FD1C3A}</a:tableStyleId>
              </a:tblPr>
              <a:tblGrid>
                <a:gridCol w="1692804">
                  <a:extLst>
                    <a:ext uri="{9D8B030D-6E8A-4147-A177-3AD203B41FA5}">
                      <a16:colId xmlns:a16="http://schemas.microsoft.com/office/drawing/2014/main" val="20000"/>
                    </a:ext>
                  </a:extLst>
                </a:gridCol>
                <a:gridCol w="1692804">
                  <a:extLst>
                    <a:ext uri="{9D8B030D-6E8A-4147-A177-3AD203B41FA5}">
                      <a16:colId xmlns:a16="http://schemas.microsoft.com/office/drawing/2014/main" val="20001"/>
                    </a:ext>
                  </a:extLst>
                </a:gridCol>
                <a:gridCol w="1692804">
                  <a:extLst>
                    <a:ext uri="{9D8B030D-6E8A-4147-A177-3AD203B41FA5}">
                      <a16:colId xmlns:a16="http://schemas.microsoft.com/office/drawing/2014/main" val="20002"/>
                    </a:ext>
                  </a:extLst>
                </a:gridCol>
              </a:tblGrid>
              <a:tr h="563959">
                <a:tc>
                  <a:txBody>
                    <a:bodyPr/>
                    <a:lstStyle/>
                    <a:p>
                      <a:pPr rtl="0"/>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クラス</a:t>
                      </a:r>
                    </a:p>
                  </a:txBody>
                  <a:tcPr anchor="ctr">
                    <a:solidFill>
                      <a:srgbClr val="008282"/>
                    </a:solidFill>
                  </a:tcPr>
                </a:tc>
                <a:tc>
                  <a:txBody>
                    <a:bodyPr/>
                    <a:lstStyle/>
                    <a:p>
                      <a:pPr algn="ctr" rtl="0"/>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グループ </a:t>
                      </a:r>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1</a:t>
                      </a:r>
                    </a:p>
                  </a:txBody>
                  <a:tcPr anchor="ctr">
                    <a:solidFill>
                      <a:srgbClr val="008282"/>
                    </a:solidFill>
                  </a:tcPr>
                </a:tc>
                <a:tc>
                  <a:txBody>
                    <a:bodyPr/>
                    <a:lstStyle/>
                    <a:p>
                      <a:pPr algn="ctr" rtl="0"/>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グループ </a:t>
                      </a:r>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2</a:t>
                      </a:r>
                    </a:p>
                  </a:txBody>
                  <a:tcPr anchor="ctr">
                    <a:solidFill>
                      <a:srgbClr val="008282"/>
                    </a:solidFill>
                  </a:tcPr>
                </a:tc>
                <a:extLst>
                  <a:ext uri="{0D108BD9-81ED-4DB2-BD59-A6C34878D82A}">
                    <a16:rowId xmlns:a16="http://schemas.microsoft.com/office/drawing/2014/main" val="10000"/>
                  </a:ext>
                </a:extLst>
              </a:tr>
              <a:tr h="563959">
                <a:tc>
                  <a:txBody>
                    <a:bodyPr/>
                    <a:lstStyle/>
                    <a:p>
                      <a:pPr rtl="0"/>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クラス </a:t>
                      </a:r>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1</a:t>
                      </a:r>
                    </a:p>
                  </a:txBody>
                  <a:tcPr anchor="ctr"/>
                </a:tc>
                <a:tc>
                  <a:txBody>
                    <a:bodyPr/>
                    <a:lstStyle/>
                    <a:p>
                      <a:pPr algn="ctr" rtl="0"/>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82</a:t>
                      </a:r>
                    </a:p>
                  </a:txBody>
                  <a:tcPr anchor="ctr"/>
                </a:tc>
                <a:tc>
                  <a:txBody>
                    <a:bodyPr/>
                    <a:lstStyle/>
                    <a:p>
                      <a:pPr algn="ctr" rtl="0"/>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95</a:t>
                      </a:r>
                    </a:p>
                  </a:txBody>
                  <a:tcPr anchor="ctr"/>
                </a:tc>
                <a:extLst>
                  <a:ext uri="{0D108BD9-81ED-4DB2-BD59-A6C34878D82A}">
                    <a16:rowId xmlns:a16="http://schemas.microsoft.com/office/drawing/2014/main" val="10001"/>
                  </a:ext>
                </a:extLst>
              </a:tr>
              <a:tr h="563959">
                <a:tc>
                  <a:txBody>
                    <a:bodyPr/>
                    <a:lstStyle/>
                    <a:p>
                      <a:pPr rtl="0"/>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クラス </a:t>
                      </a:r>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2</a:t>
                      </a:r>
                    </a:p>
                  </a:txBody>
                  <a:tcPr anchor="ctr"/>
                </a:tc>
                <a:tc>
                  <a:txBody>
                    <a:bodyPr/>
                    <a:lstStyle/>
                    <a:p>
                      <a:pPr algn="ctr" rtl="0"/>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76</a:t>
                      </a:r>
                    </a:p>
                  </a:txBody>
                  <a:tcPr anchor="ctr"/>
                </a:tc>
                <a:tc>
                  <a:txBody>
                    <a:bodyPr/>
                    <a:lstStyle/>
                    <a:p>
                      <a:pPr algn="ctr" rtl="0"/>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88</a:t>
                      </a:r>
                    </a:p>
                  </a:txBody>
                  <a:tcPr anchor="ctr"/>
                </a:tc>
                <a:extLst>
                  <a:ext uri="{0D108BD9-81ED-4DB2-BD59-A6C34878D82A}">
                    <a16:rowId xmlns:a16="http://schemas.microsoft.com/office/drawing/2014/main" val="10002"/>
                  </a:ext>
                </a:extLst>
              </a:tr>
              <a:tr h="563959">
                <a:tc>
                  <a:txBody>
                    <a:bodyPr/>
                    <a:lstStyle/>
                    <a:p>
                      <a:pPr rtl="0"/>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クラス </a:t>
                      </a:r>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3</a:t>
                      </a:r>
                    </a:p>
                  </a:txBody>
                  <a:tcPr anchor="ctr"/>
                </a:tc>
                <a:tc>
                  <a:txBody>
                    <a:bodyPr/>
                    <a:lstStyle/>
                    <a:p>
                      <a:pPr algn="ctr" rtl="0"/>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84</a:t>
                      </a:r>
                    </a:p>
                  </a:txBody>
                  <a:tcPr anchor="ctr"/>
                </a:tc>
                <a:tc>
                  <a:txBody>
                    <a:bodyPr/>
                    <a:lstStyle/>
                    <a:p>
                      <a:pPr algn="ctr" rtl="0"/>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SmartArt </a:t>
            </a:r>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を使用した </a:t>
            </a:r>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2 </a:t>
            </a:r>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段組レイアウト</a:t>
            </a:r>
          </a:p>
        </p:txBody>
      </p:sp>
      <p:sp>
        <p:nvSpPr>
          <p:cNvPr id="3" name="コンテンツ プレースホルダー 2"/>
          <p:cNvSpPr>
            <a:spLocks noGrp="1"/>
          </p:cNvSpPr>
          <p:nvPr>
            <p:ph sz="half" idx="1"/>
          </p:nvPr>
        </p:nvSpPr>
        <p:spPr/>
        <p:txBody>
          <a:bodyPr rtlCol="0"/>
          <a:lstStyle/>
          <a:p>
            <a:pPr rtl="0"/>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ここに最初の箇条書き項目</a:t>
            </a:r>
          </a:p>
          <a:p>
            <a:pPr rtl="0"/>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ここに </a:t>
            </a:r>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2 </a:t>
            </a:r>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番目の箇条書き項目</a:t>
            </a:r>
          </a:p>
          <a:p>
            <a:pPr rtl="0"/>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ここに </a:t>
            </a:r>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3 </a:t>
            </a:r>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番目の箇条書き項目</a:t>
            </a:r>
          </a:p>
        </p:txBody>
      </p:sp>
      <p:graphicFrame>
        <p:nvGraphicFramePr>
          <p:cNvPr id="5" name="コンテンツ プレースホルダー 4" descr="段違いステップは 3 つのタスクを上から順番に配置した様子を示し、2 つの下向きの矢印は、最初のタスクから 2 番目のタスクへ、2 番目のタスクから 3 番目のタスクへと、作業が進んでいる様子を表しています。"/>
          <p:cNvGraphicFramePr>
            <a:graphicFrameLocks noGrp="1"/>
          </p:cNvGraphicFramePr>
          <p:nvPr>
            <p:ph sz="half" idx="2"/>
            <p:extLst>
              <p:ext uri="{D42A27DB-BD31-4B8C-83A1-F6EECF244321}">
                <p14:modId xmlns:p14="http://schemas.microsoft.com/office/powerpoint/2010/main" val="96378801"/>
              </p:ext>
            </p:extLst>
          </p:nvPr>
        </p:nvGraphicFramePr>
        <p:xfrm>
          <a:off x="6500813" y="1706563"/>
          <a:ext cx="5078412" cy="4465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rtlCol="0"/>
          <a:lstStyle/>
          <a:p>
            <a:pPr rtl="0"/>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スライドのタイトルを追加 </a:t>
            </a:r>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- 2</a:t>
            </a:r>
          </a:p>
        </p:txBody>
      </p:sp>
      <p:sp>
        <p:nvSpPr>
          <p:cNvPr id="8" name="テキスト プレースホルダー 7"/>
          <p:cNvSpPr>
            <a:spLocks noGrp="1"/>
          </p:cNvSpPr>
          <p:nvPr>
            <p:ph type="body" idx="1"/>
          </p:nvPr>
        </p:nvSpPr>
        <p:spPr/>
        <p:txBody>
          <a:bodyPr rtlCol="0"/>
          <a:lstStyle/>
          <a:p>
            <a:pPr rtl="0"/>
            <a:endPar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10" name="コンテンツ プレースホルダー 9"/>
          <p:cNvSpPr>
            <a:spLocks noGrp="1"/>
          </p:cNvSpPr>
          <p:nvPr>
            <p:ph sz="half" idx="2"/>
          </p:nvPr>
        </p:nvSpPr>
        <p:spPr/>
        <p:txBody>
          <a:bodyPr rtlCol="0"/>
          <a:lstStyle/>
          <a:p>
            <a:pPr rtl="0"/>
            <a:endPar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9" name="テキスト プレースホルダー 8"/>
          <p:cNvSpPr>
            <a:spLocks noGrp="1"/>
          </p:cNvSpPr>
          <p:nvPr>
            <p:ph type="body" sz="quarter" idx="3"/>
          </p:nvPr>
        </p:nvSpPr>
        <p:spPr/>
        <p:txBody>
          <a:bodyPr rtlCol="0"/>
          <a:lstStyle/>
          <a:p>
            <a:pPr rtl="0"/>
            <a:endPar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11" name="コンテンツ プレースホルダー 10"/>
          <p:cNvSpPr>
            <a:spLocks noGrp="1"/>
          </p:cNvSpPr>
          <p:nvPr>
            <p:ph sz="quarter" idx="4"/>
          </p:nvPr>
        </p:nvSpPr>
        <p:spPr/>
        <p:txBody>
          <a:bodyPr rtlCol="0"/>
          <a:lstStyle/>
          <a:p>
            <a:pPr rtl="0"/>
            <a:endPar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rtlCol="0"/>
          <a:lstStyle/>
          <a:p>
            <a:pPr rtl="0"/>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スライドのタイトルを追加 </a:t>
            </a:r>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- 1</a:t>
            </a:r>
          </a:p>
        </p:txBody>
      </p:sp>
      <p:sp>
        <p:nvSpPr>
          <p:cNvPr id="5" name="テキスト プレースホルダー 4"/>
          <p:cNvSpPr>
            <a:spLocks noGrp="1"/>
          </p:cNvSpPr>
          <p:nvPr>
            <p:ph type="body" idx="1"/>
          </p:nvPr>
        </p:nvSpPr>
        <p:spPr/>
        <p:txBody>
          <a:bodyPr rtlCol="0"/>
          <a:lstStyle/>
          <a:p>
            <a:pPr rtl="0"/>
            <a:endPar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スライドのタイトルを追加 </a:t>
            </a:r>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- 3</a:t>
            </a: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スライドのタイトルを追加 </a:t>
            </a:r>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- 4</a:t>
            </a:r>
          </a:p>
        </p:txBody>
      </p:sp>
      <p:sp>
        <p:nvSpPr>
          <p:cNvPr id="4" name="テキスト プレースホルダー 3"/>
          <p:cNvSpPr>
            <a:spLocks noGrp="1"/>
          </p:cNvSpPr>
          <p:nvPr>
            <p:ph type="body" sz="half" idx="2"/>
          </p:nvPr>
        </p:nvSpPr>
        <p:spPr/>
        <p:txBody>
          <a:bodyPr rtlCol="0"/>
          <a:lstStyle/>
          <a:p>
            <a:pPr rtl="0"/>
            <a:endPar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3" name="コンテンツ プレースホルダー 2"/>
          <p:cNvSpPr>
            <a:spLocks noGrp="1"/>
          </p:cNvSpPr>
          <p:nvPr>
            <p:ph idx="1"/>
          </p:nvPr>
        </p:nvSpPr>
        <p:spPr/>
        <p:txBody>
          <a:bodyPr rtlCol="0"/>
          <a:lstStyle/>
          <a:p>
            <a:pPr rtl="0"/>
            <a:endPar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スライドのタイトルを追加 </a:t>
            </a:r>
            <a:r>
              <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- 5</a:t>
            </a:r>
          </a:p>
        </p:txBody>
      </p:sp>
      <p:sp>
        <p:nvSpPr>
          <p:cNvPr id="5" name="テキスト プレースホルダー 4"/>
          <p:cNvSpPr>
            <a:spLocks noGrp="1"/>
          </p:cNvSpPr>
          <p:nvPr>
            <p:ph type="body" sz="half" idx="2"/>
          </p:nvPr>
        </p:nvSpPr>
        <p:spPr/>
        <p:txBody>
          <a:bodyPr rtlCol="0"/>
          <a:lstStyle/>
          <a:p>
            <a:pPr rtl="0"/>
            <a:endPar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6" name="図プレースホルダー 5" descr="画像を追加する空のプレースホルダー。プレースホルダーをクリックし、追加する画像を選択します。"/>
          <p:cNvSpPr>
            <a:spLocks noGrp="1"/>
          </p:cNvSpPr>
          <p:nvPr>
            <p:ph type="pic" idx="1"/>
          </p:nvPr>
        </p:nvSpPr>
        <p:spPr/>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625176" y="2209801"/>
            <a:ext cx="9437787" cy="2764335"/>
          </a:xfrm>
        </p:spPr>
        <p:txBody>
          <a:bodyPr rtlCol="0"/>
          <a:lstStyle/>
          <a:p>
            <a:r>
              <a:rPr lang="en-US" altLang="ja-JP" dirty="0">
                <a:sym typeface="ＭＳ Ｐゴシック" panose="020B0600070205080204" pitchFamily="50" charset="-128"/>
              </a:rPr>
              <a:t>U-16</a:t>
            </a:r>
            <a:br>
              <a:rPr lang="en-US" altLang="ja-JP" dirty="0">
                <a:sym typeface="ＭＳ Ｐゴシック" panose="020B0600070205080204" pitchFamily="50" charset="-128"/>
              </a:rPr>
            </a:br>
            <a:r>
              <a:rPr lang="ja-JP" altLang="en-US" dirty="0">
                <a:sym typeface="ＭＳ Ｐゴシック" panose="020B0600070205080204" pitchFamily="50" charset="-128"/>
              </a:rPr>
              <a:t>プログラミングコンテストの歴史</a:t>
            </a:r>
            <a:endParaRPr lang="en-US" altLang="ja-JP" dirty="0">
              <a:sym typeface="ＭＳ Ｐゴシック" panose="020B0600070205080204" pitchFamily="50" charset="-128"/>
            </a:endParaRPr>
          </a:p>
        </p:txBody>
      </p:sp>
      <p:sp>
        <p:nvSpPr>
          <p:cNvPr id="5" name="テキスト プレースホルダー 4"/>
          <p:cNvSpPr>
            <a:spLocks noGrp="1"/>
          </p:cNvSpPr>
          <p:nvPr>
            <p:ph type="body" idx="1"/>
          </p:nvPr>
        </p:nvSpPr>
        <p:spPr/>
        <p:txBody>
          <a:bodyPr rtlCol="0"/>
          <a:lstStyle/>
          <a:p>
            <a:pPr rtl="0"/>
            <a:endPar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Tree>
    <p:extLst>
      <p:ext uri="{BB962C8B-B14F-4D97-AF65-F5344CB8AC3E}">
        <p14:creationId xmlns:p14="http://schemas.microsoft.com/office/powerpoint/2010/main" val="353520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r>
              <a:rPr lang="en-US" altLang="ja-JP" b="1" dirty="0">
                <a:sym typeface="ＭＳ Ｐゴシック" panose="020B0600070205080204" pitchFamily="50" charset="-128"/>
              </a:rPr>
              <a:t>U-16 </a:t>
            </a:r>
            <a:r>
              <a:rPr lang="ja-JP" altLang="en-US" b="1" dirty="0">
                <a:sym typeface="ＭＳ Ｐゴシック" panose="020B0600070205080204" pitchFamily="50" charset="-128"/>
              </a:rPr>
              <a:t>プログラミングコンテストの歴史</a:t>
            </a:r>
            <a:endParaRPr lang="en-US" altLang="ja-JP" b="1"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5" name="コンテンツ プレースホルダー 13">
            <a:extLst>
              <a:ext uri="{FF2B5EF4-FFF2-40B4-BE49-F238E27FC236}">
                <a16:creationId xmlns:a16="http://schemas.microsoft.com/office/drawing/2014/main" id="{BA0B47D7-D136-4F3C-AC4E-3182485237AF}"/>
              </a:ext>
            </a:extLst>
          </p:cNvPr>
          <p:cNvSpPr txBox="1">
            <a:spLocks/>
          </p:cNvSpPr>
          <p:nvPr/>
        </p:nvSpPr>
        <p:spPr>
          <a:xfrm>
            <a:off x="1218883" y="1701797"/>
            <a:ext cx="10204121" cy="4462272"/>
          </a:xfrm>
          <a:prstGeom prst="rect">
            <a:avLst/>
          </a:prstGeom>
        </p:spPr>
        <p:txBody>
          <a:bodyPr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baseline="0">
                <a:solidFill>
                  <a:schemeClr val="tx1"/>
                </a:solidFill>
                <a:latin typeface="+mn-lt"/>
                <a:ea typeface="+mn-ea"/>
                <a:cs typeface="+mn-cs"/>
              </a:defRPr>
            </a:lvl9pPr>
          </a:lstStyle>
          <a:p>
            <a:r>
              <a:rPr lang="en-US" altLang="ja-JP" dirty="0"/>
              <a:t>2011</a:t>
            </a:r>
            <a:r>
              <a:rPr lang="ja-JP" altLang="en-US" dirty="0"/>
              <a:t>年</a:t>
            </a:r>
            <a:endParaRPr lang="en-US" altLang="ja-JP" dirty="0"/>
          </a:p>
          <a:p>
            <a:pPr lvl="1"/>
            <a:r>
              <a:rPr lang="ja-JP" altLang="en-US" dirty="0"/>
              <a:t>情報教育を小学生から導入していくことやプログラミングといった情報処理教育の低年齢化が進められている</a:t>
            </a:r>
            <a:endParaRPr lang="en-US" altLang="ja-JP" dirty="0"/>
          </a:p>
          <a:p>
            <a:pPr lvl="1"/>
            <a:endParaRPr lang="en-US" altLang="ja-JP" dirty="0"/>
          </a:p>
          <a:p>
            <a:pPr lvl="1"/>
            <a:r>
              <a:rPr lang="en-US" altLang="ja-JP" dirty="0"/>
              <a:t>U-22</a:t>
            </a:r>
            <a:r>
              <a:rPr lang="ja-JP" altLang="en-US" dirty="0"/>
              <a:t>プログラミングコンテストなど様々なプログラミングコンテストが行われる中、中学生以下を対象にしたプログラミングコンテストは日本に存在していなかった</a:t>
            </a:r>
            <a:endParaRPr lang="en-US" altLang="ja-JP" dirty="0"/>
          </a:p>
          <a:p>
            <a:pPr marL="377886" lvl="1" indent="0">
              <a:buNone/>
            </a:pPr>
            <a:endParaRPr lang="en-US" altLang="ja-JP" dirty="0"/>
          </a:p>
          <a:p>
            <a:pPr lvl="1"/>
            <a:r>
              <a:rPr lang="ja-JP" altLang="en-US" dirty="0"/>
              <a:t>北海道旭川市で「</a:t>
            </a:r>
            <a:r>
              <a:rPr lang="en-US" altLang="ja-JP" dirty="0" err="1"/>
              <a:t>CHaser</a:t>
            </a:r>
            <a:r>
              <a:rPr lang="ja-JP" altLang="en-US" dirty="0"/>
              <a:t>」というプログラミング教育教材を使い、</a:t>
            </a:r>
            <a:r>
              <a:rPr lang="en-US" altLang="ja-JP" dirty="0"/>
              <a:t>16</a:t>
            </a:r>
            <a:r>
              <a:rPr lang="ja-JP" altLang="en-US" dirty="0"/>
              <a:t>歳以下</a:t>
            </a:r>
            <a:r>
              <a:rPr lang="en-US" altLang="ja-JP" dirty="0"/>
              <a:t>(</a:t>
            </a:r>
            <a:r>
              <a:rPr lang="ja-JP" altLang="en-US" dirty="0"/>
              <a:t>高校</a:t>
            </a:r>
            <a:r>
              <a:rPr lang="en-US" altLang="ja-JP" dirty="0"/>
              <a:t>1</a:t>
            </a:r>
            <a:r>
              <a:rPr lang="ja-JP" altLang="en-US" dirty="0"/>
              <a:t>年生まで</a:t>
            </a:r>
            <a:r>
              <a:rPr lang="en-US" altLang="ja-JP" dirty="0"/>
              <a:t>)</a:t>
            </a:r>
            <a:r>
              <a:rPr lang="ja-JP" altLang="en-US" dirty="0"/>
              <a:t>を対象とした「第</a:t>
            </a:r>
            <a:r>
              <a:rPr lang="en-US" altLang="ja-JP" dirty="0"/>
              <a:t>1</a:t>
            </a:r>
            <a:r>
              <a:rPr lang="ja-JP" altLang="en-US" dirty="0"/>
              <a:t>回 </a:t>
            </a:r>
            <a:r>
              <a:rPr lang="en-US" altLang="ja-JP" dirty="0"/>
              <a:t>U-16</a:t>
            </a:r>
            <a:r>
              <a:rPr lang="ja-JP" altLang="en-US" dirty="0"/>
              <a:t>旭川プログラミングコンテスト」を開催</a:t>
            </a:r>
          </a:p>
          <a:p>
            <a:endParaRPr lang="en-US" altLang="ja-JP" dirty="0">
              <a:sym typeface="ＭＳ Ｐゴシック" panose="020B0600070205080204" pitchFamily="50" charset="-128"/>
            </a:endParaRPr>
          </a:p>
        </p:txBody>
      </p:sp>
    </p:spTree>
    <p:extLst>
      <p:ext uri="{BB962C8B-B14F-4D97-AF65-F5344CB8AC3E}">
        <p14:creationId xmlns:p14="http://schemas.microsoft.com/office/powerpoint/2010/main" val="423103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r>
              <a:rPr lang="en-US" altLang="ja-JP" b="1" dirty="0">
                <a:sym typeface="ＭＳ Ｐゴシック" panose="020B0600070205080204" pitchFamily="50" charset="-128"/>
              </a:rPr>
              <a:t>U-16 </a:t>
            </a:r>
            <a:r>
              <a:rPr lang="ja-JP" altLang="en-US" b="1" dirty="0">
                <a:sym typeface="ＭＳ Ｐゴシック" panose="020B0600070205080204" pitchFamily="50" charset="-128"/>
              </a:rPr>
              <a:t>プログラミングコンテストの歴史</a:t>
            </a:r>
            <a:endParaRPr lang="en-US" altLang="ja-JP" b="1"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5" name="コンテンツ プレースホルダー 13">
            <a:extLst>
              <a:ext uri="{FF2B5EF4-FFF2-40B4-BE49-F238E27FC236}">
                <a16:creationId xmlns:a16="http://schemas.microsoft.com/office/drawing/2014/main" id="{BA0B47D7-D136-4F3C-AC4E-3182485237AF}"/>
              </a:ext>
            </a:extLst>
          </p:cNvPr>
          <p:cNvSpPr txBox="1">
            <a:spLocks/>
          </p:cNvSpPr>
          <p:nvPr/>
        </p:nvSpPr>
        <p:spPr>
          <a:xfrm>
            <a:off x="1211902" y="1700808"/>
            <a:ext cx="10859174" cy="4462272"/>
          </a:xfrm>
          <a:prstGeom prst="rect">
            <a:avLst/>
          </a:prstGeom>
        </p:spPr>
        <p:txBody>
          <a:bodyPr rtlCol="0">
            <a:normAutofit lnSpcReduction="1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baseline="0">
                <a:solidFill>
                  <a:schemeClr val="tx1"/>
                </a:solidFill>
                <a:latin typeface="+mn-lt"/>
                <a:ea typeface="+mn-ea"/>
                <a:cs typeface="+mn-cs"/>
              </a:defRPr>
            </a:lvl9pPr>
          </a:lstStyle>
          <a:p>
            <a:r>
              <a:rPr lang="en-US" altLang="ja-JP" dirty="0"/>
              <a:t>2012</a:t>
            </a:r>
            <a:r>
              <a:rPr lang="ja-JP" altLang="en-US" dirty="0"/>
              <a:t>年</a:t>
            </a:r>
            <a:endParaRPr lang="en-US" altLang="ja-JP" dirty="0"/>
          </a:p>
          <a:p>
            <a:pPr lvl="1"/>
            <a:r>
              <a:rPr lang="ja-JP" altLang="en-US" dirty="0"/>
              <a:t>翌年から釧路でもコンテストを行うべく、</a:t>
            </a:r>
            <a:r>
              <a:rPr lang="en-US" altLang="ja-JP" dirty="0"/>
              <a:t>U-16</a:t>
            </a:r>
            <a:r>
              <a:rPr lang="ja-JP" altLang="en-US" dirty="0"/>
              <a:t>釧路プログラミングコンテスト運営委員会を設立</a:t>
            </a:r>
            <a:endParaRPr lang="en-US" altLang="ja-JP" dirty="0"/>
          </a:p>
          <a:p>
            <a:pPr lvl="1"/>
            <a:endParaRPr lang="en-US" altLang="ja-JP" dirty="0"/>
          </a:p>
          <a:p>
            <a:pPr lvl="1"/>
            <a:r>
              <a:rPr lang="ja-JP" altLang="en-US" dirty="0"/>
              <a:t>「第</a:t>
            </a:r>
            <a:r>
              <a:rPr lang="en-US" altLang="ja-JP" dirty="0"/>
              <a:t>1</a:t>
            </a:r>
            <a:r>
              <a:rPr lang="ja-JP" altLang="en-US" dirty="0"/>
              <a:t>回 </a:t>
            </a:r>
            <a:r>
              <a:rPr lang="en-US" altLang="ja-JP" dirty="0"/>
              <a:t>U-16</a:t>
            </a:r>
            <a:r>
              <a:rPr lang="ja-JP" altLang="en-US" dirty="0"/>
              <a:t>釧路プログラミングコンテスト」を開催</a:t>
            </a:r>
            <a:endParaRPr lang="en-US" altLang="ja-JP" dirty="0"/>
          </a:p>
          <a:p>
            <a:r>
              <a:rPr lang="en-US" altLang="ja-JP" dirty="0"/>
              <a:t>2017</a:t>
            </a:r>
            <a:r>
              <a:rPr lang="ja-JP" altLang="en-US" dirty="0"/>
              <a:t>年</a:t>
            </a:r>
            <a:endParaRPr lang="en-US" altLang="ja-JP" dirty="0"/>
          </a:p>
          <a:p>
            <a:pPr lvl="1"/>
            <a:r>
              <a:rPr lang="ja-JP" altLang="en-US" dirty="0">
                <a:sym typeface="ＭＳ Ｐゴシック" panose="020B0600070205080204" pitchFamily="50" charset="-128"/>
              </a:rPr>
              <a:t>コンテスト名を全国で統一化「第</a:t>
            </a:r>
            <a:r>
              <a:rPr lang="en-US" altLang="ja-JP" dirty="0">
                <a:sym typeface="ＭＳ Ｐゴシック" panose="020B0600070205080204" pitchFamily="50" charset="-128"/>
              </a:rPr>
              <a:t>6</a:t>
            </a:r>
            <a:r>
              <a:rPr lang="ja-JP" altLang="en-US" dirty="0">
                <a:sym typeface="ＭＳ Ｐゴシック" panose="020B0600070205080204" pitchFamily="50" charset="-128"/>
              </a:rPr>
              <a:t>回 </a:t>
            </a:r>
            <a:r>
              <a:rPr lang="en-US" altLang="ja-JP" dirty="0">
                <a:sym typeface="ＭＳ Ｐゴシック" panose="020B0600070205080204" pitchFamily="50" charset="-128"/>
              </a:rPr>
              <a:t>U-16</a:t>
            </a:r>
            <a:r>
              <a:rPr lang="ja-JP" altLang="en-US" dirty="0">
                <a:sym typeface="ＭＳ Ｐゴシック" panose="020B0600070205080204" pitchFamily="50" charset="-128"/>
              </a:rPr>
              <a:t>プログラミングコンテスト 釧路大会」を開催</a:t>
            </a:r>
            <a:endParaRPr lang="en-US" altLang="ja-JP" dirty="0">
              <a:sym typeface="ＭＳ Ｐゴシック" panose="020B0600070205080204" pitchFamily="50" charset="-128"/>
            </a:endParaRPr>
          </a:p>
          <a:p>
            <a:pPr lvl="1"/>
            <a:endParaRPr lang="en-US" altLang="ja-JP" dirty="0">
              <a:sym typeface="ＭＳ Ｐゴシック" panose="020B0600070205080204" pitchFamily="50" charset="-128"/>
            </a:endParaRPr>
          </a:p>
          <a:p>
            <a:pPr lvl="1"/>
            <a:r>
              <a:rPr lang="ja-JP" altLang="en-US" dirty="0">
                <a:sym typeface="ＭＳ Ｐゴシック" panose="020B0600070205080204" pitchFamily="50" charset="-128"/>
              </a:rPr>
              <a:t>釧路高専 プログラミング研究会と協力、プログラミング講習会を研究会のメンバーが担当</a:t>
            </a:r>
            <a:endParaRPr lang="en-US" altLang="ja-JP" dirty="0">
              <a:sym typeface="ＭＳ Ｐゴシック" panose="020B0600070205080204" pitchFamily="50" charset="-128"/>
            </a:endParaRPr>
          </a:p>
        </p:txBody>
      </p:sp>
    </p:spTree>
    <p:extLst>
      <p:ext uri="{BB962C8B-B14F-4D97-AF65-F5344CB8AC3E}">
        <p14:creationId xmlns:p14="http://schemas.microsoft.com/office/powerpoint/2010/main" val="1630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13">
            <a:extLst>
              <a:ext uri="{FF2B5EF4-FFF2-40B4-BE49-F238E27FC236}">
                <a16:creationId xmlns:a16="http://schemas.microsoft.com/office/drawing/2014/main" id="{BA0B47D7-D136-4F3C-AC4E-3182485237AF}"/>
              </a:ext>
            </a:extLst>
          </p:cNvPr>
          <p:cNvSpPr txBox="1">
            <a:spLocks/>
          </p:cNvSpPr>
          <p:nvPr/>
        </p:nvSpPr>
        <p:spPr>
          <a:xfrm>
            <a:off x="0" y="1197864"/>
            <a:ext cx="10204121" cy="4462272"/>
          </a:xfrm>
          <a:prstGeom prst="rect">
            <a:avLst/>
          </a:prstGeom>
        </p:spPr>
        <p:txBody>
          <a:bodyPr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kumimoji="1" sz="2000" kern="1200" baseline="0">
                <a:solidFill>
                  <a:schemeClr val="tx1"/>
                </a:solidFill>
                <a:latin typeface="+mn-lt"/>
                <a:ea typeface="+mn-ea"/>
                <a:cs typeface="+mn-cs"/>
              </a:defRPr>
            </a:lvl9pPr>
          </a:lstStyle>
          <a:p>
            <a:r>
              <a:rPr lang="ja-JP" altLang="en-US" dirty="0">
                <a:sym typeface="ＭＳ Ｐゴシック" panose="020B0600070205080204" pitchFamily="50" charset="-128"/>
              </a:rPr>
              <a:t>全国に</a:t>
            </a:r>
            <a:r>
              <a:rPr lang="ja-JP" altLang="en-US" dirty="0">
                <a:latin typeface="Meiryo UI"/>
                <a:ea typeface="Meiryo UI"/>
              </a:rPr>
              <a:t>波及中</a:t>
            </a:r>
            <a:endParaRPr lang="en-US" altLang="ja-JP" dirty="0">
              <a:latin typeface="Meiryo UI"/>
              <a:ea typeface="Meiryo UI"/>
            </a:endParaRPr>
          </a:p>
        </p:txBody>
      </p:sp>
      <p:pic>
        <p:nvPicPr>
          <p:cNvPr id="4" name="図 4" descr="テキスト, 異なる が含まれている画像&#10;&#10;非常に高い精度で生成された説明">
            <a:extLst>
              <a:ext uri="{FF2B5EF4-FFF2-40B4-BE49-F238E27FC236}">
                <a16:creationId xmlns:a16="http://schemas.microsoft.com/office/drawing/2014/main" id="{7060CC2C-2CFF-40FA-BFBB-E6F8D49300E5}"/>
              </a:ext>
            </a:extLst>
          </p:cNvPr>
          <p:cNvPicPr>
            <a:picLocks noChangeAspect="1"/>
          </p:cNvPicPr>
          <p:nvPr/>
        </p:nvPicPr>
        <p:blipFill rotWithShape="1">
          <a:blip r:embed="rId3"/>
          <a:srcRect t="18471"/>
          <a:stretch/>
        </p:blipFill>
        <p:spPr>
          <a:xfrm>
            <a:off x="2670858" y="0"/>
            <a:ext cx="9283246" cy="6858000"/>
          </a:xfrm>
          <a:prstGeom prst="rect">
            <a:avLst/>
          </a:prstGeom>
        </p:spPr>
      </p:pic>
      <p:sp>
        <p:nvSpPr>
          <p:cNvPr id="8" name="テキスト ボックス 7">
            <a:extLst>
              <a:ext uri="{FF2B5EF4-FFF2-40B4-BE49-F238E27FC236}">
                <a16:creationId xmlns:a16="http://schemas.microsoft.com/office/drawing/2014/main" id="{3A8D7769-5FBB-4FD9-9A15-A530875B714E}"/>
              </a:ext>
            </a:extLst>
          </p:cNvPr>
          <p:cNvSpPr txBox="1"/>
          <p:nvPr/>
        </p:nvSpPr>
        <p:spPr>
          <a:xfrm>
            <a:off x="9190756" y="6515376"/>
            <a:ext cx="3426569" cy="307777"/>
          </a:xfrm>
          <a:prstGeom prst="rect">
            <a:avLst/>
          </a:prstGeom>
          <a:noFill/>
        </p:spPr>
        <p:txBody>
          <a:bodyPr wrap="square" rtlCol="0">
            <a:spAutoFit/>
          </a:bodyPr>
          <a:lstStyle/>
          <a:p>
            <a:r>
              <a:rPr kumimoji="1" lang="en-US" altLang="ja-JP" sz="1400" dirty="0">
                <a:solidFill>
                  <a:schemeClr val="bg1"/>
                </a:solidFill>
              </a:rPr>
              <a:t>BCN IT</a:t>
            </a:r>
            <a:r>
              <a:rPr kumimoji="1" lang="ja-JP" altLang="en-US" sz="1400" dirty="0">
                <a:solidFill>
                  <a:schemeClr val="bg1"/>
                </a:solidFill>
              </a:rPr>
              <a:t>ジュニア</a:t>
            </a:r>
            <a:r>
              <a:rPr kumimoji="1" lang="en-US" altLang="ja-JP" sz="1400" dirty="0">
                <a:solidFill>
                  <a:schemeClr val="bg1"/>
                </a:solidFill>
              </a:rPr>
              <a:t> U-16</a:t>
            </a:r>
            <a:r>
              <a:rPr kumimoji="1" lang="ja-JP" altLang="en-US" sz="1400" dirty="0">
                <a:solidFill>
                  <a:schemeClr val="bg1"/>
                </a:solidFill>
              </a:rPr>
              <a:t>賞 </a:t>
            </a:r>
            <a:r>
              <a:rPr kumimoji="1" lang="en-US" altLang="ja-JP" sz="1400" dirty="0">
                <a:solidFill>
                  <a:schemeClr val="bg1"/>
                </a:solidFill>
              </a:rPr>
              <a:t>2020 </a:t>
            </a:r>
            <a:r>
              <a:rPr kumimoji="1" lang="ja-JP" altLang="en-US" sz="1400" dirty="0">
                <a:solidFill>
                  <a:schemeClr val="bg1"/>
                </a:solidFill>
              </a:rPr>
              <a:t>調べ</a:t>
            </a:r>
          </a:p>
        </p:txBody>
      </p:sp>
    </p:spTree>
    <p:extLst>
      <p:ext uri="{BB962C8B-B14F-4D97-AF65-F5344CB8AC3E}">
        <p14:creationId xmlns:p14="http://schemas.microsoft.com/office/powerpoint/2010/main" val="235153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625176" y="2209801"/>
            <a:ext cx="9437787" cy="2764335"/>
          </a:xfrm>
        </p:spPr>
        <p:txBody>
          <a:bodyPr rtlCol="0"/>
          <a:lstStyle/>
          <a:p>
            <a:r>
              <a:rPr lang="en-US" altLang="ja-JP" dirty="0" err="1">
                <a:sym typeface="ＭＳ Ｐゴシック" panose="020B0600070205080204" pitchFamily="50" charset="-128"/>
              </a:rPr>
              <a:t>CHaser</a:t>
            </a:r>
            <a:r>
              <a:rPr lang="ja-JP" altLang="en-US" dirty="0">
                <a:sym typeface="ＭＳ Ｐゴシック" panose="020B0600070205080204" pitchFamily="50" charset="-128"/>
              </a:rPr>
              <a:t>とは</a:t>
            </a:r>
            <a:endParaRPr lang="en-US" altLang="ja-JP" dirty="0">
              <a:sym typeface="ＭＳ Ｐゴシック" panose="020B0600070205080204" pitchFamily="50" charset="-128"/>
            </a:endParaRPr>
          </a:p>
        </p:txBody>
      </p:sp>
      <p:sp>
        <p:nvSpPr>
          <p:cNvPr id="5" name="テキスト プレースホルダー 4"/>
          <p:cNvSpPr>
            <a:spLocks noGrp="1"/>
          </p:cNvSpPr>
          <p:nvPr>
            <p:ph type="body" idx="1"/>
          </p:nvPr>
        </p:nvSpPr>
        <p:spPr/>
        <p:txBody>
          <a:bodyPr rtlCol="0"/>
          <a:lstStyle/>
          <a:p>
            <a:pPr rtl="0"/>
            <a:endPar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Tree>
    <p:extLst>
      <p:ext uri="{BB962C8B-B14F-4D97-AF65-F5344CB8AC3E}">
        <p14:creationId xmlns:p14="http://schemas.microsoft.com/office/powerpoint/2010/main" val="94472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r>
              <a:rPr lang="en-US" altLang="ja-JP" b="1" dirty="0" err="1">
                <a:latin typeface="ＭＳ Ｐゴシック" panose="020B0600070205080204" pitchFamily="50" charset="-128"/>
                <a:ea typeface="ＭＳ Ｐゴシック" panose="020B0600070205080204" pitchFamily="50" charset="-128"/>
                <a:sym typeface="ＭＳ Ｐゴシック" panose="020B0600070205080204" pitchFamily="50" charset="-128"/>
              </a:rPr>
              <a:t>CHaser</a:t>
            </a:r>
            <a:r>
              <a:rPr lang="ja-JP" altLang="en-US" b="1"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とは</a:t>
            </a:r>
            <a:endParaRPr lang="en-US" altLang="ja-JP" b="1"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2" name="テキスト ボックス 1">
            <a:extLst>
              <a:ext uri="{FF2B5EF4-FFF2-40B4-BE49-F238E27FC236}">
                <a16:creationId xmlns:a16="http://schemas.microsoft.com/office/drawing/2014/main" id="{6CE89640-F6A0-4745-8465-D6F5EA73CFA2}"/>
              </a:ext>
            </a:extLst>
          </p:cNvPr>
          <p:cNvSpPr txBox="1"/>
          <p:nvPr/>
        </p:nvSpPr>
        <p:spPr>
          <a:xfrm>
            <a:off x="1218883" y="1718248"/>
            <a:ext cx="7311617" cy="830997"/>
          </a:xfrm>
          <a:prstGeom prst="rect">
            <a:avLst/>
          </a:prstGeom>
          <a:noFill/>
        </p:spPr>
        <p:txBody>
          <a:bodyPr wrap="none" rtlCol="0">
            <a:spAutoFit/>
          </a:bodyPr>
          <a:lstStyle/>
          <a:p>
            <a:r>
              <a:rPr lang="ja-JP" altLang="en-US" dirty="0"/>
              <a:t>碁盤目フィールドの上でプログラム同士を戦わせる</a:t>
            </a:r>
            <a:endParaRPr lang="en-US" altLang="ja-JP" dirty="0"/>
          </a:p>
          <a:p>
            <a:r>
              <a:rPr lang="ja-JP" altLang="en-US" dirty="0"/>
              <a:t>対戦型ゲームプラットフォームです。</a:t>
            </a:r>
            <a:endParaRPr kumimoji="1" lang="ja-JP" altLang="en-US" sz="2800" dirty="0"/>
          </a:p>
        </p:txBody>
      </p:sp>
      <p:pic>
        <p:nvPicPr>
          <p:cNvPr id="4" name="図 3" descr="テキスト が含まれている画像&#10;&#10;自動的に生成された説明">
            <a:extLst>
              <a:ext uri="{FF2B5EF4-FFF2-40B4-BE49-F238E27FC236}">
                <a16:creationId xmlns:a16="http://schemas.microsoft.com/office/drawing/2014/main" id="{95304D77-CF26-42E9-A731-8B29073FE7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6020" y="2924944"/>
            <a:ext cx="6627424" cy="3581365"/>
          </a:xfrm>
          <a:prstGeom prst="rect">
            <a:avLst/>
          </a:prstGeom>
        </p:spPr>
      </p:pic>
      <p:sp>
        <p:nvSpPr>
          <p:cNvPr id="5" name="楕円 4">
            <a:extLst>
              <a:ext uri="{FF2B5EF4-FFF2-40B4-BE49-F238E27FC236}">
                <a16:creationId xmlns:a16="http://schemas.microsoft.com/office/drawing/2014/main" id="{85A6F7B1-F788-4F84-B04E-BDF1D9C4999F}"/>
              </a:ext>
            </a:extLst>
          </p:cNvPr>
          <p:cNvSpPr/>
          <p:nvPr/>
        </p:nvSpPr>
        <p:spPr>
          <a:xfrm>
            <a:off x="4116466" y="4805058"/>
            <a:ext cx="631603" cy="63381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a:noFill/>
            </a:endParaRPr>
          </a:p>
        </p:txBody>
      </p:sp>
      <p:pic>
        <p:nvPicPr>
          <p:cNvPr id="6" name="図 5">
            <a:extLst>
              <a:ext uri="{FF2B5EF4-FFF2-40B4-BE49-F238E27FC236}">
                <a16:creationId xmlns:a16="http://schemas.microsoft.com/office/drawing/2014/main" id="{B8E48E21-120F-40E9-A846-4DAC04106FCB}"/>
              </a:ext>
            </a:extLst>
          </p:cNvPr>
          <p:cNvPicPr>
            <a:picLocks noChangeAspect="1"/>
          </p:cNvPicPr>
          <p:nvPr/>
        </p:nvPicPr>
        <p:blipFill>
          <a:blip r:embed="rId4"/>
          <a:stretch>
            <a:fillRect/>
          </a:stretch>
        </p:blipFill>
        <p:spPr>
          <a:xfrm>
            <a:off x="5468149" y="3975589"/>
            <a:ext cx="707013" cy="713108"/>
          </a:xfrm>
          <a:prstGeom prst="rect">
            <a:avLst/>
          </a:prstGeom>
        </p:spPr>
      </p:pic>
    </p:spTree>
    <p:extLst>
      <p:ext uri="{BB962C8B-B14F-4D97-AF65-F5344CB8AC3E}">
        <p14:creationId xmlns:p14="http://schemas.microsoft.com/office/powerpoint/2010/main" val="442302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r>
              <a:rPr lang="en-US" altLang="ja-JP" b="1" dirty="0" err="1">
                <a:latin typeface="ＭＳ Ｐゴシック" panose="020B0600070205080204" pitchFamily="50" charset="-128"/>
                <a:ea typeface="ＭＳ Ｐゴシック" panose="020B0600070205080204" pitchFamily="50" charset="-128"/>
                <a:sym typeface="ＭＳ Ｐゴシック" panose="020B0600070205080204" pitchFamily="50" charset="-128"/>
              </a:rPr>
              <a:t>CHaser</a:t>
            </a:r>
            <a:r>
              <a:rPr lang="ja-JP" altLang="en-US" b="1"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とは</a:t>
            </a:r>
            <a:endParaRPr lang="en-US" altLang="ja-JP" b="1"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2" name="テキスト ボックス 1">
            <a:extLst>
              <a:ext uri="{FF2B5EF4-FFF2-40B4-BE49-F238E27FC236}">
                <a16:creationId xmlns:a16="http://schemas.microsoft.com/office/drawing/2014/main" id="{6CE89640-F6A0-4745-8465-D6F5EA73CFA2}"/>
              </a:ext>
            </a:extLst>
          </p:cNvPr>
          <p:cNvSpPr txBox="1"/>
          <p:nvPr/>
        </p:nvSpPr>
        <p:spPr>
          <a:xfrm>
            <a:off x="1229754" y="1693170"/>
            <a:ext cx="6784230" cy="523220"/>
          </a:xfrm>
          <a:prstGeom prst="rect">
            <a:avLst/>
          </a:prstGeom>
          <a:noFill/>
        </p:spPr>
        <p:txBody>
          <a:bodyPr wrap="none" rtlCol="0">
            <a:spAutoFit/>
          </a:bodyPr>
          <a:lstStyle/>
          <a:p>
            <a:r>
              <a:rPr kumimoji="1" lang="en-US" altLang="ja-JP" sz="2800" dirty="0" err="1"/>
              <a:t>CHaser</a:t>
            </a:r>
            <a:r>
              <a:rPr kumimoji="1" lang="ja-JP" altLang="en-US" sz="2800" dirty="0"/>
              <a:t>には</a:t>
            </a:r>
            <a:r>
              <a:rPr kumimoji="1" lang="en-US" altLang="ja-JP" sz="2800" dirty="0"/>
              <a:t>5</a:t>
            </a:r>
            <a:r>
              <a:rPr kumimoji="1" lang="ja-JP" altLang="en-US" sz="2800" dirty="0"/>
              <a:t>つの大きな要素があります。</a:t>
            </a:r>
          </a:p>
        </p:txBody>
      </p:sp>
      <p:sp>
        <p:nvSpPr>
          <p:cNvPr id="7" name="テキスト ボックス 6">
            <a:extLst>
              <a:ext uri="{FF2B5EF4-FFF2-40B4-BE49-F238E27FC236}">
                <a16:creationId xmlns:a16="http://schemas.microsoft.com/office/drawing/2014/main" id="{C95FDDD1-79AD-481A-9506-68334AE149B9}"/>
              </a:ext>
            </a:extLst>
          </p:cNvPr>
          <p:cNvSpPr txBox="1"/>
          <p:nvPr/>
        </p:nvSpPr>
        <p:spPr>
          <a:xfrm>
            <a:off x="883182" y="2444717"/>
            <a:ext cx="1957677" cy="523092"/>
          </a:xfrm>
          <a:prstGeom prst="rect">
            <a:avLst/>
          </a:prstGeom>
          <a:noFill/>
        </p:spPr>
        <p:txBody>
          <a:bodyPr wrap="square" rtlCol="0">
            <a:spAutoFit/>
          </a:bodyPr>
          <a:lstStyle/>
          <a:p>
            <a:r>
              <a:rPr kumimoji="1" lang="en-US" altLang="ja-JP" sz="2799">
                <a:latin typeface="Meiryo UI" panose="020B0604030504040204" pitchFamily="50" charset="-128"/>
                <a:ea typeface="Meiryo UI" panose="020B0604030504040204" pitchFamily="50" charset="-128"/>
              </a:rPr>
              <a:t>Hot(</a:t>
            </a:r>
            <a:r>
              <a:rPr kumimoji="1" lang="ja-JP" altLang="en-US" sz="2799">
                <a:latin typeface="Meiryo UI" panose="020B0604030504040204" pitchFamily="50" charset="-128"/>
                <a:ea typeface="Meiryo UI" panose="020B0604030504040204" pitchFamily="50" charset="-128"/>
              </a:rPr>
              <a:t>先攻</a:t>
            </a:r>
            <a:r>
              <a:rPr kumimoji="1" lang="en-US" altLang="ja-JP" sz="2799">
                <a:latin typeface="Meiryo UI" panose="020B0604030504040204" pitchFamily="50" charset="-128"/>
                <a:ea typeface="Meiryo UI" panose="020B0604030504040204" pitchFamily="50" charset="-128"/>
              </a:rPr>
              <a:t>)</a:t>
            </a:r>
            <a:endParaRPr kumimoji="1" lang="ja-JP" altLang="en-US" sz="2799">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B9A5ABA1-214E-4140-8B95-9B918C6F39D5}"/>
              </a:ext>
            </a:extLst>
          </p:cNvPr>
          <p:cNvSpPr txBox="1"/>
          <p:nvPr/>
        </p:nvSpPr>
        <p:spPr>
          <a:xfrm>
            <a:off x="3469671" y="2444717"/>
            <a:ext cx="2067937" cy="523092"/>
          </a:xfrm>
          <a:prstGeom prst="rect">
            <a:avLst/>
          </a:prstGeom>
          <a:noFill/>
        </p:spPr>
        <p:txBody>
          <a:bodyPr wrap="square" rtlCol="0">
            <a:spAutoFit/>
          </a:bodyPr>
          <a:lstStyle/>
          <a:p>
            <a:r>
              <a:rPr lang="en-US" altLang="ja-JP" sz="2799">
                <a:latin typeface="Meiryo UI" panose="020B0604030504040204" pitchFamily="50" charset="-128"/>
                <a:ea typeface="Meiryo UI" panose="020B0604030504040204" pitchFamily="50" charset="-128"/>
              </a:rPr>
              <a:t>Cool</a:t>
            </a:r>
            <a:r>
              <a:rPr kumimoji="1" lang="en-US" altLang="ja-JP" sz="2799">
                <a:latin typeface="Meiryo UI" panose="020B0604030504040204" pitchFamily="50" charset="-128"/>
                <a:ea typeface="Meiryo UI" panose="020B0604030504040204" pitchFamily="50" charset="-128"/>
              </a:rPr>
              <a:t>(</a:t>
            </a:r>
            <a:r>
              <a:rPr lang="ja-JP" altLang="en-US" sz="2799">
                <a:latin typeface="Meiryo UI" panose="020B0604030504040204" pitchFamily="50" charset="-128"/>
                <a:ea typeface="Meiryo UI" panose="020B0604030504040204" pitchFamily="50" charset="-128"/>
              </a:rPr>
              <a:t>後</a:t>
            </a:r>
            <a:r>
              <a:rPr kumimoji="1" lang="ja-JP" altLang="en-US" sz="2799">
                <a:latin typeface="Meiryo UI" panose="020B0604030504040204" pitchFamily="50" charset="-128"/>
                <a:ea typeface="Meiryo UI" panose="020B0604030504040204" pitchFamily="50" charset="-128"/>
              </a:rPr>
              <a:t>攻</a:t>
            </a:r>
            <a:r>
              <a:rPr kumimoji="1" lang="en-US" altLang="ja-JP" sz="2799">
                <a:latin typeface="Meiryo UI" panose="020B0604030504040204" pitchFamily="50" charset="-128"/>
                <a:ea typeface="Meiryo UI" panose="020B0604030504040204" pitchFamily="50" charset="-128"/>
              </a:rPr>
              <a:t>)</a:t>
            </a:r>
            <a:endParaRPr kumimoji="1" lang="ja-JP" altLang="en-US" sz="2799">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207756DA-BBE7-4981-ADAA-16050FA92067}"/>
              </a:ext>
            </a:extLst>
          </p:cNvPr>
          <p:cNvSpPr txBox="1"/>
          <p:nvPr/>
        </p:nvSpPr>
        <p:spPr>
          <a:xfrm>
            <a:off x="6335144" y="3061183"/>
            <a:ext cx="1942324" cy="523220"/>
          </a:xfrm>
          <a:prstGeom prst="rect">
            <a:avLst/>
          </a:prstGeom>
          <a:noFill/>
        </p:spPr>
        <p:txBody>
          <a:bodyPr wrap="square" rtlCol="0">
            <a:spAutoFit/>
          </a:bodyPr>
          <a:lstStyle/>
          <a:p>
            <a:r>
              <a:rPr lang="ja-JP" altLang="en-US" sz="2800"/>
              <a:t>ハート</a:t>
            </a:r>
            <a:endParaRPr kumimoji="1" lang="ja-JP" altLang="en-US" sz="2800"/>
          </a:p>
        </p:txBody>
      </p:sp>
      <p:sp>
        <p:nvSpPr>
          <p:cNvPr id="10" name="テキスト ボックス 9">
            <a:extLst>
              <a:ext uri="{FF2B5EF4-FFF2-40B4-BE49-F238E27FC236}">
                <a16:creationId xmlns:a16="http://schemas.microsoft.com/office/drawing/2014/main" id="{2B24193D-EF9C-47DC-9382-F2EC7A39C757}"/>
              </a:ext>
            </a:extLst>
          </p:cNvPr>
          <p:cNvSpPr txBox="1"/>
          <p:nvPr/>
        </p:nvSpPr>
        <p:spPr>
          <a:xfrm>
            <a:off x="9198288" y="2440701"/>
            <a:ext cx="2067937" cy="523092"/>
          </a:xfrm>
          <a:prstGeom prst="rect">
            <a:avLst/>
          </a:prstGeom>
          <a:noFill/>
        </p:spPr>
        <p:txBody>
          <a:bodyPr wrap="square" rtlCol="0">
            <a:spAutoFit/>
          </a:bodyPr>
          <a:lstStyle/>
          <a:p>
            <a:r>
              <a:rPr kumimoji="1" lang="ja-JP" altLang="en-US" sz="2799">
                <a:latin typeface="Meiryo UI" panose="020B0604030504040204" pitchFamily="50" charset="-128"/>
                <a:ea typeface="Meiryo UI" panose="020B0604030504040204" pitchFamily="50" charset="-128"/>
              </a:rPr>
              <a:t>壁</a:t>
            </a:r>
            <a:r>
              <a:rPr kumimoji="1" lang="en-US" altLang="ja-JP" sz="2799">
                <a:latin typeface="Meiryo UI" panose="020B0604030504040204" pitchFamily="50" charset="-128"/>
                <a:ea typeface="Meiryo UI" panose="020B0604030504040204" pitchFamily="50" charset="-128"/>
              </a:rPr>
              <a:t>(</a:t>
            </a:r>
            <a:r>
              <a:rPr kumimoji="1" lang="ja-JP" altLang="en-US" sz="2799">
                <a:latin typeface="Meiryo UI" panose="020B0604030504040204" pitchFamily="50" charset="-128"/>
                <a:ea typeface="Meiryo UI" panose="020B0604030504040204" pitchFamily="50" charset="-128"/>
              </a:rPr>
              <a:t>障害物</a:t>
            </a:r>
            <a:r>
              <a:rPr kumimoji="1" lang="en-US" altLang="ja-JP" sz="2799">
                <a:latin typeface="Meiryo UI" panose="020B0604030504040204" pitchFamily="50" charset="-128"/>
                <a:ea typeface="Meiryo UI" panose="020B0604030504040204" pitchFamily="50" charset="-128"/>
              </a:rPr>
              <a:t>)</a:t>
            </a:r>
            <a:endParaRPr kumimoji="1" lang="ja-JP" altLang="en-US" sz="2799">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EC0A0EBE-7F3B-4574-B8DB-5B5FB600C3DB}"/>
              </a:ext>
            </a:extLst>
          </p:cNvPr>
          <p:cNvSpPr txBox="1"/>
          <p:nvPr/>
        </p:nvSpPr>
        <p:spPr>
          <a:xfrm>
            <a:off x="6166420" y="2440701"/>
            <a:ext cx="2399499" cy="523092"/>
          </a:xfrm>
          <a:prstGeom prst="rect">
            <a:avLst/>
          </a:prstGeom>
          <a:noFill/>
        </p:spPr>
        <p:txBody>
          <a:bodyPr wrap="square" rtlCol="0">
            <a:spAutoFit/>
          </a:bodyPr>
          <a:lstStyle/>
          <a:p>
            <a:r>
              <a:rPr kumimoji="1" lang="ja-JP" altLang="en-US" sz="2799">
                <a:latin typeface="Meiryo UI" panose="020B0604030504040204" pitchFamily="50" charset="-128"/>
                <a:ea typeface="Meiryo UI" panose="020B0604030504040204" pitchFamily="50" charset="-128"/>
              </a:rPr>
              <a:t>ダイア</a:t>
            </a:r>
            <a:r>
              <a:rPr kumimoji="1" lang="en-US" altLang="ja-JP" sz="2799">
                <a:latin typeface="Meiryo UI" panose="020B0604030504040204" pitchFamily="50" charset="-128"/>
                <a:ea typeface="Meiryo UI" panose="020B0604030504040204" pitchFamily="50" charset="-128"/>
              </a:rPr>
              <a:t>(</a:t>
            </a:r>
            <a:r>
              <a:rPr kumimoji="1" lang="ja-JP" altLang="en-US" sz="2799">
                <a:latin typeface="Meiryo UI" panose="020B0604030504040204" pitchFamily="50" charset="-128"/>
                <a:ea typeface="Meiryo UI" panose="020B0604030504040204" pitchFamily="50" charset="-128"/>
              </a:rPr>
              <a:t>ポイント</a:t>
            </a:r>
            <a:r>
              <a:rPr kumimoji="1" lang="en-US" altLang="ja-JP" sz="2799">
                <a:latin typeface="Meiryo UI" panose="020B0604030504040204" pitchFamily="50" charset="-128"/>
                <a:ea typeface="Meiryo UI" panose="020B0604030504040204" pitchFamily="50" charset="-128"/>
              </a:rPr>
              <a:t>)</a:t>
            </a:r>
            <a:endParaRPr kumimoji="1" lang="ja-JP" altLang="en-US" sz="2799">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E2B1AF90-2B29-4787-932C-D698031DCD3A}"/>
              </a:ext>
            </a:extLst>
          </p:cNvPr>
          <p:cNvSpPr txBox="1"/>
          <p:nvPr/>
        </p:nvSpPr>
        <p:spPr>
          <a:xfrm>
            <a:off x="3274053" y="5750851"/>
            <a:ext cx="2556718" cy="646331"/>
          </a:xfrm>
          <a:prstGeom prst="rect">
            <a:avLst/>
          </a:prstGeom>
          <a:noFill/>
        </p:spPr>
        <p:txBody>
          <a:bodyPr wrap="square" rtlCol="0">
            <a:spAutoFit/>
          </a:bodyPr>
          <a:lstStyle/>
          <a:p>
            <a:r>
              <a:rPr kumimoji="1" lang="ja-JP" altLang="en-US" sz="3600">
                <a:latin typeface="Meiryo UI" panose="020B0604030504040204" pitchFamily="50" charset="-128"/>
                <a:ea typeface="Meiryo UI" panose="020B0604030504040204" pitchFamily="50" charset="-128"/>
              </a:rPr>
              <a:t>残りターン数</a:t>
            </a:r>
          </a:p>
        </p:txBody>
      </p:sp>
      <p:grpSp>
        <p:nvGrpSpPr>
          <p:cNvPr id="13" name="グループ化 12">
            <a:extLst>
              <a:ext uri="{FF2B5EF4-FFF2-40B4-BE49-F238E27FC236}">
                <a16:creationId xmlns:a16="http://schemas.microsoft.com/office/drawing/2014/main" id="{0C1A79B8-65AE-4A32-A3F7-B28FD789B500}"/>
              </a:ext>
            </a:extLst>
          </p:cNvPr>
          <p:cNvGrpSpPr/>
          <p:nvPr/>
        </p:nvGrpSpPr>
        <p:grpSpPr>
          <a:xfrm>
            <a:off x="550283" y="3061183"/>
            <a:ext cx="2290576" cy="2271645"/>
            <a:chOff x="599056" y="2631222"/>
            <a:chExt cx="2290576" cy="2271645"/>
          </a:xfrm>
        </p:grpSpPr>
        <p:pic>
          <p:nvPicPr>
            <p:cNvPr id="14" name="図 13">
              <a:extLst>
                <a:ext uri="{FF2B5EF4-FFF2-40B4-BE49-F238E27FC236}">
                  <a16:creationId xmlns:a16="http://schemas.microsoft.com/office/drawing/2014/main" id="{D71CD0E6-7BB8-497F-8E57-8B0545F07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56" y="2631222"/>
              <a:ext cx="2290576" cy="2271645"/>
            </a:xfrm>
            <a:prstGeom prst="rect">
              <a:avLst/>
            </a:prstGeom>
          </p:spPr>
        </p:pic>
        <p:pic>
          <p:nvPicPr>
            <p:cNvPr id="15" name="図 14" descr="挿絵, 記号, 電車 が含まれている画像&#10;&#10;自動的に生成された説明">
              <a:extLst>
                <a:ext uri="{FF2B5EF4-FFF2-40B4-BE49-F238E27FC236}">
                  <a16:creationId xmlns:a16="http://schemas.microsoft.com/office/drawing/2014/main" id="{72CAEC42-37C2-447E-A55A-D988DB7AA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7521" y="3421064"/>
              <a:ext cx="729716" cy="691960"/>
            </a:xfrm>
            <a:prstGeom prst="rect">
              <a:avLst/>
            </a:prstGeom>
          </p:spPr>
        </p:pic>
      </p:grpSp>
      <p:grpSp>
        <p:nvGrpSpPr>
          <p:cNvPr id="16" name="グループ化 15">
            <a:extLst>
              <a:ext uri="{FF2B5EF4-FFF2-40B4-BE49-F238E27FC236}">
                <a16:creationId xmlns:a16="http://schemas.microsoft.com/office/drawing/2014/main" id="{65275FFE-E7E3-409B-A351-67781C38863F}"/>
              </a:ext>
            </a:extLst>
          </p:cNvPr>
          <p:cNvGrpSpPr/>
          <p:nvPr/>
        </p:nvGrpSpPr>
        <p:grpSpPr>
          <a:xfrm>
            <a:off x="3346387" y="3075705"/>
            <a:ext cx="2314507" cy="2257123"/>
            <a:chOff x="3395160" y="2645744"/>
            <a:chExt cx="2314507" cy="2257123"/>
          </a:xfrm>
        </p:grpSpPr>
        <p:pic>
          <p:nvPicPr>
            <p:cNvPr id="17" name="図 16">
              <a:extLst>
                <a:ext uri="{FF2B5EF4-FFF2-40B4-BE49-F238E27FC236}">
                  <a16:creationId xmlns:a16="http://schemas.microsoft.com/office/drawing/2014/main" id="{9C696B15-6949-471A-B121-8FBBC77A9D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5160" y="2645744"/>
              <a:ext cx="2314507" cy="2257123"/>
            </a:xfrm>
            <a:prstGeom prst="rect">
              <a:avLst/>
            </a:prstGeom>
          </p:spPr>
        </p:pic>
        <p:pic>
          <p:nvPicPr>
            <p:cNvPr id="18" name="図 17" descr="挿絵, 部屋 が含まれている画像&#10;&#10;自動的に生成された説明">
              <a:extLst>
                <a:ext uri="{FF2B5EF4-FFF2-40B4-BE49-F238E27FC236}">
                  <a16:creationId xmlns:a16="http://schemas.microsoft.com/office/drawing/2014/main" id="{CDA1293A-5592-4C8F-BFE2-430E00F3F9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8969" y="3420529"/>
              <a:ext cx="706885" cy="684024"/>
            </a:xfrm>
            <a:prstGeom prst="rect">
              <a:avLst/>
            </a:prstGeom>
          </p:spPr>
        </p:pic>
      </p:grpSp>
      <p:grpSp>
        <p:nvGrpSpPr>
          <p:cNvPr id="19" name="グループ化 18">
            <a:extLst>
              <a:ext uri="{FF2B5EF4-FFF2-40B4-BE49-F238E27FC236}">
                <a16:creationId xmlns:a16="http://schemas.microsoft.com/office/drawing/2014/main" id="{7FE32D4E-6899-40D4-8EE3-2FC784177079}"/>
              </a:ext>
            </a:extLst>
          </p:cNvPr>
          <p:cNvGrpSpPr/>
          <p:nvPr/>
        </p:nvGrpSpPr>
        <p:grpSpPr>
          <a:xfrm>
            <a:off x="6166422" y="3075705"/>
            <a:ext cx="2314507" cy="2271644"/>
            <a:chOff x="6215195" y="2645744"/>
            <a:chExt cx="2314507" cy="2271644"/>
          </a:xfrm>
        </p:grpSpPr>
        <p:grpSp>
          <p:nvGrpSpPr>
            <p:cNvPr id="20" name="グループ化 19">
              <a:extLst>
                <a:ext uri="{FF2B5EF4-FFF2-40B4-BE49-F238E27FC236}">
                  <a16:creationId xmlns:a16="http://schemas.microsoft.com/office/drawing/2014/main" id="{90CA58B6-38DC-444E-80AD-90BC93F2D997}"/>
                </a:ext>
              </a:extLst>
            </p:cNvPr>
            <p:cNvGrpSpPr/>
            <p:nvPr/>
          </p:nvGrpSpPr>
          <p:grpSpPr>
            <a:xfrm>
              <a:off x="6215195" y="2645744"/>
              <a:ext cx="2314507" cy="2271644"/>
              <a:chOff x="6229887" y="2645083"/>
              <a:chExt cx="2314507" cy="2271644"/>
            </a:xfrm>
          </p:grpSpPr>
          <p:pic>
            <p:nvPicPr>
              <p:cNvPr id="22" name="図 21">
                <a:extLst>
                  <a:ext uri="{FF2B5EF4-FFF2-40B4-BE49-F238E27FC236}">
                    <a16:creationId xmlns:a16="http://schemas.microsoft.com/office/drawing/2014/main" id="{A56EA23C-4C5C-4C6B-B43B-D8B25330A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887" y="2645083"/>
                <a:ext cx="2314507" cy="2271644"/>
              </a:xfrm>
              <a:prstGeom prst="rect">
                <a:avLst/>
              </a:prstGeom>
            </p:spPr>
          </p:pic>
          <p:pic>
            <p:nvPicPr>
              <p:cNvPr id="23" name="図 22">
                <a:extLst>
                  <a:ext uri="{FF2B5EF4-FFF2-40B4-BE49-F238E27FC236}">
                    <a16:creationId xmlns:a16="http://schemas.microsoft.com/office/drawing/2014/main" id="{70AA686B-47F6-4EF0-BC8A-A21B7E7602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80118" y="3378092"/>
                <a:ext cx="814043" cy="805625"/>
              </a:xfrm>
              <a:prstGeom prst="rect">
                <a:avLst/>
              </a:prstGeom>
            </p:spPr>
          </p:pic>
        </p:grpSp>
        <p:pic>
          <p:nvPicPr>
            <p:cNvPr id="21" name="図 20" descr="挿絵 が含まれている画像&#10;&#10;自動的に生成された説明">
              <a:extLst>
                <a:ext uri="{FF2B5EF4-FFF2-40B4-BE49-F238E27FC236}">
                  <a16:creationId xmlns:a16="http://schemas.microsoft.com/office/drawing/2014/main" id="{CE128D69-C744-4E18-8F5E-F026DBE31C9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65426" y="3410079"/>
              <a:ext cx="814043" cy="694474"/>
            </a:xfrm>
            <a:prstGeom prst="rect">
              <a:avLst/>
            </a:prstGeom>
          </p:spPr>
        </p:pic>
      </p:grpSp>
      <p:grpSp>
        <p:nvGrpSpPr>
          <p:cNvPr id="24" name="グループ化 23">
            <a:extLst>
              <a:ext uri="{FF2B5EF4-FFF2-40B4-BE49-F238E27FC236}">
                <a16:creationId xmlns:a16="http://schemas.microsoft.com/office/drawing/2014/main" id="{0B186FEC-0A26-4F47-9C42-9C18E8904C8D}"/>
              </a:ext>
            </a:extLst>
          </p:cNvPr>
          <p:cNvGrpSpPr/>
          <p:nvPr/>
        </p:nvGrpSpPr>
        <p:grpSpPr>
          <a:xfrm>
            <a:off x="8951718" y="3061183"/>
            <a:ext cx="2314507" cy="2295379"/>
            <a:chOff x="9000491" y="2631222"/>
            <a:chExt cx="2314507" cy="2295379"/>
          </a:xfrm>
        </p:grpSpPr>
        <p:pic>
          <p:nvPicPr>
            <p:cNvPr id="25" name="図 24">
              <a:extLst>
                <a:ext uri="{FF2B5EF4-FFF2-40B4-BE49-F238E27FC236}">
                  <a16:creationId xmlns:a16="http://schemas.microsoft.com/office/drawing/2014/main" id="{C4D90617-1890-498C-B4C9-E1A725CFCE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0491" y="2631222"/>
              <a:ext cx="2314507" cy="2295379"/>
            </a:xfrm>
            <a:prstGeom prst="rect">
              <a:avLst/>
            </a:prstGeom>
          </p:spPr>
        </p:pic>
        <p:pic>
          <p:nvPicPr>
            <p:cNvPr id="26" name="図 25" descr="建物, 挿絵 が含まれている画像&#10;&#10;自動的に生成された説明">
              <a:extLst>
                <a:ext uri="{FF2B5EF4-FFF2-40B4-BE49-F238E27FC236}">
                  <a16:creationId xmlns:a16="http://schemas.microsoft.com/office/drawing/2014/main" id="{65B27B47-E111-4216-B2F8-EE64B22C62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24224" y="3410079"/>
              <a:ext cx="667040" cy="694474"/>
            </a:xfrm>
            <a:prstGeom prst="rect">
              <a:avLst/>
            </a:prstGeom>
          </p:spPr>
        </p:pic>
      </p:grpSp>
      <p:pic>
        <p:nvPicPr>
          <p:cNvPr id="27" name="図 26" descr="テキスト が含まれている画像&#10;&#10;自動的に生成された説明">
            <a:extLst>
              <a:ext uri="{FF2B5EF4-FFF2-40B4-BE49-F238E27FC236}">
                <a16:creationId xmlns:a16="http://schemas.microsoft.com/office/drawing/2014/main" id="{E6D2D57E-6FF9-4FB5-A42E-66DDFE9C3B37}"/>
              </a:ext>
            </a:extLst>
          </p:cNvPr>
          <p:cNvPicPr>
            <a:picLocks noChangeAspect="1"/>
          </p:cNvPicPr>
          <p:nvPr/>
        </p:nvPicPr>
        <p:blipFill rotWithShape="1">
          <a:blip r:embed="rId10">
            <a:extLst>
              <a:ext uri="{28A0092B-C50C-407E-A947-70E740481C1C}">
                <a14:useLocalDpi xmlns:a14="http://schemas.microsoft.com/office/drawing/2010/main" val="0"/>
              </a:ext>
            </a:extLst>
          </a:blip>
          <a:srcRect l="78800" t="3101" r="2182" b="90683"/>
          <a:stretch/>
        </p:blipFill>
        <p:spPr>
          <a:xfrm>
            <a:off x="5833286" y="5679333"/>
            <a:ext cx="4469127" cy="789365"/>
          </a:xfrm>
          <a:prstGeom prst="rect">
            <a:avLst/>
          </a:prstGeom>
        </p:spPr>
      </p:pic>
    </p:spTree>
    <p:extLst>
      <p:ext uri="{BB962C8B-B14F-4D97-AF65-F5344CB8AC3E}">
        <p14:creationId xmlns:p14="http://schemas.microsoft.com/office/powerpoint/2010/main" val="134665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技術 (16 x 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38_TF02787990_TF02787990.potx" id="{9C6A61C6-64DE-4E5C-B9B2-752F1D30109D}" vid="{9D9E7817-7D78-4EDB-9D61-C1B5A52266EE}"/>
    </a:ext>
  </a:extLst>
</a:theme>
</file>

<file path=ppt/theme/theme2.xml><?xml version="1.0" encoding="utf-8"?>
<a:theme xmlns:a="http://schemas.openxmlformats.org/drawingml/2006/main" name="Office テーマ">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テーマ">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http://www.w3.org/XML/1998/namespace"/>
    <ds:schemaRef ds:uri="http://purl.org/dc/dcmitype/"/>
    <ds:schemaRef ds:uri="http://schemas.microsoft.com/office/2006/documentManagement/types"/>
    <ds:schemaRef ds:uri="http://purl.org/dc/terms/"/>
    <ds:schemaRef ds:uri="http://purl.org/dc/elements/1.1/"/>
    <ds:schemaRef ds:uri="http://schemas.openxmlformats.org/package/2006/metadata/core-properties"/>
    <ds:schemaRef ds:uri="http://schemas.microsoft.com/office/infopath/2007/PartnerControls"/>
    <ds:schemaRef ds:uri="4873beb7-5857-4685-be1f-d57550cc96cc"/>
    <ds:schemaRef ds:uri="http://schemas.microsoft.com/office/2006/metadata/properties"/>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 本の回路線のプレゼンテーション (ワイド画面)</Template>
  <TotalTime>157</TotalTime>
  <Words>567</Words>
  <Application>Microsoft Office PowerPoint</Application>
  <PresentationFormat>ユーザー設定</PresentationFormat>
  <Paragraphs>132</Paragraphs>
  <Slides>27</Slides>
  <Notes>27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Meiryo UI</vt:lpstr>
      <vt:lpstr>ＭＳ Ｐゴシック</vt:lpstr>
      <vt:lpstr>Arial</vt:lpstr>
      <vt:lpstr>Calibri</vt:lpstr>
      <vt:lpstr>技術 (16 x 9)</vt:lpstr>
      <vt:lpstr>02. U-16プロコンについて</vt:lpstr>
      <vt:lpstr>目次</vt:lpstr>
      <vt:lpstr>U-16 プログラミングコンテストの歴史</vt:lpstr>
      <vt:lpstr>U-16 プログラミングコンテストの歴史</vt:lpstr>
      <vt:lpstr>U-16 プログラミングコンテストの歴史</vt:lpstr>
      <vt:lpstr>PowerPoint プレゼンテーション</vt:lpstr>
      <vt:lpstr>CHaserとは</vt:lpstr>
      <vt:lpstr>CHaserとは</vt:lpstr>
      <vt:lpstr>CHaserとは</vt:lpstr>
      <vt:lpstr>CHaserとは</vt:lpstr>
      <vt:lpstr>CHaserとは</vt:lpstr>
      <vt:lpstr>CHaserとは</vt:lpstr>
      <vt:lpstr>CHaserとは</vt:lpstr>
      <vt:lpstr>これからやること</vt:lpstr>
      <vt:lpstr>これからやること</vt:lpstr>
      <vt:lpstr>これからやること</vt:lpstr>
      <vt:lpstr>これからやること</vt:lpstr>
      <vt:lpstr>ご視聴 ありがとうございました</vt:lpstr>
      <vt:lpstr>タイトルとコンテンツのレイアウト (グラフ)</vt:lpstr>
      <vt:lpstr>表を使用した 2 段組レイアウト</vt:lpstr>
      <vt:lpstr>SmartArt を使用した 2 段組レイアウト</vt:lpstr>
      <vt:lpstr>スライドのタイトルを追加 - 2</vt:lpstr>
      <vt:lpstr>スライドのタイトルを追加 - 1</vt:lpstr>
      <vt:lpstr>スライドのタイトルを追加 - 3</vt:lpstr>
      <vt:lpstr>PowerPoint プレゼンテーション</vt:lpstr>
      <vt:lpstr>スライドのタイトルを追加 - 4</vt:lpstr>
      <vt:lpstr>スライドのタイトルを追加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U-16プロコンの歴史</dc:title>
  <dc:creator>篠田 裕人</dc:creator>
  <cp:lastModifiedBy>篠田 裕人</cp:lastModifiedBy>
  <cp:revision>4</cp:revision>
  <dcterms:created xsi:type="dcterms:W3CDTF">2020-08-25T07:51:35Z</dcterms:created>
  <dcterms:modified xsi:type="dcterms:W3CDTF">2020-09-05T01:40:33Z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