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60" r:id="rId8"/>
    <p:sldId id="259" r:id="rId9"/>
    <p:sldId id="261" r:id="rId10"/>
    <p:sldId id="262" r:id="rId11"/>
    <p:sldId id="263" r:id="rId12"/>
    <p:sldId id="264" r:id="rId13"/>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AC9AC-0237-4363-A0BE-ED73EF35934C}" v="113" dt="2020-10-04T04:30:45.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1" autoAdjust="0"/>
  </p:normalViewPr>
  <p:slideViewPr>
    <p:cSldViewPr snapToGrid="0">
      <p:cViewPr varScale="1">
        <p:scale>
          <a:sx n="114" d="100"/>
          <a:sy n="114" d="100"/>
        </p:scale>
        <p:origin x="414" y="96"/>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7" d="100"/>
          <a:sy n="87" d="100"/>
        </p:scale>
        <p:origin x="38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篠田 裕人" userId="c10055e984ced378" providerId="LiveId" clId="{78FAC9AC-0237-4363-A0BE-ED73EF35934C}"/>
    <pc:docChg chg="undo custSel addSld modSld">
      <pc:chgData name="篠田 裕人" userId="c10055e984ced378" providerId="LiveId" clId="{78FAC9AC-0237-4363-A0BE-ED73EF35934C}" dt="2020-10-04T04:31:23.024" v="2039" actId="14100"/>
      <pc:docMkLst>
        <pc:docMk/>
      </pc:docMkLst>
      <pc:sldChg chg="delSp modSp add mod">
        <pc:chgData name="篠田 裕人" userId="c10055e984ced378" providerId="LiveId" clId="{78FAC9AC-0237-4363-A0BE-ED73EF35934C}" dt="2020-10-04T04:02:22.069" v="556" actId="20577"/>
        <pc:sldMkLst>
          <pc:docMk/>
          <pc:sldMk cId="1423832168" sldId="262"/>
        </pc:sldMkLst>
        <pc:spChg chg="mod">
          <ac:chgData name="篠田 裕人" userId="c10055e984ced378" providerId="LiveId" clId="{78FAC9AC-0237-4363-A0BE-ED73EF35934C}" dt="2020-10-04T03:36:59.581" v="63"/>
          <ac:spMkLst>
            <pc:docMk/>
            <pc:sldMk cId="1423832168" sldId="262"/>
            <ac:spMk id="2" creationId="{E9272F0E-1F23-4605-A360-8DD777B96560}"/>
          </ac:spMkLst>
        </pc:spChg>
        <pc:spChg chg="del mod">
          <ac:chgData name="篠田 裕人" userId="c10055e984ced378" providerId="LiveId" clId="{78FAC9AC-0237-4363-A0BE-ED73EF35934C}" dt="2020-10-04T03:37:58.954" v="106" actId="478"/>
          <ac:spMkLst>
            <pc:docMk/>
            <pc:sldMk cId="1423832168" sldId="262"/>
            <ac:spMk id="3" creationId="{2F7A368F-8168-4AA2-8C07-BBAED49D034C}"/>
          </ac:spMkLst>
        </pc:spChg>
        <pc:spChg chg="mod">
          <ac:chgData name="篠田 裕人" userId="c10055e984ced378" providerId="LiveId" clId="{78FAC9AC-0237-4363-A0BE-ED73EF35934C}" dt="2020-10-04T04:02:22.069" v="556" actId="20577"/>
          <ac:spMkLst>
            <pc:docMk/>
            <pc:sldMk cId="1423832168" sldId="262"/>
            <ac:spMk id="8" creationId="{8DED190F-4DD3-4159-9234-488DFCABFD96}"/>
          </ac:spMkLst>
        </pc:spChg>
      </pc:sldChg>
      <pc:sldChg chg="modSp add mod">
        <pc:chgData name="篠田 裕人" userId="c10055e984ced378" providerId="LiveId" clId="{78FAC9AC-0237-4363-A0BE-ED73EF35934C}" dt="2020-10-04T04:26:11.931" v="1346"/>
        <pc:sldMkLst>
          <pc:docMk/>
          <pc:sldMk cId="382824138" sldId="263"/>
        </pc:sldMkLst>
        <pc:spChg chg="mod">
          <ac:chgData name="篠田 裕人" userId="c10055e984ced378" providerId="LiveId" clId="{78FAC9AC-0237-4363-A0BE-ED73EF35934C}" dt="2020-10-04T04:26:11.931" v="1346"/>
          <ac:spMkLst>
            <pc:docMk/>
            <pc:sldMk cId="382824138" sldId="263"/>
            <ac:spMk id="8" creationId="{8DED190F-4DD3-4159-9234-488DFCABFD96}"/>
          </ac:spMkLst>
        </pc:spChg>
      </pc:sldChg>
      <pc:sldChg chg="modSp add mod">
        <pc:chgData name="篠田 裕人" userId="c10055e984ced378" providerId="LiveId" clId="{78FAC9AC-0237-4363-A0BE-ED73EF35934C}" dt="2020-10-04T04:31:23.024" v="2039" actId="14100"/>
        <pc:sldMkLst>
          <pc:docMk/>
          <pc:sldMk cId="1080602424" sldId="264"/>
        </pc:sldMkLst>
        <pc:spChg chg="mod">
          <ac:chgData name="篠田 裕人" userId="c10055e984ced378" providerId="LiveId" clId="{78FAC9AC-0237-4363-A0BE-ED73EF35934C}" dt="2020-10-04T04:26:31.644" v="1393" actId="20577"/>
          <ac:spMkLst>
            <pc:docMk/>
            <pc:sldMk cId="1080602424" sldId="264"/>
            <ac:spMk id="2" creationId="{E9272F0E-1F23-4605-A360-8DD777B96560}"/>
          </ac:spMkLst>
        </pc:spChg>
        <pc:spChg chg="mod">
          <ac:chgData name="篠田 裕人" userId="c10055e984ced378" providerId="LiveId" clId="{78FAC9AC-0237-4363-A0BE-ED73EF35934C}" dt="2020-10-04T04:31:23.024" v="2039" actId="14100"/>
          <ac:spMkLst>
            <pc:docMk/>
            <pc:sldMk cId="1080602424" sldId="264"/>
            <ac:spMk id="8" creationId="{8DED190F-4DD3-4159-9234-488DFCABFD9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79183AB-55B1-4515-A02A-B54A38F3AEBA}" type="datetime1">
              <a:rPr lang="ja-JP" altLang="en-US" smtClean="0">
                <a:latin typeface="Meiryo UI" panose="020B0604030504040204" pitchFamily="50" charset="-128"/>
                <a:ea typeface="Meiryo UI" panose="020B0604030504040204" pitchFamily="50" charset="-128"/>
              </a:rPr>
              <a:t>2020/10/4</a:t>
            </a:fld>
            <a:endParaRPr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3BEF70-7203-4BB5-9A9D-C6E5A8F042C0}" type="slidenum">
              <a:rPr lang="en-US" altLang="ja-JP" smtClean="0">
                <a:latin typeface="Meiryo UI" panose="020B0604030504040204" pitchFamily="50" charset="-128"/>
                <a:ea typeface="Meiryo UI" panose="020B0604030504040204" pitchFamily="50" charset="-128"/>
              </a:rPr>
              <a:t>‹#›</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434720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B13763E1-5296-48B0-9BE6-12A945122FBD}" type="datetime1">
              <a:rPr lang="ja-JP" altLang="en-US" smtClean="0"/>
              <a:pPr/>
              <a:t>2020/10/4</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17732C3C-A191-48C2-A7E8-9C96AF841A7A}" type="slidenum">
              <a:rPr lang="en-US" altLang="ja-JP" smtClean="0"/>
              <a:pPr/>
              <a:t>‹#›</a:t>
            </a:fld>
            <a:endParaRPr lang="ja-JP" alt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1</a:t>
            </a:fld>
            <a:endParaRPr lang="ja-JP" altLang="en-US" dirty="0"/>
          </a:p>
        </p:txBody>
      </p:sp>
    </p:spTree>
    <p:extLst>
      <p:ext uri="{BB962C8B-B14F-4D97-AF65-F5344CB8AC3E}">
        <p14:creationId xmlns:p14="http://schemas.microsoft.com/office/powerpoint/2010/main" val="1964862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2</a:t>
            </a:fld>
            <a:endParaRPr lang="ja-JP" altLang="en-US" dirty="0"/>
          </a:p>
        </p:txBody>
      </p:sp>
    </p:spTree>
    <p:extLst>
      <p:ext uri="{BB962C8B-B14F-4D97-AF65-F5344CB8AC3E}">
        <p14:creationId xmlns:p14="http://schemas.microsoft.com/office/powerpoint/2010/main" val="237160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3</a:t>
            </a:fld>
            <a:endParaRPr lang="ja-JP" altLang="en-US" dirty="0"/>
          </a:p>
        </p:txBody>
      </p:sp>
    </p:spTree>
    <p:extLst>
      <p:ext uri="{BB962C8B-B14F-4D97-AF65-F5344CB8AC3E}">
        <p14:creationId xmlns:p14="http://schemas.microsoft.com/office/powerpoint/2010/main" val="2625101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4</a:t>
            </a:fld>
            <a:endParaRPr lang="ja-JP" altLang="en-US" dirty="0"/>
          </a:p>
        </p:txBody>
      </p:sp>
    </p:spTree>
    <p:extLst>
      <p:ext uri="{BB962C8B-B14F-4D97-AF65-F5344CB8AC3E}">
        <p14:creationId xmlns:p14="http://schemas.microsoft.com/office/powerpoint/2010/main" val="302996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5</a:t>
            </a:fld>
            <a:endParaRPr lang="ja-JP" altLang="en-US" dirty="0"/>
          </a:p>
        </p:txBody>
      </p:sp>
    </p:spTree>
    <p:extLst>
      <p:ext uri="{BB962C8B-B14F-4D97-AF65-F5344CB8AC3E}">
        <p14:creationId xmlns:p14="http://schemas.microsoft.com/office/powerpoint/2010/main" val="1800101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6</a:t>
            </a:fld>
            <a:endParaRPr lang="ja-JP" altLang="en-US" dirty="0"/>
          </a:p>
        </p:txBody>
      </p:sp>
    </p:spTree>
    <p:extLst>
      <p:ext uri="{BB962C8B-B14F-4D97-AF65-F5344CB8AC3E}">
        <p14:creationId xmlns:p14="http://schemas.microsoft.com/office/powerpoint/2010/main" val="3995990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7</a:t>
            </a:fld>
            <a:endParaRPr lang="ja-JP" altLang="en-US" dirty="0"/>
          </a:p>
        </p:txBody>
      </p:sp>
    </p:spTree>
    <p:extLst>
      <p:ext uri="{BB962C8B-B14F-4D97-AF65-F5344CB8AC3E}">
        <p14:creationId xmlns:p14="http://schemas.microsoft.com/office/powerpoint/2010/main" val="123661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8</a:t>
            </a:fld>
            <a:endParaRPr lang="ja-JP" altLang="en-US" dirty="0"/>
          </a:p>
        </p:txBody>
      </p:sp>
    </p:spTree>
    <p:extLst>
      <p:ext uri="{BB962C8B-B14F-4D97-AF65-F5344CB8AC3E}">
        <p14:creationId xmlns:p14="http://schemas.microsoft.com/office/powerpoint/2010/main" val="224143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17732C3C-A191-48C2-A7E8-9C96AF841A7A}" type="slidenum">
              <a:rPr lang="en-US" altLang="ja-JP" smtClean="0"/>
              <a:t>9</a:t>
            </a:fld>
            <a:endParaRPr lang="ja-JP" altLang="en-US" dirty="0"/>
          </a:p>
        </p:txBody>
      </p:sp>
    </p:spTree>
    <p:extLst>
      <p:ext uri="{BB962C8B-B14F-4D97-AF65-F5344CB8AC3E}">
        <p14:creationId xmlns:p14="http://schemas.microsoft.com/office/powerpoint/2010/main" val="1656670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1" name="フリーフォーム(F)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ctrTitle"/>
          </p:nvPr>
        </p:nvSpPr>
        <p:spPr>
          <a:xfrm>
            <a:off x="810001" y="1449147"/>
            <a:ext cx="10572000" cy="2971051"/>
          </a:xfrm>
        </p:spPr>
        <p:txBody>
          <a:bodyPr rtlCol="0"/>
          <a:lstStyle>
            <a:lvl1pPr>
              <a:defRPr sz="5400" i="0"/>
            </a:lvl1pPr>
          </a:lstStyle>
          <a:p>
            <a:pPr rtl="0"/>
            <a:r>
              <a:rPr lang="ja-JP" altLang="en-US" noProof="0"/>
              <a:t>マスター タイトルの書式設定</a:t>
            </a:r>
            <a:endParaRPr lang="ja-JP" altLang="en-US" noProof="0" dirty="0"/>
          </a:p>
        </p:txBody>
      </p:sp>
      <p:sp>
        <p:nvSpPr>
          <p:cNvPr id="3" name="サブタイトル 2"/>
          <p:cNvSpPr>
            <a:spLocks noGrp="1"/>
          </p:cNvSpPr>
          <p:nvPr>
            <p:ph type="subTitle" idx="1"/>
          </p:nvPr>
        </p:nvSpPr>
        <p:spPr>
          <a:xfrm>
            <a:off x="810001" y="5280847"/>
            <a:ext cx="10572000" cy="434974"/>
          </a:xfrm>
        </p:spPr>
        <p:txBody>
          <a:bodyPr rtlCol="0" anchor="t"/>
          <a:lstStyle>
            <a:lvl1pPr marL="0" indent="0" algn="l">
              <a:buNone/>
              <a:defRPr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lvl1pPr>
              <a:defRPr i="0"/>
            </a:lvl1pPr>
          </a:lstStyle>
          <a:p>
            <a:fld id="{2B0AA6C1-77AE-4F5A-BD42-BD4D88048E81}" type="datetime1">
              <a:rPr lang="ja-JP" altLang="en-US" smtClean="0"/>
              <a:t>2020/10/4</a:t>
            </a:fld>
            <a:endParaRPr lang="ja-JP" altLang="en-US" dirty="0"/>
          </a:p>
        </p:txBody>
      </p:sp>
      <p:sp>
        <p:nvSpPr>
          <p:cNvPr id="5" name="フッター プレースホルダー 4"/>
          <p:cNvSpPr>
            <a:spLocks noGrp="1"/>
          </p:cNvSpPr>
          <p:nvPr>
            <p:ph type="ftr" sz="quarter" idx="11"/>
          </p:nvPr>
        </p:nvSpPr>
        <p:spPr/>
        <p:txBody>
          <a:bodyPr rtlCol="0"/>
          <a:lstStyle>
            <a:lvl1pPr>
              <a:defRPr i="0"/>
            </a:lvl1pPr>
          </a:lstStyle>
          <a:p>
            <a:endParaRPr lang="ja-JP" altLang="en-US" dirty="0"/>
          </a:p>
        </p:txBody>
      </p:sp>
      <p:sp>
        <p:nvSpPr>
          <p:cNvPr id="6" name="スライド番号プレースホルダー 5"/>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タイトル 1"/>
          <p:cNvSpPr>
            <a:spLocks noGrp="1"/>
          </p:cNvSpPr>
          <p:nvPr>
            <p:ph type="title"/>
          </p:nvPr>
        </p:nvSpPr>
        <p:spPr>
          <a:xfrm>
            <a:off x="810000" y="4800600"/>
            <a:ext cx="10561418" cy="566738"/>
          </a:xfrm>
        </p:spPr>
        <p:txBody>
          <a:bodyPr rtlCol="0" anchor="b">
            <a:normAutofit/>
          </a:bodyPr>
          <a:lstStyle>
            <a:lvl1pPr algn="l">
              <a:defRPr sz="2400" b="0" i="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endParaRPr lang="ja-JP" altLang="en-US" noProof="0" dirty="0"/>
          </a:p>
        </p:txBody>
      </p:sp>
      <p:sp>
        <p:nvSpPr>
          <p:cNvPr id="15" name="図プレースホルダー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i="0">
                <a:latin typeface="Meiryo UI" panose="020B0604030504040204" pitchFamily="50" charset="-128"/>
                <a:ea typeface="Meiryo UI" panose="020B0604030504040204" pitchFamily="50" charset="-128"/>
              </a:defRPr>
            </a:lvl1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810000" y="5367338"/>
            <a:ext cx="10561418" cy="493712"/>
          </a:xfrm>
        </p:spPr>
        <p:txBody>
          <a:bodyPr rtlCol="0">
            <a:normAutofit/>
          </a:bodyPr>
          <a:lstStyle>
            <a:lvl1pPr marL="0" indent="0">
              <a:buNone/>
              <a:defRPr sz="1200" i="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i="0">
                <a:latin typeface="Meiryo UI" panose="020B0604030504040204" pitchFamily="50" charset="-128"/>
                <a:ea typeface="Meiryo UI" panose="020B0604030504040204" pitchFamily="50" charset="-128"/>
              </a:defRPr>
            </a:lvl1pPr>
          </a:lstStyle>
          <a:p>
            <a:fld id="{88798299-6792-4D5B-A76D-3C8D3AE8FD35}" type="datetime1">
              <a:rPr lang="ja-JP" altLang="en-US" smtClean="0"/>
              <a:t>2020/10/4</a:t>
            </a:fld>
            <a:endParaRPr lang="ja-JP" altLang="en-US" dirty="0"/>
          </a:p>
        </p:txBody>
      </p:sp>
      <p:sp>
        <p:nvSpPr>
          <p:cNvPr id="6" name="フッター プレースホルダー 5"/>
          <p:cNvSpPr>
            <a:spLocks noGrp="1"/>
          </p:cNvSpPr>
          <p:nvPr>
            <p:ph type="ftr" sz="quarter" idx="11"/>
          </p:nvPr>
        </p:nvSpPr>
        <p:spPr/>
        <p:txBody>
          <a:bodyPr rtlCol="0"/>
          <a:lstStyle>
            <a:lvl1pPr>
              <a:defRPr i="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12"/>
          </p:nvPr>
        </p:nvSpPr>
        <p:spPr/>
        <p:txBody>
          <a:bodyPr rtlCol="0"/>
          <a:lstStyle>
            <a:lvl1pPr>
              <a:defRPr i="0">
                <a:latin typeface="Meiryo UI" panose="020B0604030504040204" pitchFamily="50" charset="-128"/>
                <a:ea typeface="Meiryo UI" panose="020B0604030504040204" pitchFamily="50" charset="-128"/>
              </a:defRPr>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8" name="フリーフォーム(F)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850985" y="1238502"/>
            <a:ext cx="5893840" cy="2645912"/>
          </a:xfrm>
        </p:spPr>
        <p:txBody>
          <a:bodyPr rtlCol="0" anchor="b"/>
          <a:lstStyle>
            <a:lvl1pPr algn="l">
              <a:defRPr sz="4200" b="1" i="0" cap="none"/>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853190" y="4443680"/>
            <a:ext cx="5891636" cy="713241"/>
          </a:xfrm>
        </p:spPr>
        <p:txBody>
          <a:bodyPr rtlCol="0" anchor="t">
            <a:noAutofit/>
          </a:bodyPr>
          <a:lstStyle>
            <a:lvl1pPr marL="0" indent="0" algn="l">
              <a:buNone/>
              <a:defRPr sz="18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9" name="テキスト プレースホルダー 5"/>
          <p:cNvSpPr>
            <a:spLocks noGrp="1"/>
          </p:cNvSpPr>
          <p:nvPr>
            <p:ph type="body" sz="quarter" idx="16"/>
          </p:nvPr>
        </p:nvSpPr>
        <p:spPr>
          <a:xfrm>
            <a:off x="7574642" y="1081456"/>
            <a:ext cx="3810001" cy="4075465"/>
          </a:xfrm>
        </p:spPr>
        <p:txBody>
          <a:bodyPr rtlCol="0" anchor="t"/>
          <a:lstStyle>
            <a:lvl1pPr marL="0" indent="0">
              <a:buFontTx/>
              <a:buNone/>
              <a:defRPr i="0"/>
            </a:lvl1pPr>
          </a:lstStyle>
          <a:p>
            <a:pPr lvl="0" rtl="0"/>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lvl1pPr>
              <a:defRPr i="0"/>
            </a:lvl1pPr>
          </a:lstStyle>
          <a:p>
            <a:fld id="{BD8663F0-5663-457B-9BFD-A8E57C25A13E}" type="datetime1">
              <a:rPr lang="ja-JP" altLang="en-US" smtClean="0"/>
              <a:t>2020/10/4</a:t>
            </a:fld>
            <a:endParaRPr lang="ja-JP" altLang="en-US" dirty="0"/>
          </a:p>
        </p:txBody>
      </p:sp>
      <p:sp>
        <p:nvSpPr>
          <p:cNvPr id="5" name="フッター プレースホルダー 4"/>
          <p:cNvSpPr>
            <a:spLocks noGrp="1"/>
          </p:cNvSpPr>
          <p:nvPr>
            <p:ph type="ftr" sz="quarter" idx="11"/>
          </p:nvPr>
        </p:nvSpPr>
        <p:spPr/>
        <p:txBody>
          <a:bodyPr rtlCol="0"/>
          <a:lstStyle>
            <a:lvl1pPr>
              <a:defRPr i="0"/>
            </a:lvl1pPr>
          </a:lstStyle>
          <a:p>
            <a:endParaRPr lang="ja-JP" altLang="en-US" dirty="0"/>
          </a:p>
        </p:txBody>
      </p:sp>
      <p:sp>
        <p:nvSpPr>
          <p:cNvPr id="6" name="スライド番号プレースホルダー 5"/>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9" name="フリーフォーム(F)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タイトル 1"/>
          <p:cNvSpPr>
            <a:spLocks noGrp="1"/>
          </p:cNvSpPr>
          <p:nvPr>
            <p:ph type="title"/>
          </p:nvPr>
        </p:nvSpPr>
        <p:spPr>
          <a:xfrm>
            <a:off x="1357089" y="2435957"/>
            <a:ext cx="4382521" cy="2007789"/>
          </a:xfrm>
        </p:spPr>
        <p:txBody>
          <a:bodyPr rtlCol="0"/>
          <a:lstStyle>
            <a:lvl1pPr>
              <a:defRPr sz="3200" i="0"/>
            </a:lvl1pPr>
          </a:lstStyle>
          <a:p>
            <a:pPr rtl="0"/>
            <a:r>
              <a:rPr lang="ja-JP" altLang="en-US" noProof="0"/>
              <a:t>マスター タイトルの書式設定</a:t>
            </a:r>
            <a:endParaRPr lang="ja-JP" altLang="en-US" noProof="0" dirty="0"/>
          </a:p>
        </p:txBody>
      </p:sp>
      <p:sp>
        <p:nvSpPr>
          <p:cNvPr id="6" name="テキスト プレースホルダー 5"/>
          <p:cNvSpPr>
            <a:spLocks noGrp="1"/>
          </p:cNvSpPr>
          <p:nvPr>
            <p:ph type="body" sz="quarter" idx="16"/>
          </p:nvPr>
        </p:nvSpPr>
        <p:spPr>
          <a:xfrm>
            <a:off x="6156000" y="2286000"/>
            <a:ext cx="4880300" cy="2295525"/>
          </a:xfrm>
        </p:spPr>
        <p:txBody>
          <a:bodyPr rtlCol="0" anchor="t"/>
          <a:lstStyle>
            <a:lvl1pPr marL="0" indent="0">
              <a:buFontTx/>
              <a:buNone/>
              <a:defRPr i="0"/>
            </a:lvl1pPr>
          </a:lstStyle>
          <a:p>
            <a:pPr lvl="0" rtl="0"/>
            <a:r>
              <a:rPr lang="ja-JP" altLang="en-US" noProof="0"/>
              <a:t>マスター テキストの書式設定</a:t>
            </a:r>
          </a:p>
        </p:txBody>
      </p:sp>
      <p:sp>
        <p:nvSpPr>
          <p:cNvPr id="2" name="日付プレースホルダー 1"/>
          <p:cNvSpPr>
            <a:spLocks noGrp="1"/>
          </p:cNvSpPr>
          <p:nvPr>
            <p:ph type="dt" sz="half" idx="10"/>
          </p:nvPr>
        </p:nvSpPr>
        <p:spPr/>
        <p:txBody>
          <a:bodyPr rtlCol="0"/>
          <a:lstStyle>
            <a:lvl1pPr>
              <a:defRPr i="0"/>
            </a:lvl1pPr>
          </a:lstStyle>
          <a:p>
            <a:fld id="{CC67DCCC-5289-443E-8BDD-A9BD523E8E81}" type="datetime1">
              <a:rPr lang="ja-JP" altLang="en-US" smtClean="0"/>
              <a:t>2020/10/4</a:t>
            </a:fld>
            <a:endParaRPr lang="ja-JP" altLang="en-US" dirty="0"/>
          </a:p>
        </p:txBody>
      </p:sp>
      <p:sp>
        <p:nvSpPr>
          <p:cNvPr id="3" name="フッター プレースホルダー 2"/>
          <p:cNvSpPr>
            <a:spLocks noGrp="1"/>
          </p:cNvSpPr>
          <p:nvPr>
            <p:ph type="ftr" sz="quarter" idx="11"/>
          </p:nvPr>
        </p:nvSpPr>
        <p:spPr/>
        <p:txBody>
          <a:bodyPr rtlCol="0"/>
          <a:lstStyle>
            <a:lvl1pPr>
              <a:defRPr i="0"/>
            </a:lvl1pPr>
          </a:lstStyle>
          <a:p>
            <a:endParaRPr lang="ja-JP" altLang="en-US" dirty="0"/>
          </a:p>
        </p:txBody>
      </p:sp>
      <p:sp>
        <p:nvSpPr>
          <p:cNvPr id="4" name="スライド番号プレースホルダー 3"/>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フリーフォーム(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p:txBody>
          <a:bodyPr rtlCol="0"/>
          <a:lstStyle>
            <a:lvl1pPr>
              <a:defRPr i="0"/>
            </a:lvl1pPr>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p:nvPr>
        </p:nvSpPr>
        <p:spPr/>
        <p:txBody>
          <a:bodyPr vert="eaVert" rtlCol="0" anchor="t"/>
          <a:lstStyle>
            <a:lvl1pPr>
              <a:defRPr i="0"/>
            </a:lvl1pPr>
            <a:lvl2pPr>
              <a:defRPr i="0"/>
            </a:lvl2pPr>
            <a:lvl3pPr>
              <a:defRPr i="0"/>
            </a:lvl3pPr>
            <a:lvl4pPr>
              <a:defRPr i="0"/>
            </a:lvl4pPr>
            <a:lvl5pPr>
              <a:defRPr i="0"/>
            </a:lvl5p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ja-JP" altLang="en-US" noProof="0" dirty="0"/>
          </a:p>
        </p:txBody>
      </p:sp>
      <p:sp>
        <p:nvSpPr>
          <p:cNvPr id="4" name="日付プレースホルダー 3"/>
          <p:cNvSpPr>
            <a:spLocks noGrp="1"/>
          </p:cNvSpPr>
          <p:nvPr>
            <p:ph type="dt" sz="half" idx="10"/>
          </p:nvPr>
        </p:nvSpPr>
        <p:spPr/>
        <p:txBody>
          <a:bodyPr rtlCol="0"/>
          <a:lstStyle>
            <a:lvl1pPr>
              <a:defRPr i="0"/>
            </a:lvl1pPr>
          </a:lstStyle>
          <a:p>
            <a:fld id="{9FCD7CE6-B162-4667-A494-F0DF56539D94}" type="datetime1">
              <a:rPr lang="ja-JP" altLang="en-US" smtClean="0"/>
              <a:t>2020/10/4</a:t>
            </a:fld>
            <a:endParaRPr lang="ja-JP" altLang="en-US" dirty="0"/>
          </a:p>
        </p:txBody>
      </p:sp>
      <p:sp>
        <p:nvSpPr>
          <p:cNvPr id="5" name="フッター プレースホルダー 4"/>
          <p:cNvSpPr>
            <a:spLocks noGrp="1"/>
          </p:cNvSpPr>
          <p:nvPr>
            <p:ph type="ftr" sz="quarter" idx="11"/>
          </p:nvPr>
        </p:nvSpPr>
        <p:spPr/>
        <p:txBody>
          <a:bodyPr rtlCol="0"/>
          <a:lstStyle>
            <a:lvl1pPr>
              <a:defRPr i="0"/>
            </a:lvl1pPr>
          </a:lstStyle>
          <a:p>
            <a:endParaRPr lang="ja-JP" altLang="en-US" dirty="0"/>
          </a:p>
        </p:txBody>
      </p:sp>
      <p:sp>
        <p:nvSpPr>
          <p:cNvPr id="6" name="スライド番号プレースホルダー 5"/>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12" name="フリーフォーム(F)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縦書きタイトル 1"/>
          <p:cNvSpPr>
            <a:spLocks noGrp="1"/>
          </p:cNvSpPr>
          <p:nvPr>
            <p:ph type="title" orient="vert"/>
          </p:nvPr>
        </p:nvSpPr>
        <p:spPr>
          <a:xfrm>
            <a:off x="8183540" y="586171"/>
            <a:ext cx="2494791" cy="5134798"/>
          </a:xfrm>
        </p:spPr>
        <p:txBody>
          <a:bodyPr vert="eaVert" rtlCol="0"/>
          <a:lstStyle>
            <a:lvl1pPr>
              <a:defRPr i="0"/>
            </a:lvl1pPr>
          </a:lstStyle>
          <a:p>
            <a:pPr rtl="0"/>
            <a:r>
              <a:rPr lang="ja-JP" altLang="en-US" noProof="0"/>
              <a:t>マスター タイトルの書式設定</a:t>
            </a:r>
            <a:endParaRPr lang="ja-JP" altLang="en-US" noProof="0" dirty="0"/>
          </a:p>
        </p:txBody>
      </p:sp>
      <p:sp>
        <p:nvSpPr>
          <p:cNvPr id="3" name="縦書きテキスト プレースホルダー 2"/>
          <p:cNvSpPr>
            <a:spLocks noGrp="1"/>
          </p:cNvSpPr>
          <p:nvPr>
            <p:ph type="body" orient="vert" idx="1"/>
          </p:nvPr>
        </p:nvSpPr>
        <p:spPr>
          <a:xfrm>
            <a:off x="810001" y="446089"/>
            <a:ext cx="6611540" cy="5414962"/>
          </a:xfrm>
        </p:spPr>
        <p:txBody>
          <a:bodyPr vert="eaVert" rtlCol="0" anchor="t"/>
          <a:lstStyle>
            <a:lvl1pPr>
              <a:defRPr i="0"/>
            </a:lvl1pPr>
            <a:lvl2pPr>
              <a:defRPr i="0"/>
            </a:lvl2pPr>
            <a:lvl3pPr>
              <a:defRPr i="0"/>
            </a:lvl3pPr>
            <a:lvl4pPr>
              <a:defRPr i="0"/>
            </a:lvl4pPr>
            <a:lvl5pPr>
              <a:defRPr i="0"/>
            </a:lvl5pPr>
          </a:lstStyle>
          <a:p>
            <a:pPr lvl="0"/>
            <a:r>
              <a:rPr kumimoji="1" lang="ja-JP" altLang="en-US" noProof="0"/>
              <a:t>マスター テキストの書式設定</a:t>
            </a:r>
          </a:p>
          <a:p>
            <a:pPr lvl="1"/>
            <a:r>
              <a:rPr kumimoji="1" lang="ja-JP" altLang="en-US" noProof="0"/>
              <a:t>第 </a:t>
            </a:r>
            <a:r>
              <a:rPr kumimoji="1" lang="en-US" altLang="ja-JP" noProof="0"/>
              <a:t>2 </a:t>
            </a:r>
            <a:r>
              <a:rPr kumimoji="1" lang="ja-JP" altLang="en-US" noProof="0"/>
              <a:t>レベル</a:t>
            </a:r>
          </a:p>
          <a:p>
            <a:pPr lvl="2"/>
            <a:r>
              <a:rPr kumimoji="1" lang="ja-JP" altLang="en-US" noProof="0"/>
              <a:t>第 </a:t>
            </a:r>
            <a:r>
              <a:rPr kumimoji="1" lang="en-US" altLang="ja-JP" noProof="0"/>
              <a:t>3 </a:t>
            </a:r>
            <a:r>
              <a:rPr kumimoji="1" lang="ja-JP" altLang="en-US" noProof="0"/>
              <a:t>レベル</a:t>
            </a:r>
          </a:p>
          <a:p>
            <a:pPr lvl="3"/>
            <a:r>
              <a:rPr kumimoji="1" lang="ja-JP" altLang="en-US" noProof="0"/>
              <a:t>第 </a:t>
            </a:r>
            <a:r>
              <a:rPr kumimoji="1" lang="en-US" altLang="ja-JP" noProof="0"/>
              <a:t>4 </a:t>
            </a:r>
            <a:r>
              <a:rPr kumimoji="1" lang="ja-JP" altLang="en-US" noProof="0"/>
              <a:t>レベル</a:t>
            </a:r>
          </a:p>
          <a:p>
            <a:pPr lvl="4"/>
            <a:r>
              <a:rPr kumimoji="1" lang="ja-JP" altLang="en-US" noProof="0"/>
              <a:t>第 </a:t>
            </a:r>
            <a:r>
              <a:rPr kumimoji="1" lang="en-US" altLang="ja-JP" noProof="0"/>
              <a:t>5 </a:t>
            </a:r>
            <a:r>
              <a:rPr kumimoji="1" lang="ja-JP" altLang="en-US" noProof="0"/>
              <a:t>レベル</a:t>
            </a:r>
            <a:endParaRPr kumimoji="1" lang="ja-JP" altLang="en-US" noProof="0" dirty="0"/>
          </a:p>
        </p:txBody>
      </p:sp>
      <p:sp>
        <p:nvSpPr>
          <p:cNvPr id="4" name="日付プレースホルダー 3"/>
          <p:cNvSpPr>
            <a:spLocks noGrp="1"/>
          </p:cNvSpPr>
          <p:nvPr>
            <p:ph type="dt" sz="half" idx="10"/>
          </p:nvPr>
        </p:nvSpPr>
        <p:spPr/>
        <p:txBody>
          <a:bodyPr rtlCol="0"/>
          <a:lstStyle>
            <a:lvl1pPr>
              <a:defRPr i="0"/>
            </a:lvl1pPr>
          </a:lstStyle>
          <a:p>
            <a:fld id="{8C217C89-31EB-47B2-A726-4B805B412C1E}" type="datetime1">
              <a:rPr lang="ja-JP" altLang="en-US" smtClean="0"/>
              <a:t>2020/10/4</a:t>
            </a:fld>
            <a:endParaRPr lang="ja-JP" altLang="en-US" dirty="0"/>
          </a:p>
        </p:txBody>
      </p:sp>
      <p:sp>
        <p:nvSpPr>
          <p:cNvPr id="5" name="フッター プレースホルダー 4"/>
          <p:cNvSpPr>
            <a:spLocks noGrp="1"/>
          </p:cNvSpPr>
          <p:nvPr>
            <p:ph type="ftr" sz="quarter" idx="11"/>
          </p:nvPr>
        </p:nvSpPr>
        <p:spPr/>
        <p:txBody>
          <a:bodyPr rtlCol="0"/>
          <a:lstStyle>
            <a:lvl1pPr>
              <a:defRPr i="0"/>
            </a:lvl1pPr>
          </a:lstStyle>
          <a:p>
            <a:endParaRPr lang="ja-JP" altLang="en-US" dirty="0"/>
          </a:p>
        </p:txBody>
      </p:sp>
      <p:sp>
        <p:nvSpPr>
          <p:cNvPr id="6" name="スライド番号プレースホルダー 5"/>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11" name="フリーフォーム(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810000" y="447188"/>
            <a:ext cx="10571998" cy="970450"/>
          </a:xfrm>
        </p:spPr>
        <p:txBody>
          <a:bodyPr rtlCol="0"/>
          <a:lstStyle>
            <a:lvl1pPr>
              <a:defRPr i="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818712" y="2222287"/>
            <a:ext cx="10554574" cy="3636511"/>
          </a:xfrm>
        </p:spPr>
        <p:txBody>
          <a:bodyPr rtlCol="0"/>
          <a:lstStyle>
            <a:lvl1pPr>
              <a:defRPr i="0"/>
            </a:lvl1pPr>
            <a:lvl2pPr>
              <a:defRPr i="0"/>
            </a:lvl2pPr>
            <a:lvl3pPr>
              <a:defRPr i="0"/>
            </a:lvl3pPr>
            <a:lvl4pPr>
              <a:defRPr i="0"/>
            </a:lvl4pPr>
            <a:lvl5pPr>
              <a:defRPr i="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日付プレースホルダー 3"/>
          <p:cNvSpPr>
            <a:spLocks noGrp="1"/>
          </p:cNvSpPr>
          <p:nvPr>
            <p:ph type="dt" sz="half" idx="10"/>
          </p:nvPr>
        </p:nvSpPr>
        <p:spPr/>
        <p:txBody>
          <a:bodyPr rtlCol="0"/>
          <a:lstStyle>
            <a:lvl1pPr>
              <a:defRPr i="0"/>
            </a:lvl1pPr>
          </a:lstStyle>
          <a:p>
            <a:fld id="{A8F7EBE1-325C-477D-9587-D9BE5D5777FB}" type="datetime1">
              <a:rPr lang="ja-JP" altLang="en-US" smtClean="0"/>
              <a:t>2020/10/4</a:t>
            </a:fld>
            <a:endParaRPr lang="ja-JP" altLang="en-US" dirty="0"/>
          </a:p>
        </p:txBody>
      </p:sp>
      <p:sp>
        <p:nvSpPr>
          <p:cNvPr id="5" name="フッター プレースホルダー 4"/>
          <p:cNvSpPr>
            <a:spLocks noGrp="1"/>
          </p:cNvSpPr>
          <p:nvPr>
            <p:ph type="ftr" sz="quarter" idx="11"/>
          </p:nvPr>
        </p:nvSpPr>
        <p:spPr/>
        <p:txBody>
          <a:bodyPr rtlCol="0"/>
          <a:lstStyle>
            <a:lvl1pPr>
              <a:defRPr i="0"/>
            </a:lvl1pPr>
          </a:lstStyle>
          <a:p>
            <a:endParaRPr lang="ja-JP" altLang="en-US" dirty="0"/>
          </a:p>
        </p:txBody>
      </p:sp>
      <p:sp>
        <p:nvSpPr>
          <p:cNvPr id="6" name="スライド番号プレースホルダー 5"/>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10" name="フリーフォーム(F)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810000" y="2951396"/>
            <a:ext cx="10561418" cy="1468800"/>
          </a:xfrm>
        </p:spPr>
        <p:txBody>
          <a:bodyPr rtlCol="0" anchor="b"/>
          <a:lstStyle>
            <a:lvl1pPr algn="r">
              <a:defRPr sz="4800" b="1" i="0" cap="none"/>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810000" y="5281201"/>
            <a:ext cx="10561418" cy="433955"/>
          </a:xfrm>
        </p:spPr>
        <p:txBody>
          <a:bodyPr rtlCol="0" anchor="t">
            <a:noAutofit/>
          </a:bodyPr>
          <a:lstStyle>
            <a:lvl1pPr marL="0" indent="0" algn="r">
              <a:buNone/>
              <a:defRPr sz="1800" i="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lvl1pPr>
              <a:defRPr i="0"/>
            </a:lvl1pPr>
          </a:lstStyle>
          <a:p>
            <a:fld id="{232C7816-9A1C-45FF-AF52-2C55406A8033}" type="datetime1">
              <a:rPr lang="ja-JP" altLang="en-US" smtClean="0"/>
              <a:t>2020/10/4</a:t>
            </a:fld>
            <a:endParaRPr lang="ja-JP" altLang="en-US" dirty="0"/>
          </a:p>
        </p:txBody>
      </p:sp>
      <p:sp>
        <p:nvSpPr>
          <p:cNvPr id="5" name="フッター プレースホルダー 4"/>
          <p:cNvSpPr>
            <a:spLocks noGrp="1"/>
          </p:cNvSpPr>
          <p:nvPr>
            <p:ph type="ftr" sz="quarter" idx="11"/>
          </p:nvPr>
        </p:nvSpPr>
        <p:spPr/>
        <p:txBody>
          <a:bodyPr rtlCol="0"/>
          <a:lstStyle>
            <a:lvl1pPr>
              <a:defRPr i="0"/>
            </a:lvl1pPr>
          </a:lstStyle>
          <a:p>
            <a:endParaRPr lang="ja-JP" altLang="en-US" dirty="0"/>
          </a:p>
        </p:txBody>
      </p:sp>
      <p:sp>
        <p:nvSpPr>
          <p:cNvPr id="6" name="スライド番号プレースホルダー 5"/>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フリーフォーム(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p:txBody>
          <a:bodyPr rtlCol="0"/>
          <a:lstStyle>
            <a:lvl1pPr>
              <a:defRPr i="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818712" y="2222287"/>
            <a:ext cx="5185873" cy="3638763"/>
          </a:xfrm>
        </p:spPr>
        <p:txBody>
          <a:bodyPr rtlCol="0">
            <a:normAutofit/>
          </a:bodyPr>
          <a:lstStyle>
            <a:lvl1pPr>
              <a:defRPr i="0"/>
            </a:lvl1pPr>
            <a:lvl2pPr>
              <a:defRPr i="0"/>
            </a:lvl2pPr>
            <a:lvl3pPr>
              <a:defRPr i="0"/>
            </a:lvl3pPr>
            <a:lvl4pPr>
              <a:defRPr i="0"/>
            </a:lvl4pPr>
            <a:lvl5pPr>
              <a:defRPr i="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コンテンツ プレースホルダー 3"/>
          <p:cNvSpPr>
            <a:spLocks noGrp="1"/>
          </p:cNvSpPr>
          <p:nvPr>
            <p:ph sz="half" idx="2"/>
          </p:nvPr>
        </p:nvSpPr>
        <p:spPr>
          <a:xfrm>
            <a:off x="6187415" y="2222287"/>
            <a:ext cx="5194583" cy="3638764"/>
          </a:xfrm>
        </p:spPr>
        <p:txBody>
          <a:bodyPr rtlCol="0">
            <a:normAutofit/>
          </a:bodyPr>
          <a:lstStyle>
            <a:lvl1pPr>
              <a:defRPr i="0"/>
            </a:lvl1pPr>
            <a:lvl2pPr>
              <a:defRPr i="0"/>
            </a:lvl2pPr>
            <a:lvl3pPr>
              <a:defRPr i="0"/>
            </a:lvl3pPr>
            <a:lvl4pPr>
              <a:defRPr i="0"/>
            </a:lvl4pPr>
            <a:lvl5pPr>
              <a:defRPr i="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日付プレースホルダー 4"/>
          <p:cNvSpPr>
            <a:spLocks noGrp="1"/>
          </p:cNvSpPr>
          <p:nvPr>
            <p:ph type="dt" sz="half" idx="10"/>
          </p:nvPr>
        </p:nvSpPr>
        <p:spPr/>
        <p:txBody>
          <a:bodyPr rtlCol="0"/>
          <a:lstStyle>
            <a:lvl1pPr>
              <a:defRPr i="0"/>
            </a:lvl1pPr>
          </a:lstStyle>
          <a:p>
            <a:fld id="{3CF79418-4E09-400A-A87A-7CA29FE1BA0A}" type="datetime1">
              <a:rPr lang="ja-JP" altLang="en-US" smtClean="0"/>
              <a:t>2020/10/4</a:t>
            </a:fld>
            <a:endParaRPr lang="ja-JP" altLang="en-US" dirty="0"/>
          </a:p>
        </p:txBody>
      </p:sp>
      <p:sp>
        <p:nvSpPr>
          <p:cNvPr id="6" name="フッター プレースホルダー 5"/>
          <p:cNvSpPr>
            <a:spLocks noGrp="1"/>
          </p:cNvSpPr>
          <p:nvPr>
            <p:ph type="ftr" sz="quarter" idx="11"/>
          </p:nvPr>
        </p:nvSpPr>
        <p:spPr/>
        <p:txBody>
          <a:bodyPr rtlCol="0"/>
          <a:lstStyle>
            <a:lvl1pPr>
              <a:defRPr i="0"/>
            </a:lvl1pPr>
          </a:lstStyle>
          <a:p>
            <a:endParaRPr lang="ja-JP" altLang="en-US" dirty="0"/>
          </a:p>
        </p:txBody>
      </p:sp>
      <p:sp>
        <p:nvSpPr>
          <p:cNvPr id="7" name="スライド番号プレースホルダー 6"/>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フリーフォーム(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p:txBody>
          <a:bodyPr rtlCol="0"/>
          <a:lstStyle>
            <a:lvl1pPr>
              <a:defRPr i="0"/>
            </a:lvl1pPr>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814728" y="2174875"/>
            <a:ext cx="5189857" cy="576262"/>
          </a:xfrm>
        </p:spPr>
        <p:txBody>
          <a:bodyPr rtlCol="0" anchor="b">
            <a:noAutofit/>
          </a:bodyPr>
          <a:lstStyle>
            <a:lvl1pPr marL="0" indent="0" algn="ctr">
              <a:buNone/>
              <a:defRPr sz="20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814729" y="2751138"/>
            <a:ext cx="5189856" cy="3109913"/>
          </a:xfrm>
        </p:spPr>
        <p:txBody>
          <a:bodyPr rtlCol="0" anchor="t">
            <a:normAutofit/>
          </a:bodyPr>
          <a:lstStyle>
            <a:lvl1pPr>
              <a:defRPr i="0"/>
            </a:lvl1pPr>
            <a:lvl2pPr>
              <a:defRPr i="0"/>
            </a:lvl2pPr>
            <a:lvl3pPr>
              <a:defRPr i="0"/>
            </a:lvl3pPr>
            <a:lvl4pPr>
              <a:defRPr i="0"/>
            </a:lvl4pPr>
            <a:lvl5pPr>
              <a:defRPr i="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187415" y="2174875"/>
            <a:ext cx="5194583" cy="576262"/>
          </a:xfrm>
        </p:spPr>
        <p:txBody>
          <a:bodyPr rtlCol="0" anchor="b">
            <a:noAutofit/>
          </a:bodyPr>
          <a:lstStyle>
            <a:lvl1pPr marL="0" indent="0" algn="ctr">
              <a:buNone/>
              <a:defRPr sz="20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187415" y="2751138"/>
            <a:ext cx="5194583" cy="3109913"/>
          </a:xfrm>
        </p:spPr>
        <p:txBody>
          <a:bodyPr rtlCol="0" anchor="t">
            <a:normAutofit/>
          </a:bodyPr>
          <a:lstStyle>
            <a:lvl1pPr>
              <a:defRPr i="0"/>
            </a:lvl1pPr>
            <a:lvl2pPr>
              <a:defRPr i="0"/>
            </a:lvl2pPr>
            <a:lvl3pPr>
              <a:defRPr i="0"/>
            </a:lvl3pPr>
            <a:lvl4pPr>
              <a:defRPr i="0"/>
            </a:lvl4pPr>
            <a:lvl5pPr>
              <a:defRPr i="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7" name="日付プレースホルダー 6"/>
          <p:cNvSpPr>
            <a:spLocks noGrp="1"/>
          </p:cNvSpPr>
          <p:nvPr>
            <p:ph type="dt" sz="half" idx="10"/>
          </p:nvPr>
        </p:nvSpPr>
        <p:spPr/>
        <p:txBody>
          <a:bodyPr rtlCol="0"/>
          <a:lstStyle>
            <a:lvl1pPr>
              <a:defRPr i="0"/>
            </a:lvl1pPr>
          </a:lstStyle>
          <a:p>
            <a:fld id="{183BE7EF-DDAF-40EF-9420-BE8671EAFBCE}" type="datetime1">
              <a:rPr lang="ja-JP" altLang="en-US" smtClean="0"/>
              <a:t>2020/10/4</a:t>
            </a:fld>
            <a:endParaRPr lang="ja-JP" altLang="en-US" dirty="0"/>
          </a:p>
        </p:txBody>
      </p:sp>
      <p:sp>
        <p:nvSpPr>
          <p:cNvPr id="8" name="フッター プレースホルダー 7"/>
          <p:cNvSpPr>
            <a:spLocks noGrp="1"/>
          </p:cNvSpPr>
          <p:nvPr>
            <p:ph type="ftr" sz="quarter" idx="11"/>
          </p:nvPr>
        </p:nvSpPr>
        <p:spPr/>
        <p:txBody>
          <a:bodyPr rtlCol="0"/>
          <a:lstStyle>
            <a:lvl1pPr>
              <a:defRPr i="0"/>
            </a:lvl1pPr>
          </a:lstStyle>
          <a:p>
            <a:endParaRPr lang="ja-JP" altLang="en-US" dirty="0"/>
          </a:p>
        </p:txBody>
      </p:sp>
      <p:sp>
        <p:nvSpPr>
          <p:cNvPr id="9" name="スライド番号プレースホルダー 8"/>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フリーフォーム(F)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p:txBody>
          <a:bodyPr rtlCol="0"/>
          <a:lstStyle>
            <a:lvl1pPr>
              <a:defRPr i="0"/>
            </a:lvl1pPr>
          </a:lstStyle>
          <a:p>
            <a:pPr rtl="0"/>
            <a:r>
              <a:rPr lang="ja-JP" altLang="en-US" noProof="0"/>
              <a:t>マスター タイトルの書式設定</a:t>
            </a:r>
            <a:endParaRPr lang="ja-JP" altLang="en-US" noProof="0" dirty="0"/>
          </a:p>
        </p:txBody>
      </p:sp>
      <p:sp>
        <p:nvSpPr>
          <p:cNvPr id="3" name="日付プレースホルダー 2"/>
          <p:cNvSpPr>
            <a:spLocks noGrp="1"/>
          </p:cNvSpPr>
          <p:nvPr>
            <p:ph type="dt" sz="half" idx="10"/>
          </p:nvPr>
        </p:nvSpPr>
        <p:spPr/>
        <p:txBody>
          <a:bodyPr rtlCol="0"/>
          <a:lstStyle>
            <a:lvl1pPr>
              <a:defRPr i="0"/>
            </a:lvl1pPr>
          </a:lstStyle>
          <a:p>
            <a:fld id="{4F9340E1-5513-4857-9C78-495E4B1D13E8}" type="datetime1">
              <a:rPr lang="ja-JP" altLang="en-US" smtClean="0"/>
              <a:t>2020/10/4</a:t>
            </a:fld>
            <a:endParaRPr lang="ja-JP" altLang="en-US" dirty="0"/>
          </a:p>
        </p:txBody>
      </p:sp>
      <p:sp>
        <p:nvSpPr>
          <p:cNvPr id="4" name="フッター プレースホルダー 3"/>
          <p:cNvSpPr>
            <a:spLocks noGrp="1"/>
          </p:cNvSpPr>
          <p:nvPr>
            <p:ph type="ftr" sz="quarter" idx="11"/>
          </p:nvPr>
        </p:nvSpPr>
        <p:spPr/>
        <p:txBody>
          <a:bodyPr rtlCol="0"/>
          <a:lstStyle>
            <a:lvl1pPr>
              <a:defRPr i="0"/>
            </a:lvl1pPr>
          </a:lstStyle>
          <a:p>
            <a:endParaRPr lang="ja-JP" altLang="en-US" dirty="0"/>
          </a:p>
        </p:txBody>
      </p:sp>
      <p:sp>
        <p:nvSpPr>
          <p:cNvPr id="5" name="スライド番号プレースホルダー 4"/>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lvl1pPr>
              <a:defRPr i="0"/>
            </a:lvl1pPr>
          </a:lstStyle>
          <a:p>
            <a:fld id="{16A39109-F6B1-4EBF-B50C-6B53B0A0C054}" type="datetime1">
              <a:rPr lang="ja-JP" altLang="en-US" smtClean="0"/>
              <a:t>2020/10/4</a:t>
            </a:fld>
            <a:endParaRPr lang="ja-JP" altLang="en-US" dirty="0"/>
          </a:p>
        </p:txBody>
      </p:sp>
      <p:sp>
        <p:nvSpPr>
          <p:cNvPr id="3" name="フッター プレースホルダー 2"/>
          <p:cNvSpPr>
            <a:spLocks noGrp="1"/>
          </p:cNvSpPr>
          <p:nvPr>
            <p:ph type="ftr" sz="quarter" idx="11"/>
          </p:nvPr>
        </p:nvSpPr>
        <p:spPr/>
        <p:txBody>
          <a:bodyPr rtlCol="0"/>
          <a:lstStyle>
            <a:lvl1pPr>
              <a:defRPr i="0"/>
            </a:lvl1pPr>
          </a:lstStyle>
          <a:p>
            <a:endParaRPr lang="ja-JP" altLang="en-US" dirty="0"/>
          </a:p>
        </p:txBody>
      </p:sp>
      <p:sp>
        <p:nvSpPr>
          <p:cNvPr id="4" name="スライド番号プレースホルダー 3"/>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12" name="フリーフォーム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p:cNvSpPr>
            <a:spLocks noGrp="1"/>
          </p:cNvSpPr>
          <p:nvPr>
            <p:ph type="title"/>
          </p:nvPr>
        </p:nvSpPr>
        <p:spPr>
          <a:xfrm>
            <a:off x="1073151" y="446088"/>
            <a:ext cx="3547533" cy="1618396"/>
          </a:xfrm>
        </p:spPr>
        <p:txBody>
          <a:bodyPr rtlCol="0" anchor="b"/>
          <a:lstStyle>
            <a:lvl1pPr algn="l">
              <a:defRPr sz="2000" b="1" i="0"/>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4855633" y="446088"/>
            <a:ext cx="6252633" cy="5414963"/>
          </a:xfrm>
        </p:spPr>
        <p:txBody>
          <a:bodyPr rtlCol="0">
            <a:normAutofit/>
          </a:bodyPr>
          <a:lstStyle>
            <a:lvl1pPr>
              <a:defRPr i="0"/>
            </a:lvl1pPr>
            <a:lvl2pPr>
              <a:defRPr i="0"/>
            </a:lvl2pPr>
            <a:lvl3pPr>
              <a:defRPr i="0"/>
            </a:lvl3pPr>
            <a:lvl4pPr>
              <a:defRPr i="0"/>
            </a:lvl4pPr>
            <a:lvl5pPr>
              <a:defRPr i="0"/>
            </a:lvl5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1073151" y="2260738"/>
            <a:ext cx="3547533" cy="3600311"/>
          </a:xfrm>
        </p:spPr>
        <p:txBody>
          <a:bodyPr rtlCol="0"/>
          <a:lstStyle>
            <a:lvl1pPr marL="0" indent="0">
              <a:buNone/>
              <a:defRPr sz="140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i="0"/>
            </a:lvl1pPr>
          </a:lstStyle>
          <a:p>
            <a:fld id="{242A96CE-1A1F-492E-BDA8-59E574C2008F}" type="datetime1">
              <a:rPr lang="ja-JP" altLang="en-US" smtClean="0"/>
              <a:t>2020/10/4</a:t>
            </a:fld>
            <a:endParaRPr lang="ja-JP" altLang="en-US" dirty="0"/>
          </a:p>
        </p:txBody>
      </p:sp>
      <p:sp>
        <p:nvSpPr>
          <p:cNvPr id="6" name="フッター プレースホルダー 5"/>
          <p:cNvSpPr>
            <a:spLocks noGrp="1"/>
          </p:cNvSpPr>
          <p:nvPr>
            <p:ph type="ftr" sz="quarter" idx="11"/>
          </p:nvPr>
        </p:nvSpPr>
        <p:spPr/>
        <p:txBody>
          <a:bodyPr rtlCol="0"/>
          <a:lstStyle>
            <a:lvl1pPr>
              <a:defRPr i="0"/>
            </a:lvl1pPr>
          </a:lstStyle>
          <a:p>
            <a:endParaRPr lang="ja-JP" altLang="en-US" dirty="0"/>
          </a:p>
        </p:txBody>
      </p:sp>
      <p:sp>
        <p:nvSpPr>
          <p:cNvPr id="7" name="スライド番号プレースホルダー 6"/>
          <p:cNvSpPr>
            <a:spLocks noGrp="1"/>
          </p:cNvSpPr>
          <p:nvPr>
            <p:ph type="sldNum" sz="quarter" idx="12"/>
          </p:nvPr>
        </p:nvSpPr>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14728" y="727522"/>
            <a:ext cx="4852988" cy="1617163"/>
          </a:xfrm>
        </p:spPr>
        <p:txBody>
          <a:bodyPr rtlCol="0" anchor="b">
            <a:normAutofit/>
          </a:bodyPr>
          <a:lstStyle>
            <a:lvl1pPr algn="l">
              <a:defRPr sz="2400" b="0" i="0"/>
            </a:lvl1pPr>
          </a:lstStyle>
          <a:p>
            <a:pPr rtl="0"/>
            <a:r>
              <a:rPr lang="ja-JP" altLang="en-US" noProof="0"/>
              <a:t>マスター タイトルの書式設定</a:t>
            </a:r>
            <a:endParaRPr lang="ja-JP" altLang="en-US" noProof="0" dirty="0"/>
          </a:p>
        </p:txBody>
      </p:sp>
      <p:sp>
        <p:nvSpPr>
          <p:cNvPr id="9" name="図プレースホルダー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rtlCol="0" anchor="t" anchorCtr="0" compatLnSpc="1">
            <a:prstTxWarp prst="textNoShape">
              <a:avLst/>
            </a:prstTxWarp>
            <a:normAutofit/>
          </a:bodyPr>
          <a:lstStyle>
            <a:lvl1pPr algn="ctr">
              <a:buFontTx/>
              <a:buNone/>
              <a:defRPr sz="1400" i="0"/>
            </a:lvl1pPr>
          </a:lstStyle>
          <a:p>
            <a:pPr rt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814728" y="2344684"/>
            <a:ext cx="4852988" cy="3516365"/>
          </a:xfrm>
        </p:spPr>
        <p:txBody>
          <a:bodyPr rtlCol="0" anchor="t">
            <a:normAutofit/>
          </a:bodyPr>
          <a:lstStyle>
            <a:lvl1pPr marL="0" indent="0">
              <a:buNone/>
              <a:defRPr sz="1200" i="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3885810" y="6041362"/>
            <a:ext cx="976879" cy="365125"/>
          </a:xfrm>
        </p:spPr>
        <p:txBody>
          <a:bodyPr rtlCol="0"/>
          <a:lstStyle>
            <a:lvl1pPr>
              <a:defRPr i="0"/>
            </a:lvl1pPr>
          </a:lstStyle>
          <a:p>
            <a:fld id="{612317B4-A6B2-4344-B599-70404FC08E17}" type="datetime1">
              <a:rPr lang="ja-JP" altLang="en-US" smtClean="0"/>
              <a:t>2020/10/4</a:t>
            </a:fld>
            <a:endParaRPr lang="ja-JP" altLang="en-US" dirty="0"/>
          </a:p>
        </p:txBody>
      </p:sp>
      <p:sp>
        <p:nvSpPr>
          <p:cNvPr id="6" name="フッター プレースホルダー 5"/>
          <p:cNvSpPr>
            <a:spLocks noGrp="1"/>
          </p:cNvSpPr>
          <p:nvPr>
            <p:ph type="ftr" sz="quarter" idx="11"/>
          </p:nvPr>
        </p:nvSpPr>
        <p:spPr>
          <a:xfrm>
            <a:off x="590396" y="6041362"/>
            <a:ext cx="3295413" cy="365125"/>
          </a:xfrm>
        </p:spPr>
        <p:txBody>
          <a:bodyPr rtlCol="0"/>
          <a:lstStyle>
            <a:lvl1pPr>
              <a:defRPr i="0"/>
            </a:lvl1pPr>
          </a:lstStyle>
          <a:p>
            <a:endParaRPr lang="ja-JP" altLang="en-US" dirty="0"/>
          </a:p>
        </p:txBody>
      </p:sp>
      <p:sp>
        <p:nvSpPr>
          <p:cNvPr id="7" name="スライド番号プレースホルダー 6"/>
          <p:cNvSpPr>
            <a:spLocks noGrp="1"/>
          </p:cNvSpPr>
          <p:nvPr>
            <p:ph type="sldNum" sz="quarter" idx="12"/>
          </p:nvPr>
        </p:nvSpPr>
        <p:spPr>
          <a:xfrm>
            <a:off x="4862689" y="5915888"/>
            <a:ext cx="1062155" cy="490599"/>
          </a:xfrm>
        </p:spPr>
        <p:txBody>
          <a:bodyPr rtlCol="0"/>
          <a:lstStyle>
            <a:lvl1pPr>
              <a:defRPr i="0"/>
            </a:lvl1pPr>
          </a:lstStyle>
          <a:p>
            <a:fld id="{D57F1E4F-1CFF-5643-939E-217C01CDF565}" type="slidenum">
              <a:rPr lang="en-US" altLang="ja-JP" smtClean="0"/>
              <a:pPr/>
              <a:t>‹#›</a:t>
            </a:fld>
            <a:endParaRPr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5" name="フッター プレースホルダー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i="0">
                <a:solidFill>
                  <a:schemeClr val="tx1"/>
                </a:solidFill>
                <a:latin typeface="Meiryo UI" panose="020B0604030504040204" pitchFamily="50" charset="-128"/>
                <a:ea typeface="Meiryo UI" panose="020B0604030504040204" pitchFamily="50" charset="-128"/>
              </a:defRPr>
            </a:lvl1pPr>
          </a:lstStyle>
          <a:p>
            <a:endParaRPr lang="ja-JP" altLang="en-US" noProof="0" dirty="0"/>
          </a:p>
        </p:txBody>
      </p:sp>
      <p:sp>
        <p:nvSpPr>
          <p:cNvPr id="4" name="日付プレースホルダー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i="0">
                <a:solidFill>
                  <a:schemeClr val="tx1"/>
                </a:solidFill>
                <a:latin typeface="Meiryo UI" panose="020B0604030504040204" pitchFamily="50" charset="-128"/>
                <a:ea typeface="Meiryo UI" panose="020B0604030504040204" pitchFamily="50" charset="-128"/>
              </a:defRPr>
            </a:lvl1pPr>
          </a:lstStyle>
          <a:p>
            <a:fld id="{569AE711-0B1B-4D1A-A937-A12854DA6260}" type="datetime1">
              <a:rPr lang="ja-JP" altLang="en-US" noProof="0" smtClean="0"/>
              <a:t>2020/10/4</a:t>
            </a:fld>
            <a:endParaRPr lang="ja-JP" altLang="en-US" noProof="0" dirty="0"/>
          </a:p>
        </p:txBody>
      </p:sp>
      <p:sp>
        <p:nvSpPr>
          <p:cNvPr id="6" name="スライド番号プレースホルダー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i="0">
                <a:solidFill>
                  <a:schemeClr val="accent1"/>
                </a:solidFill>
                <a:latin typeface="Meiryo UI" panose="020B0604030504040204" pitchFamily="50" charset="-128"/>
                <a:ea typeface="Meiryo UI" panose="020B0604030504040204" pitchFamily="50" charset="-128"/>
              </a:defRPr>
            </a:lvl1pPr>
          </a:lstStyle>
          <a:p>
            <a:fld id="{D57F1E4F-1CFF-5643-939E-217C01CDF565}" type="slidenum">
              <a:rPr lang="en-US" altLang="ja-JP" noProof="0" smtClean="0"/>
              <a:pPr/>
              <a:t>‹#›</a:t>
            </a:fld>
            <a:endParaRPr lang="ja-JP" altLang="en-US" noProof="0"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kumimoji="1" sz="4000" b="1" i="0" kern="1200">
          <a:solidFill>
            <a:srgbClr val="FEFEFE"/>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kumimoji="1" sz="1800" i="0" kern="1200">
          <a:solidFill>
            <a:schemeClr val="tx1"/>
          </a:solidFill>
          <a:latin typeface="Meiryo UI" panose="020B0604030504040204" pitchFamily="50" charset="-128"/>
          <a:ea typeface="Meiryo UI" panose="020B0604030504040204" pitchFamily="50" charset="-128"/>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kumimoji="1" sz="1600" i="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kumimoji="1" sz="1400" i="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kumimoji="1" sz="1200" i="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kumimoji="1" sz="1200" i="0" kern="1200">
          <a:solidFill>
            <a:schemeClr val="tx1"/>
          </a:solidFill>
          <a:latin typeface="Meiryo UI" panose="020B0604030504040204" pitchFamily="50" charset="-128"/>
          <a:ea typeface="Meiryo UI" panose="020B0604030504040204" pitchFamily="50" charset="-128"/>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kumimoji="1" sz="1200" kern="1200">
          <a:solidFill>
            <a:schemeClr val="tx1"/>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長方形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dirty="0">
              <a:latin typeface="Meiryo UI" panose="020B0604030504040204" pitchFamily="50" charset="-128"/>
              <a:ea typeface="Meiryo UI" panose="020B0604030504040204" pitchFamily="50" charset="-128"/>
            </a:endParaRPr>
          </a:p>
        </p:txBody>
      </p:sp>
      <p:sp useBgFill="1">
        <p:nvSpPr>
          <p:cNvPr id="24" name="フリーフォーム:図形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タイトル 1">
            <a:extLst>
              <a:ext uri="{FF2B5EF4-FFF2-40B4-BE49-F238E27FC236}">
                <a16:creationId xmlns:a16="http://schemas.microsoft.com/office/drawing/2014/main" id="{B68617FD-A3DD-4B1B-A618-8B7F44A2DD42}"/>
              </a:ext>
            </a:extLst>
          </p:cNvPr>
          <p:cNvSpPr>
            <a:spLocks noGrp="1"/>
          </p:cNvSpPr>
          <p:nvPr>
            <p:ph type="ctrTitle"/>
          </p:nvPr>
        </p:nvSpPr>
        <p:spPr>
          <a:xfrm>
            <a:off x="5704516" y="1032916"/>
            <a:ext cx="6320708" cy="4792165"/>
          </a:xfrm>
          <a:effectLst/>
        </p:spPr>
        <p:txBody>
          <a:bodyPr rtlCol="0" anchor="ctr">
            <a:normAutofit/>
          </a:bodyPr>
          <a:lstStyle/>
          <a:p>
            <a:r>
              <a:rPr lang="en-US" altLang="ja-JP" sz="6000" dirty="0"/>
              <a:t>U-16</a:t>
            </a:r>
            <a:br>
              <a:rPr lang="en-US" altLang="ja-JP" sz="6000" dirty="0"/>
            </a:br>
            <a:r>
              <a:rPr lang="ja-JP" altLang="en-US" sz="6000" dirty="0"/>
              <a:t>プロコン運営会議</a:t>
            </a:r>
            <a:endParaRPr lang="en-US" altLang="ja-JP" sz="6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5477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latin typeface="Meiryo UI" panose="020B0604030504040204" pitchFamily="50" charset="-128"/>
                <a:ea typeface="Meiryo UI" panose="020B0604030504040204" pitchFamily="50" charset="-128"/>
              </a:rPr>
              <a:t>目次</a:t>
            </a:r>
            <a:endParaRPr lang="en-US" altLang="ja-JP" dirty="0">
              <a:latin typeface="Meiryo UI" panose="020B0604030504040204" pitchFamily="50" charset="-128"/>
              <a:ea typeface="Meiryo UI" panose="020B0604030504040204" pitchFamily="50" charset="-128"/>
            </a:endParaRPr>
          </a:p>
        </p:txBody>
      </p:sp>
      <p:sp>
        <p:nvSpPr>
          <p:cNvPr id="4" name="コンテンツ プレースホルダー 3">
            <a:extLst>
              <a:ext uri="{FF2B5EF4-FFF2-40B4-BE49-F238E27FC236}">
                <a16:creationId xmlns:a16="http://schemas.microsoft.com/office/drawing/2014/main" id="{31804E94-3F4E-4413-849A-19935C5A5452}"/>
              </a:ext>
            </a:extLst>
          </p:cNvPr>
          <p:cNvSpPr>
            <a:spLocks noGrp="1"/>
          </p:cNvSpPr>
          <p:nvPr>
            <p:ph idx="1"/>
          </p:nvPr>
        </p:nvSpPr>
        <p:spPr/>
        <p:txBody>
          <a:bodyPr/>
          <a:lstStyle/>
          <a:p>
            <a:r>
              <a:rPr lang="ja-JP" altLang="en-US" dirty="0"/>
              <a:t>現状確認</a:t>
            </a:r>
            <a:endParaRPr lang="en-US" altLang="ja-JP" dirty="0"/>
          </a:p>
          <a:p>
            <a:r>
              <a:rPr lang="ja-JP" altLang="en-US" dirty="0"/>
              <a:t>講習会について</a:t>
            </a:r>
            <a:endParaRPr lang="en-US" altLang="ja-JP" dirty="0"/>
          </a:p>
          <a:p>
            <a:r>
              <a:rPr lang="ja-JP" altLang="en-US" dirty="0"/>
              <a:t>大会当日について</a:t>
            </a:r>
            <a:endParaRPr lang="en-US" altLang="ja-JP" dirty="0"/>
          </a:p>
          <a:p>
            <a:r>
              <a:rPr lang="ja-JP" altLang="en-US" dirty="0"/>
              <a:t>これから行うことの確認</a:t>
            </a:r>
            <a:r>
              <a:rPr lang="en-US" altLang="ja-JP" dirty="0"/>
              <a:t>(</a:t>
            </a:r>
            <a:r>
              <a:rPr lang="en-US" altLang="ja-JP" dirty="0" err="1"/>
              <a:t>todo</a:t>
            </a:r>
            <a:r>
              <a:rPr lang="en-US" altLang="ja-JP" dirty="0"/>
              <a:t>)</a:t>
            </a:r>
            <a:endParaRPr lang="ja-JP" altLang="en-US" dirty="0"/>
          </a:p>
        </p:txBody>
      </p:sp>
    </p:spTree>
    <p:extLst>
      <p:ext uri="{BB962C8B-B14F-4D97-AF65-F5344CB8AC3E}">
        <p14:creationId xmlns:p14="http://schemas.microsoft.com/office/powerpoint/2010/main" val="317145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latin typeface="Meiryo UI" panose="020B0604030504040204" pitchFamily="50" charset="-128"/>
                <a:ea typeface="Meiryo UI" panose="020B0604030504040204" pitchFamily="50" charset="-128"/>
              </a:rPr>
              <a:t>現状確認</a:t>
            </a:r>
            <a:endParaRPr lang="en-US" altLang="ja-JP"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2F7A368F-8168-4AA2-8C07-BBAED49D034C}"/>
              </a:ext>
            </a:extLst>
          </p:cNvPr>
          <p:cNvSpPr txBox="1"/>
          <p:nvPr/>
        </p:nvSpPr>
        <p:spPr>
          <a:xfrm>
            <a:off x="536895" y="2281805"/>
            <a:ext cx="1261884" cy="523220"/>
          </a:xfrm>
          <a:prstGeom prst="rect">
            <a:avLst/>
          </a:prstGeom>
          <a:noFill/>
        </p:spPr>
        <p:txBody>
          <a:bodyPr wrap="none" rtlCol="0">
            <a:spAutoFit/>
          </a:bodyPr>
          <a:lstStyle/>
          <a:p>
            <a:r>
              <a:rPr kumimoji="1" lang="ja-JP" altLang="en-US" sz="2800" dirty="0"/>
              <a:t>参加者</a:t>
            </a:r>
          </a:p>
        </p:txBody>
      </p:sp>
      <p:sp>
        <p:nvSpPr>
          <p:cNvPr id="5" name="テキスト ボックス 4">
            <a:extLst>
              <a:ext uri="{FF2B5EF4-FFF2-40B4-BE49-F238E27FC236}">
                <a16:creationId xmlns:a16="http://schemas.microsoft.com/office/drawing/2014/main" id="{8CA55D18-4284-45CF-B7C4-D39C8658113A}"/>
              </a:ext>
            </a:extLst>
          </p:cNvPr>
          <p:cNvSpPr txBox="1"/>
          <p:nvPr/>
        </p:nvSpPr>
        <p:spPr>
          <a:xfrm>
            <a:off x="536895" y="2900277"/>
            <a:ext cx="5262979" cy="369332"/>
          </a:xfrm>
          <a:prstGeom prst="rect">
            <a:avLst/>
          </a:prstGeom>
          <a:noFill/>
        </p:spPr>
        <p:txBody>
          <a:bodyPr wrap="none" rtlCol="0">
            <a:spAutoFit/>
          </a:bodyPr>
          <a:lstStyle/>
          <a:p>
            <a:r>
              <a:rPr kumimoji="1" lang="ja-JP" altLang="en-US" dirty="0"/>
              <a:t>現在確認している参加メンバーは以下の通りです</a:t>
            </a: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536895" y="3588392"/>
            <a:ext cx="10554574" cy="1716307"/>
          </a:xfrm>
        </p:spPr>
        <p:txBody>
          <a:bodyPr/>
          <a:lstStyle/>
          <a:p>
            <a:r>
              <a:rPr lang="ja-JP" altLang="en-US" dirty="0"/>
              <a:t>河澄　葵</a:t>
            </a:r>
            <a:r>
              <a:rPr lang="en-US" altLang="ja-JP" dirty="0"/>
              <a:t>(</a:t>
            </a:r>
            <a:r>
              <a:rPr lang="ja-JP" altLang="en-US" dirty="0"/>
              <a:t>かわすみ あおい</a:t>
            </a:r>
            <a:r>
              <a:rPr lang="en-US" altLang="ja-JP" dirty="0"/>
              <a:t>)</a:t>
            </a:r>
            <a:r>
              <a:rPr lang="ja-JP" altLang="en-US" dirty="0"/>
              <a:t>さん</a:t>
            </a:r>
            <a:endParaRPr lang="en-US" altLang="ja-JP" dirty="0"/>
          </a:p>
          <a:p>
            <a:r>
              <a:rPr lang="ja-JP" altLang="en-US" dirty="0"/>
              <a:t>小関 将人</a:t>
            </a:r>
            <a:r>
              <a:rPr lang="en-US" altLang="ja-JP" dirty="0"/>
              <a:t>(</a:t>
            </a:r>
            <a:r>
              <a:rPr lang="ja-JP" altLang="en-US" dirty="0"/>
              <a:t>おぜき まさと</a:t>
            </a:r>
            <a:r>
              <a:rPr lang="en-US" altLang="ja-JP" dirty="0"/>
              <a:t>)</a:t>
            </a:r>
            <a:r>
              <a:rPr lang="ja-JP" altLang="en-US" dirty="0"/>
              <a:t>さん</a:t>
            </a:r>
            <a:endParaRPr lang="en-US" altLang="ja-JP" dirty="0"/>
          </a:p>
          <a:p>
            <a:endParaRPr lang="en-US" altLang="ja-JP" dirty="0"/>
          </a:p>
          <a:p>
            <a:r>
              <a:rPr lang="ja-JP" altLang="en-US" dirty="0"/>
              <a:t>釧路高専 プログラミング研究会から</a:t>
            </a:r>
            <a:r>
              <a:rPr lang="en-US" altLang="ja-JP" dirty="0"/>
              <a:t>2</a:t>
            </a:r>
            <a:r>
              <a:rPr lang="ja-JP" altLang="en-US" dirty="0"/>
              <a:t>人</a:t>
            </a:r>
            <a:r>
              <a:rPr lang="en-US" altLang="ja-JP" dirty="0"/>
              <a:t>(</a:t>
            </a:r>
            <a:r>
              <a:rPr lang="ja-JP" altLang="en-US" dirty="0"/>
              <a:t>詳細は確認中</a:t>
            </a:r>
            <a:r>
              <a:rPr lang="en-US" altLang="ja-JP" dirty="0"/>
              <a:t>)</a:t>
            </a:r>
            <a:endParaRPr lang="ja-JP" altLang="en-US" dirty="0"/>
          </a:p>
        </p:txBody>
      </p:sp>
    </p:spTree>
    <p:extLst>
      <p:ext uri="{BB962C8B-B14F-4D97-AF65-F5344CB8AC3E}">
        <p14:creationId xmlns:p14="http://schemas.microsoft.com/office/powerpoint/2010/main" val="34612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latin typeface="Meiryo UI" panose="020B0604030504040204" pitchFamily="50" charset="-128"/>
                <a:ea typeface="Meiryo UI" panose="020B0604030504040204" pitchFamily="50" charset="-128"/>
              </a:rPr>
              <a:t>現状確認</a:t>
            </a:r>
            <a:endParaRPr lang="en-US" altLang="ja-JP"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2F7A368F-8168-4AA2-8C07-BBAED49D034C}"/>
              </a:ext>
            </a:extLst>
          </p:cNvPr>
          <p:cNvSpPr txBox="1"/>
          <p:nvPr/>
        </p:nvSpPr>
        <p:spPr>
          <a:xfrm>
            <a:off x="536895" y="2281805"/>
            <a:ext cx="2318263" cy="523220"/>
          </a:xfrm>
          <a:prstGeom prst="rect">
            <a:avLst/>
          </a:prstGeom>
          <a:noFill/>
        </p:spPr>
        <p:txBody>
          <a:bodyPr wrap="none" rtlCol="0">
            <a:spAutoFit/>
          </a:bodyPr>
          <a:lstStyle/>
          <a:p>
            <a:r>
              <a:rPr kumimoji="1" lang="en-US" altLang="ja-JP" sz="2800" dirty="0"/>
              <a:t>PR(</a:t>
            </a:r>
            <a:r>
              <a:rPr kumimoji="1" lang="ja-JP" altLang="en-US" sz="2800" dirty="0"/>
              <a:t>広報</a:t>
            </a:r>
            <a:r>
              <a:rPr kumimoji="1" lang="en-US" altLang="ja-JP" sz="2800" dirty="0"/>
              <a:t>)</a:t>
            </a:r>
            <a:r>
              <a:rPr kumimoji="1" lang="ja-JP" altLang="en-US" sz="2800" dirty="0"/>
              <a:t>状況</a:t>
            </a: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536895" y="2910980"/>
            <a:ext cx="10554574" cy="3682767"/>
          </a:xfrm>
        </p:spPr>
        <p:txBody>
          <a:bodyPr>
            <a:normAutofit/>
          </a:bodyPr>
          <a:lstStyle/>
          <a:p>
            <a:r>
              <a:rPr lang="en-US" altLang="ja-JP" dirty="0"/>
              <a:t>FM</a:t>
            </a:r>
            <a:r>
              <a:rPr lang="ja-JP" altLang="en-US" dirty="0"/>
              <a:t>ラジオにて紹介済み</a:t>
            </a:r>
            <a:r>
              <a:rPr lang="en-US" altLang="ja-JP" dirty="0"/>
              <a:t>(</a:t>
            </a:r>
            <a:r>
              <a:rPr lang="ja-JP" altLang="en-US" dirty="0"/>
              <a:t>寺地さんが参加している番組で少しだけ紹介している</a:t>
            </a:r>
            <a:r>
              <a:rPr lang="en-US" altLang="ja-JP" dirty="0"/>
              <a:t>)</a:t>
            </a:r>
          </a:p>
          <a:p>
            <a:endParaRPr lang="en-US" altLang="ja-JP" dirty="0"/>
          </a:p>
          <a:p>
            <a:r>
              <a:rPr lang="en-US" altLang="ja-JP" dirty="0"/>
              <a:t>Web</a:t>
            </a:r>
            <a:r>
              <a:rPr lang="ja-JP" altLang="en-US" dirty="0"/>
              <a:t>ページ更新を行い今年の参加フォーム作成済み</a:t>
            </a:r>
            <a:endParaRPr lang="en-US" altLang="ja-JP" dirty="0"/>
          </a:p>
          <a:p>
            <a:endParaRPr lang="en-US" altLang="ja-JP" dirty="0"/>
          </a:p>
          <a:p>
            <a:r>
              <a:rPr lang="ja-JP" altLang="en-US" dirty="0"/>
              <a:t>釧路新聞に掲載</a:t>
            </a:r>
            <a:endParaRPr lang="en-US" altLang="ja-JP" dirty="0"/>
          </a:p>
          <a:p>
            <a:endParaRPr lang="en-US" altLang="ja-JP" dirty="0"/>
          </a:p>
          <a:p>
            <a:r>
              <a:rPr lang="ja-JP" altLang="en-US" dirty="0"/>
              <a:t>ポスタの掲示</a:t>
            </a:r>
            <a:r>
              <a:rPr lang="en-US" altLang="ja-JP" dirty="0"/>
              <a:t>(</a:t>
            </a:r>
            <a:r>
              <a:rPr lang="ja-JP" altLang="en-US" dirty="0"/>
              <a:t>どこまでできているのかは不明</a:t>
            </a:r>
            <a:r>
              <a:rPr lang="en-US" altLang="ja-JP" dirty="0"/>
              <a:t>)</a:t>
            </a:r>
            <a:endParaRPr lang="ja-JP" altLang="en-US" dirty="0"/>
          </a:p>
        </p:txBody>
      </p:sp>
    </p:spTree>
    <p:extLst>
      <p:ext uri="{BB962C8B-B14F-4D97-AF65-F5344CB8AC3E}">
        <p14:creationId xmlns:p14="http://schemas.microsoft.com/office/powerpoint/2010/main" val="363678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latin typeface="Meiryo UI" panose="020B0604030504040204" pitchFamily="50" charset="-128"/>
                <a:ea typeface="Meiryo UI" panose="020B0604030504040204" pitchFamily="50" charset="-128"/>
              </a:rPr>
              <a:t>現状確認</a:t>
            </a:r>
            <a:endParaRPr lang="en-US" altLang="ja-JP"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2F7A368F-8168-4AA2-8C07-BBAED49D034C}"/>
              </a:ext>
            </a:extLst>
          </p:cNvPr>
          <p:cNvSpPr txBox="1"/>
          <p:nvPr/>
        </p:nvSpPr>
        <p:spPr>
          <a:xfrm>
            <a:off x="536895" y="2281805"/>
            <a:ext cx="1980029" cy="523220"/>
          </a:xfrm>
          <a:prstGeom prst="rect">
            <a:avLst/>
          </a:prstGeom>
          <a:noFill/>
        </p:spPr>
        <p:txBody>
          <a:bodyPr wrap="none" rtlCol="0">
            <a:spAutoFit/>
          </a:bodyPr>
          <a:lstStyle/>
          <a:p>
            <a:r>
              <a:rPr kumimoji="1" lang="ja-JP" altLang="en-US" sz="2800" dirty="0"/>
              <a:t>講習会動画</a:t>
            </a: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519471" y="3065173"/>
            <a:ext cx="10554574" cy="1881230"/>
          </a:xfrm>
        </p:spPr>
        <p:txBody>
          <a:bodyPr/>
          <a:lstStyle/>
          <a:p>
            <a:r>
              <a:rPr lang="ja-JP" altLang="en-US" dirty="0"/>
              <a:t>現在配信中の動画は</a:t>
            </a:r>
            <a:r>
              <a:rPr lang="en-US" altLang="ja-JP" dirty="0"/>
              <a:t>1</a:t>
            </a:r>
            <a:r>
              <a:rPr lang="ja-JP" altLang="en-US" dirty="0"/>
              <a:t>本</a:t>
            </a:r>
            <a:endParaRPr lang="en-US" altLang="ja-JP" dirty="0"/>
          </a:p>
          <a:p>
            <a:endParaRPr lang="en-US" altLang="ja-JP" dirty="0"/>
          </a:p>
          <a:p>
            <a:r>
              <a:rPr lang="ja-JP" altLang="en-US" dirty="0"/>
              <a:t>作成済みの動画は</a:t>
            </a:r>
            <a:r>
              <a:rPr lang="en-US" altLang="ja-JP" dirty="0"/>
              <a:t>3</a:t>
            </a:r>
            <a:r>
              <a:rPr lang="ja-JP" altLang="en-US" dirty="0"/>
              <a:t>本</a:t>
            </a:r>
            <a:r>
              <a:rPr lang="en-US" altLang="ja-JP" dirty="0"/>
              <a:t>?</a:t>
            </a:r>
          </a:p>
          <a:p>
            <a:r>
              <a:rPr lang="ja-JP" altLang="en-US" dirty="0"/>
              <a:t>撮影済みの動画は</a:t>
            </a:r>
            <a:r>
              <a:rPr lang="en-US" altLang="ja-JP" dirty="0"/>
              <a:t>5</a:t>
            </a:r>
            <a:r>
              <a:rPr lang="ja-JP" altLang="en-US" dirty="0"/>
              <a:t>本</a:t>
            </a:r>
            <a:endParaRPr lang="en-US" altLang="ja-JP" dirty="0"/>
          </a:p>
        </p:txBody>
      </p:sp>
      <p:sp>
        <p:nvSpPr>
          <p:cNvPr id="4" name="テキスト ボックス 3">
            <a:extLst>
              <a:ext uri="{FF2B5EF4-FFF2-40B4-BE49-F238E27FC236}">
                <a16:creationId xmlns:a16="http://schemas.microsoft.com/office/drawing/2014/main" id="{20A9B102-0186-4572-A26D-F75D020AC73D}"/>
              </a:ext>
            </a:extLst>
          </p:cNvPr>
          <p:cNvSpPr txBox="1"/>
          <p:nvPr/>
        </p:nvSpPr>
        <p:spPr>
          <a:xfrm>
            <a:off x="268923" y="5486400"/>
            <a:ext cx="11654152" cy="400110"/>
          </a:xfrm>
          <a:prstGeom prst="rect">
            <a:avLst/>
          </a:prstGeom>
          <a:noFill/>
        </p:spPr>
        <p:txBody>
          <a:bodyPr wrap="none" rtlCol="0">
            <a:spAutoFit/>
          </a:bodyPr>
          <a:lstStyle/>
          <a:p>
            <a:r>
              <a:rPr kumimoji="1" lang="ja-JP" altLang="en-US" sz="2000" dirty="0">
                <a:solidFill>
                  <a:srgbClr val="FF0000"/>
                </a:solidFill>
              </a:rPr>
              <a:t>以上の状況より講習会が成り立っていないのでオフラインでの講習会が少なくとも</a:t>
            </a:r>
            <a:r>
              <a:rPr kumimoji="1" lang="en-US" altLang="ja-JP" sz="2000" dirty="0">
                <a:solidFill>
                  <a:srgbClr val="FF0000"/>
                </a:solidFill>
              </a:rPr>
              <a:t>1~2</a:t>
            </a:r>
            <a:r>
              <a:rPr kumimoji="1" lang="ja-JP" altLang="en-US" sz="2000" dirty="0">
                <a:solidFill>
                  <a:srgbClr val="FF0000"/>
                </a:solidFill>
              </a:rPr>
              <a:t>回実施したい</a:t>
            </a:r>
          </a:p>
        </p:txBody>
      </p:sp>
    </p:spTree>
    <p:extLst>
      <p:ext uri="{BB962C8B-B14F-4D97-AF65-F5344CB8AC3E}">
        <p14:creationId xmlns:p14="http://schemas.microsoft.com/office/powerpoint/2010/main" val="147887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t>講習会について</a:t>
            </a:r>
            <a:endParaRPr lang="en-US" altLang="ja-JP" dirty="0">
              <a:latin typeface="Meiryo UI" panose="020B0604030504040204" pitchFamily="50" charset="-128"/>
              <a:ea typeface="Meiryo UI" panose="020B0604030504040204" pitchFamily="50" charset="-128"/>
            </a:endParaRP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519471" y="3065172"/>
            <a:ext cx="10554574" cy="2555451"/>
          </a:xfrm>
        </p:spPr>
        <p:txBody>
          <a:bodyPr>
            <a:normAutofit/>
          </a:bodyPr>
          <a:lstStyle/>
          <a:p>
            <a:r>
              <a:rPr lang="ja-JP" altLang="en-US" dirty="0"/>
              <a:t>日時</a:t>
            </a:r>
            <a:r>
              <a:rPr lang="en-US" altLang="ja-JP" dirty="0"/>
              <a:t>: 10</a:t>
            </a:r>
            <a:r>
              <a:rPr lang="ja-JP" altLang="en-US" dirty="0"/>
              <a:t>月</a:t>
            </a:r>
            <a:r>
              <a:rPr lang="en-US" altLang="ja-JP" dirty="0"/>
              <a:t>10</a:t>
            </a:r>
            <a:r>
              <a:rPr lang="ja-JP" altLang="en-US" dirty="0"/>
              <a:t>日 </a:t>
            </a:r>
            <a:r>
              <a:rPr lang="en-US" altLang="ja-JP" dirty="0"/>
              <a:t>10</a:t>
            </a:r>
            <a:r>
              <a:rPr lang="ja-JP" altLang="en-US" dirty="0"/>
              <a:t>時から</a:t>
            </a:r>
            <a:r>
              <a:rPr lang="en-US" altLang="ja-JP" dirty="0"/>
              <a:t>16</a:t>
            </a:r>
            <a:r>
              <a:rPr lang="ja-JP" altLang="en-US" dirty="0"/>
              <a:t>時まで </a:t>
            </a:r>
            <a:endParaRPr lang="en-US" altLang="ja-JP" dirty="0"/>
          </a:p>
          <a:p>
            <a:r>
              <a:rPr lang="ja-JP" altLang="en-US" dirty="0"/>
              <a:t>場所</a:t>
            </a:r>
            <a:r>
              <a:rPr lang="en-US" altLang="ja-JP" dirty="0"/>
              <a:t>: </a:t>
            </a:r>
            <a:r>
              <a:rPr lang="ja-JP" altLang="en-US" dirty="0"/>
              <a:t>わっと会議室</a:t>
            </a:r>
            <a:r>
              <a:rPr lang="en-US" altLang="ja-JP" dirty="0"/>
              <a:t>(</a:t>
            </a:r>
            <a:r>
              <a:rPr lang="ja-JP" altLang="en-US" dirty="0"/>
              <a:t>空き確認中</a:t>
            </a:r>
            <a:r>
              <a:rPr lang="en-US" altLang="ja-JP" dirty="0"/>
              <a:t>)</a:t>
            </a:r>
          </a:p>
          <a:p>
            <a:endParaRPr lang="en-US" altLang="ja-JP" dirty="0"/>
          </a:p>
          <a:p>
            <a:pPr marL="0" indent="0">
              <a:buNone/>
            </a:pPr>
            <a:r>
              <a:rPr lang="ja-JP" altLang="en-US" dirty="0"/>
              <a:t>内容</a:t>
            </a:r>
            <a:r>
              <a:rPr lang="en-US" altLang="ja-JP" dirty="0"/>
              <a:t>:</a:t>
            </a:r>
          </a:p>
          <a:p>
            <a:r>
              <a:rPr lang="en-US" altLang="ja-JP" dirty="0"/>
              <a:t>U-16</a:t>
            </a:r>
            <a:r>
              <a:rPr lang="ja-JP" altLang="en-US" dirty="0"/>
              <a:t>プロコンの内容、</a:t>
            </a:r>
            <a:r>
              <a:rPr lang="en-US" altLang="ja-JP" dirty="0"/>
              <a:t>Chaser</a:t>
            </a:r>
            <a:r>
              <a:rPr lang="ja-JP" altLang="en-US" dirty="0"/>
              <a:t>についての説明</a:t>
            </a:r>
            <a:endParaRPr lang="en-US" altLang="ja-JP" dirty="0"/>
          </a:p>
          <a:p>
            <a:r>
              <a:rPr lang="ja-JP" altLang="en-US" dirty="0"/>
              <a:t>プログラミング講習会</a:t>
            </a:r>
            <a:endParaRPr lang="en-US" altLang="ja-JP" dirty="0"/>
          </a:p>
        </p:txBody>
      </p:sp>
      <p:sp>
        <p:nvSpPr>
          <p:cNvPr id="5" name="テキスト ボックス 4">
            <a:extLst>
              <a:ext uri="{FF2B5EF4-FFF2-40B4-BE49-F238E27FC236}">
                <a16:creationId xmlns:a16="http://schemas.microsoft.com/office/drawing/2014/main" id="{9BE60BCF-2DD6-405E-9FD3-951A81ADEEDE}"/>
              </a:ext>
            </a:extLst>
          </p:cNvPr>
          <p:cNvSpPr txBox="1"/>
          <p:nvPr/>
        </p:nvSpPr>
        <p:spPr>
          <a:xfrm>
            <a:off x="536895" y="2281805"/>
            <a:ext cx="3057247" cy="523220"/>
          </a:xfrm>
          <a:prstGeom prst="rect">
            <a:avLst/>
          </a:prstGeom>
          <a:noFill/>
        </p:spPr>
        <p:txBody>
          <a:bodyPr wrap="none" rtlCol="0">
            <a:spAutoFit/>
          </a:bodyPr>
          <a:lstStyle/>
          <a:p>
            <a:r>
              <a:rPr kumimoji="1" lang="ja-JP" altLang="en-US" sz="2800" dirty="0"/>
              <a:t>オフライン講習会</a:t>
            </a:r>
          </a:p>
        </p:txBody>
      </p:sp>
    </p:spTree>
    <p:extLst>
      <p:ext uri="{BB962C8B-B14F-4D97-AF65-F5344CB8AC3E}">
        <p14:creationId xmlns:p14="http://schemas.microsoft.com/office/powerpoint/2010/main" val="3823579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latin typeface="Meiryo UI" panose="020B0604030504040204" pitchFamily="50" charset="-128"/>
                <a:ea typeface="Meiryo UI" panose="020B0604030504040204" pitchFamily="50" charset="-128"/>
              </a:rPr>
              <a:t>大会当日について</a:t>
            </a:r>
            <a:endParaRPr lang="en-US" altLang="ja-JP" dirty="0">
              <a:latin typeface="Meiryo UI" panose="020B0604030504040204" pitchFamily="50" charset="-128"/>
              <a:ea typeface="Meiryo UI" panose="020B0604030504040204" pitchFamily="50" charset="-128"/>
            </a:endParaRP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536895" y="2910980"/>
            <a:ext cx="10554574" cy="3590488"/>
          </a:xfrm>
        </p:spPr>
        <p:txBody>
          <a:bodyPr>
            <a:normAutofit/>
          </a:bodyPr>
          <a:lstStyle/>
          <a:p>
            <a:r>
              <a:rPr lang="ja-JP" altLang="en-US" dirty="0"/>
              <a:t>大会概要確認</a:t>
            </a:r>
            <a:endParaRPr lang="en-US" altLang="ja-JP" dirty="0"/>
          </a:p>
          <a:p>
            <a:endParaRPr lang="en-US" altLang="ja-JP" dirty="0"/>
          </a:p>
          <a:p>
            <a:r>
              <a:rPr lang="ja-JP" altLang="en-US" dirty="0"/>
              <a:t>当日の流れ</a:t>
            </a:r>
            <a:endParaRPr lang="en-US" altLang="ja-JP" dirty="0"/>
          </a:p>
          <a:p>
            <a:endParaRPr lang="en-US" altLang="ja-JP" dirty="0"/>
          </a:p>
          <a:p>
            <a:r>
              <a:rPr lang="ja-JP" altLang="en-US" dirty="0"/>
              <a:t>大会を配信する場所について</a:t>
            </a:r>
            <a:endParaRPr lang="en-US" altLang="ja-JP" dirty="0"/>
          </a:p>
          <a:p>
            <a:endParaRPr lang="en-US" altLang="ja-JP" dirty="0"/>
          </a:p>
          <a:p>
            <a:r>
              <a:rPr lang="ja-JP" altLang="en-US" dirty="0"/>
              <a:t>配信環境について</a:t>
            </a:r>
            <a:endParaRPr lang="en-US" altLang="ja-JP" dirty="0"/>
          </a:p>
        </p:txBody>
      </p:sp>
    </p:spTree>
    <p:extLst>
      <p:ext uri="{BB962C8B-B14F-4D97-AF65-F5344CB8AC3E}">
        <p14:creationId xmlns:p14="http://schemas.microsoft.com/office/powerpoint/2010/main" val="142383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ja-JP" altLang="en-US" dirty="0">
                <a:latin typeface="Meiryo UI" panose="020B0604030504040204" pitchFamily="50" charset="-128"/>
                <a:ea typeface="Meiryo UI" panose="020B0604030504040204" pitchFamily="50" charset="-128"/>
              </a:rPr>
              <a:t>大会当日について</a:t>
            </a:r>
            <a:endParaRPr lang="en-US" altLang="ja-JP" dirty="0">
              <a:latin typeface="Meiryo UI" panose="020B0604030504040204" pitchFamily="50" charset="-128"/>
              <a:ea typeface="Meiryo UI" panose="020B0604030504040204" pitchFamily="50" charset="-128"/>
            </a:endParaRP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621431" y="2898397"/>
            <a:ext cx="10554574" cy="3959603"/>
          </a:xfrm>
        </p:spPr>
        <p:txBody>
          <a:bodyPr>
            <a:normAutofit lnSpcReduction="10000"/>
          </a:bodyPr>
          <a:lstStyle/>
          <a:p>
            <a:r>
              <a:rPr lang="ja-JP" altLang="en-US" dirty="0"/>
              <a:t>大会概要確認</a:t>
            </a:r>
            <a:endParaRPr lang="en-US" altLang="ja-JP" dirty="0"/>
          </a:p>
          <a:p>
            <a:pPr lvl="1"/>
            <a:r>
              <a:rPr lang="ja-JP" altLang="en-US" dirty="0"/>
              <a:t>日時</a:t>
            </a:r>
            <a:r>
              <a:rPr lang="en-US" altLang="ja-JP" dirty="0"/>
              <a:t>: 10</a:t>
            </a:r>
            <a:r>
              <a:rPr lang="ja-JP" altLang="en-US" dirty="0"/>
              <a:t>月</a:t>
            </a:r>
            <a:r>
              <a:rPr lang="en-US" altLang="ja-JP" dirty="0"/>
              <a:t>25</a:t>
            </a:r>
            <a:r>
              <a:rPr lang="ja-JP" altLang="en-US" dirty="0"/>
              <a:t>日</a:t>
            </a:r>
            <a:r>
              <a:rPr lang="en-US" altLang="ja-JP" dirty="0"/>
              <a:t>(</a:t>
            </a:r>
            <a:r>
              <a:rPr lang="ja-JP" altLang="en-US" dirty="0"/>
              <a:t>日</a:t>
            </a:r>
            <a:r>
              <a:rPr lang="en-US" altLang="ja-JP" dirty="0"/>
              <a:t>) 13:00 ~ (</a:t>
            </a:r>
            <a:r>
              <a:rPr lang="ja-JP" altLang="en-US" dirty="0"/>
              <a:t>検討</a:t>
            </a:r>
            <a:r>
              <a:rPr lang="en-US" altLang="ja-JP" dirty="0"/>
              <a:t>)</a:t>
            </a:r>
          </a:p>
          <a:p>
            <a:pPr lvl="1"/>
            <a:r>
              <a:rPr lang="ja-JP" altLang="en-US" dirty="0"/>
              <a:t>場所</a:t>
            </a:r>
            <a:r>
              <a:rPr lang="en-US" altLang="ja-JP" dirty="0"/>
              <a:t>: </a:t>
            </a:r>
            <a:r>
              <a:rPr lang="ja-JP" altLang="en-US" dirty="0"/>
              <a:t>わっと会議室 </a:t>
            </a:r>
            <a:r>
              <a:rPr lang="en-US" altLang="ja-JP" dirty="0"/>
              <a:t>or </a:t>
            </a:r>
            <a:r>
              <a:rPr lang="ja-JP" altLang="en-US" dirty="0"/>
              <a:t>生涯学習センター まなぼっと </a:t>
            </a:r>
            <a:r>
              <a:rPr lang="en-US" altLang="ja-JP" dirty="0"/>
              <a:t>(</a:t>
            </a:r>
            <a:r>
              <a:rPr lang="ja-JP" altLang="en-US" dirty="0"/>
              <a:t>検討</a:t>
            </a:r>
            <a:r>
              <a:rPr lang="en-US" altLang="ja-JP" dirty="0"/>
              <a:t>)</a:t>
            </a:r>
          </a:p>
          <a:p>
            <a:pPr lvl="1"/>
            <a:r>
              <a:rPr lang="ja-JP" altLang="en-US" dirty="0"/>
              <a:t>内容</a:t>
            </a:r>
            <a:r>
              <a:rPr lang="en-US" altLang="ja-JP" dirty="0"/>
              <a:t>:</a:t>
            </a:r>
          </a:p>
          <a:p>
            <a:pPr lvl="2"/>
            <a:r>
              <a:rPr lang="ja-JP" altLang="en-US" dirty="0"/>
              <a:t>開会の挨拶</a:t>
            </a:r>
            <a:endParaRPr lang="en-US" altLang="ja-JP" dirty="0"/>
          </a:p>
          <a:p>
            <a:pPr lvl="2"/>
            <a:r>
              <a:rPr lang="ja-JP" altLang="en-US" dirty="0"/>
              <a:t>大会概要</a:t>
            </a:r>
            <a:endParaRPr lang="en-US" altLang="ja-JP" dirty="0"/>
          </a:p>
          <a:p>
            <a:pPr lvl="3"/>
            <a:r>
              <a:rPr lang="en-US" altLang="ja-JP" dirty="0"/>
              <a:t>U-16</a:t>
            </a:r>
            <a:r>
              <a:rPr lang="ja-JP" altLang="en-US" dirty="0"/>
              <a:t>プロコンとは</a:t>
            </a:r>
            <a:endParaRPr lang="en-US" altLang="ja-JP" dirty="0"/>
          </a:p>
          <a:p>
            <a:pPr lvl="3"/>
            <a:r>
              <a:rPr lang="ja-JP" altLang="en-US" dirty="0"/>
              <a:t>大会の目的</a:t>
            </a:r>
            <a:endParaRPr lang="en-US" altLang="ja-JP" dirty="0"/>
          </a:p>
          <a:p>
            <a:pPr lvl="2"/>
            <a:r>
              <a:rPr lang="ja-JP" altLang="en-US" dirty="0"/>
              <a:t>参加者自己紹介</a:t>
            </a:r>
            <a:endParaRPr lang="en-US" altLang="ja-JP" dirty="0"/>
          </a:p>
          <a:p>
            <a:pPr lvl="2"/>
            <a:r>
              <a:rPr lang="ja-JP" altLang="en-US" dirty="0"/>
              <a:t>対戦開始</a:t>
            </a:r>
            <a:endParaRPr lang="en-US" altLang="ja-JP" dirty="0"/>
          </a:p>
          <a:p>
            <a:pPr lvl="2"/>
            <a:r>
              <a:rPr lang="ja-JP" altLang="en-US" dirty="0"/>
              <a:t>表彰式</a:t>
            </a:r>
            <a:endParaRPr lang="en-US" altLang="ja-JP" dirty="0"/>
          </a:p>
          <a:p>
            <a:pPr lvl="2"/>
            <a:r>
              <a:rPr lang="ja-JP" altLang="en-US" dirty="0"/>
              <a:t>閉会式</a:t>
            </a:r>
            <a:endParaRPr lang="en-US" altLang="ja-JP" dirty="0"/>
          </a:p>
          <a:p>
            <a:pPr lvl="2"/>
            <a:endParaRPr lang="en-US" altLang="ja-JP" dirty="0"/>
          </a:p>
          <a:p>
            <a:pPr lvl="3"/>
            <a:endParaRPr lang="en-US" altLang="ja-JP" dirty="0"/>
          </a:p>
          <a:p>
            <a:pPr lvl="2"/>
            <a:endParaRPr lang="en-US" altLang="ja-JP" dirty="0"/>
          </a:p>
        </p:txBody>
      </p:sp>
    </p:spTree>
    <p:extLst>
      <p:ext uri="{BB962C8B-B14F-4D97-AF65-F5344CB8AC3E}">
        <p14:creationId xmlns:p14="http://schemas.microsoft.com/office/powerpoint/2010/main" val="38282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rtlCol="0">
            <a:normAutofit/>
          </a:bodyPr>
          <a:lstStyle/>
          <a:p>
            <a:r>
              <a:rPr lang="en-US" altLang="ja-JP" dirty="0" err="1"/>
              <a:t>Todo</a:t>
            </a:r>
            <a:endParaRPr lang="en-US" altLang="ja-JP" dirty="0">
              <a:latin typeface="Meiryo UI" panose="020B0604030504040204" pitchFamily="50" charset="-128"/>
              <a:ea typeface="Meiryo UI" panose="020B0604030504040204" pitchFamily="50" charset="-128"/>
            </a:endParaRPr>
          </a:p>
        </p:txBody>
      </p:sp>
      <p:sp>
        <p:nvSpPr>
          <p:cNvPr id="8" name="コンテンツ プレースホルダー 3">
            <a:extLst>
              <a:ext uri="{FF2B5EF4-FFF2-40B4-BE49-F238E27FC236}">
                <a16:creationId xmlns:a16="http://schemas.microsoft.com/office/drawing/2014/main" id="{8DED190F-4DD3-4159-9234-488DFCABFD96}"/>
              </a:ext>
            </a:extLst>
          </p:cNvPr>
          <p:cNvSpPr>
            <a:spLocks noGrp="1"/>
          </p:cNvSpPr>
          <p:nvPr>
            <p:ph idx="1"/>
          </p:nvPr>
        </p:nvSpPr>
        <p:spPr>
          <a:xfrm>
            <a:off x="536895" y="2491530"/>
            <a:ext cx="10554574" cy="4009938"/>
          </a:xfrm>
        </p:spPr>
        <p:txBody>
          <a:bodyPr>
            <a:normAutofit/>
          </a:bodyPr>
          <a:lstStyle/>
          <a:p>
            <a:pPr>
              <a:buFont typeface="+mj-lt"/>
              <a:buAutoNum type="arabicPeriod"/>
            </a:pPr>
            <a:r>
              <a:rPr lang="ja-JP" altLang="en-US" dirty="0"/>
              <a:t>オフライン講習会の告知及び場所の確保</a:t>
            </a:r>
            <a:endParaRPr lang="en-US" altLang="ja-JP" dirty="0"/>
          </a:p>
          <a:p>
            <a:pPr>
              <a:buFont typeface="+mj-lt"/>
              <a:buAutoNum type="arabicPeriod"/>
            </a:pPr>
            <a:r>
              <a:rPr lang="ja-JP" altLang="en-US" dirty="0"/>
              <a:t>大会配信場所の確保</a:t>
            </a:r>
            <a:endParaRPr lang="en-US" altLang="ja-JP" dirty="0"/>
          </a:p>
          <a:p>
            <a:pPr>
              <a:buFont typeface="+mj-lt"/>
              <a:buAutoNum type="arabicPeriod"/>
            </a:pPr>
            <a:r>
              <a:rPr lang="ja-JP" altLang="en-US" dirty="0"/>
              <a:t>大会配信環境の構築</a:t>
            </a:r>
            <a:endParaRPr lang="en-US" altLang="ja-JP" dirty="0"/>
          </a:p>
          <a:p>
            <a:pPr>
              <a:buFont typeface="+mj-lt"/>
              <a:buAutoNum type="arabicPeriod"/>
            </a:pPr>
            <a:r>
              <a:rPr lang="ja-JP" altLang="en-US" dirty="0"/>
              <a:t>本戦</a:t>
            </a:r>
            <a:r>
              <a:rPr lang="en-US" altLang="ja-JP" dirty="0"/>
              <a:t>map</a:t>
            </a:r>
            <a:r>
              <a:rPr lang="ja-JP" altLang="en-US" dirty="0"/>
              <a:t>の作成</a:t>
            </a:r>
            <a:endParaRPr lang="en-US" altLang="ja-JP" dirty="0"/>
          </a:p>
          <a:p>
            <a:pPr>
              <a:buFont typeface="+mj-lt"/>
              <a:buAutoNum type="arabicPeriod"/>
            </a:pPr>
            <a:r>
              <a:rPr lang="ja-JP" altLang="en-US" dirty="0"/>
              <a:t>本戦トーナメント表の作成</a:t>
            </a:r>
            <a:endParaRPr lang="en-US" altLang="ja-JP" dirty="0"/>
          </a:p>
        </p:txBody>
      </p:sp>
    </p:spTree>
    <p:extLst>
      <p:ext uri="{BB962C8B-B14F-4D97-AF65-F5344CB8AC3E}">
        <p14:creationId xmlns:p14="http://schemas.microsoft.com/office/powerpoint/2010/main" val="1080602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ォータブル">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6805720_TF11381587.potx" id="{483109F0-19AC-44BA-BC76-EA1AC2C58DC9}" vid="{C57CF070-2894-4EA9-BA21-522A83FACC1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クォータブル デザイン</Template>
  <TotalTime>132</TotalTime>
  <Words>314</Words>
  <Application>Microsoft Office PowerPoint</Application>
  <PresentationFormat>ワイド画面</PresentationFormat>
  <Paragraphs>74</Paragraphs>
  <Slides>9</Slides>
  <Notes>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Arial</vt:lpstr>
      <vt:lpstr>Century Gothic</vt:lpstr>
      <vt:lpstr>Wingdings 2</vt:lpstr>
      <vt:lpstr>クォータブル</vt:lpstr>
      <vt:lpstr>U-16 プロコン運営会議</vt:lpstr>
      <vt:lpstr>目次</vt:lpstr>
      <vt:lpstr>現状確認</vt:lpstr>
      <vt:lpstr>現状確認</vt:lpstr>
      <vt:lpstr>現状確認</vt:lpstr>
      <vt:lpstr>講習会について</vt:lpstr>
      <vt:lpstr>大会当日について</vt:lpstr>
      <vt:lpstr>大会当日について</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U-16 プロコン運営会議</dc:title>
  <dc:creator>篠田　裕人</dc:creator>
  <cp:lastModifiedBy>篠田　裕人</cp:lastModifiedBy>
  <cp:revision>5</cp:revision>
  <dcterms:created xsi:type="dcterms:W3CDTF">2020-10-04T02:19:02Z</dcterms:created>
  <dcterms:modified xsi:type="dcterms:W3CDTF">2020-10-04T04:31:33Z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