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A9BE30C-2B2A-40DF-80CB-4FA2C64EE513}" type="datetimeFigureOut">
              <a:rPr lang="en-US" smtClean="0"/>
              <a:t>9/7/2021</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1234C5B-7C98-465F-A0EF-6188390B8608}"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91489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4294967295"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BE30C-2B2A-40DF-80CB-4FA2C64EE513}"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259632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A9BE30C-2B2A-40DF-80CB-4FA2C64EE513}" type="datetimeFigureOut">
              <a:rPr lang="en-US" smtClean="0"/>
              <a:t>9/7/2021</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81234C5B-7C98-465F-A0EF-6188390B8608}"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364308"/>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BE30C-2B2A-40DF-80CB-4FA2C64EE513}"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69580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A9BE30C-2B2A-40DF-80CB-4FA2C64EE513}" type="datetimeFigureOut">
              <a:rPr lang="en-US" smtClean="0"/>
              <a:t>9/7/2021</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1234C5B-7C98-465F-A0EF-6188390B8608}"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237010"/>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BE30C-2B2A-40DF-80CB-4FA2C64EE513}"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93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BE30C-2B2A-40DF-80CB-4FA2C64EE513}"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4005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BE30C-2B2A-40DF-80CB-4FA2C64EE513}"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360764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BE30C-2B2A-40DF-80CB-4FA2C64EE513}"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338114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BE30C-2B2A-40DF-80CB-4FA2C64EE513}"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154025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BE30C-2B2A-40DF-80CB-4FA2C64EE513}"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34C5B-7C98-465F-A0EF-6188390B8608}" type="slidenum">
              <a:rPr lang="en-US" smtClean="0"/>
              <a:t>‹#›</a:t>
            </a:fld>
            <a:endParaRPr lang="en-US"/>
          </a:p>
        </p:txBody>
      </p:sp>
    </p:spTree>
    <p:extLst>
      <p:ext uri="{BB962C8B-B14F-4D97-AF65-F5344CB8AC3E}">
        <p14:creationId xmlns:p14="http://schemas.microsoft.com/office/powerpoint/2010/main" val="152571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A9BE30C-2B2A-40DF-80CB-4FA2C64EE513}" type="datetimeFigureOut">
              <a:rPr lang="en-US" smtClean="0"/>
              <a:t>9/7/2021</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1234C5B-7C98-465F-A0EF-6188390B8608}"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212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832">
          <p15:clr>
            <a:srgbClr val="F26B43"/>
          </p15:clr>
        </p15:guide>
        <p15:guide id="4294967295" pos="480">
          <p15:clr>
            <a:srgbClr val="F26B43"/>
          </p15:clr>
        </p15:guide>
        <p15:guide id="4294967295" orient="horz" pos="432">
          <p15:clr>
            <a:srgbClr val="F26B43"/>
          </p15:clr>
        </p15:guide>
        <p15:guide id="4294967295" pos="7200">
          <p15:clr>
            <a:srgbClr val="F26B43"/>
          </p15:clr>
        </p15:guide>
        <p15:guide id="429496729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bbvaopenmind.com/" TargetMode="External"/><Relationship Id="rId2" Type="http://schemas.openxmlformats.org/officeDocument/2006/relationships/hyperlink" Target="https://en.m.wikipedia.org/wipi/artificial-intelligence" TargetMode="External"/><Relationship Id="rId1" Type="http://schemas.openxmlformats.org/officeDocument/2006/relationships/slideLayout" Target="../slideLayouts/slideLayout1.xml"/><Relationship Id="rId6" Type="http://schemas.openxmlformats.org/officeDocument/2006/relationships/hyperlink" Target="https://www.forbes.com/" TargetMode="External"/><Relationship Id="rId5" Type="http://schemas.openxmlformats.org/officeDocument/2006/relationships/hyperlink" Target="https://news.usc.edu/" TargetMode="External"/><Relationship Id="rId4" Type="http://schemas.openxmlformats.org/officeDocument/2006/relationships/hyperlink" Target="https://builti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4"/>
            <a:ext cx="7034361" cy="1411648"/>
          </a:xfrm>
        </p:spPr>
        <p:txBody>
          <a:bodyPr>
            <a:normAutofit fontScale="90000"/>
          </a:bodyPr>
          <a:lstStyle/>
          <a:p>
            <a:r>
              <a:rPr lang="en-US" sz="3600" u="sng" dirty="0" smtClean="0"/>
              <a:t>Will artificial intelligence (</a:t>
            </a:r>
            <a:r>
              <a:rPr lang="en-US" sz="3600" u="sng" dirty="0" err="1" smtClean="0"/>
              <a:t>ai</a:t>
            </a:r>
            <a:r>
              <a:rPr lang="en-US" sz="3600" u="sng" dirty="0" smtClean="0"/>
              <a:t>) take our jobs away ?</a:t>
            </a:r>
            <a:br>
              <a:rPr lang="en-US" sz="3600" u="sng" dirty="0" smtClean="0"/>
            </a:br>
            <a:endParaRPr lang="en-US" sz="3600" u="sng" dirty="0"/>
          </a:p>
        </p:txBody>
      </p:sp>
      <p:sp>
        <p:nvSpPr>
          <p:cNvPr id="3" name="Subtitle 2"/>
          <p:cNvSpPr>
            <a:spLocks noGrp="1"/>
          </p:cNvSpPr>
          <p:nvPr>
            <p:ph type="subTitle" idx="1"/>
          </p:nvPr>
        </p:nvSpPr>
        <p:spPr>
          <a:xfrm>
            <a:off x="860611" y="2554942"/>
            <a:ext cx="10865223" cy="4101351"/>
          </a:xfrm>
        </p:spPr>
        <p:txBody>
          <a:bodyPr>
            <a:normAutofit/>
          </a:bodyPr>
          <a:lstStyle/>
          <a:p>
            <a:r>
              <a:rPr lang="en-US" dirty="0" smtClean="0"/>
              <a:t>ARTIFICIAL INTELLIGENCE  IS INTELLIGENCE DEMONSTRATED BY MACHINES, AS OPPOSED TO THE NATURAL INTELLIGENCE DISPLAY BY HUMANS OR ANIMALS. SOME POPULAR ACCOUNTS USE THE TERM “ARTIFICIAL INTELLIGENCE” TO DESCRIBE MSCHINES THAT IMITATE COGNITIVE FUNCTIONS OF THAT HUMANS ASSOCIATE WITH THE HUMAN MIND SUCH AS LEARNING AND PROBLEM SOLVING.</a:t>
            </a:r>
            <a:endParaRPr lang="en-US" dirty="0"/>
          </a:p>
        </p:txBody>
      </p:sp>
      <p:pic>
        <p:nvPicPr>
          <p:cNvPr id="8" name="Picture 7"/>
          <p:cNvPicPr>
            <a:picLocks noChangeAspect="1"/>
          </p:cNvPicPr>
          <p:nvPr/>
        </p:nvPicPr>
        <p:blipFill>
          <a:blip r:embed="rId2"/>
          <a:stretch>
            <a:fillRect/>
          </a:stretch>
        </p:blipFill>
        <p:spPr>
          <a:xfrm>
            <a:off x="4182790" y="4084778"/>
            <a:ext cx="4530904" cy="2396703"/>
          </a:xfrm>
          <a:prstGeom prst="rect">
            <a:avLst/>
          </a:prstGeom>
        </p:spPr>
      </p:pic>
    </p:spTree>
    <p:extLst>
      <p:ext uri="{BB962C8B-B14F-4D97-AF65-F5344CB8AC3E}">
        <p14:creationId xmlns:p14="http://schemas.microsoft.com/office/powerpoint/2010/main" val="34237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8835" y="1143293"/>
            <a:ext cx="6684440" cy="1021683"/>
          </a:xfrm>
        </p:spPr>
        <p:txBody>
          <a:bodyPr>
            <a:normAutofit fontScale="90000"/>
          </a:bodyPr>
          <a:lstStyle/>
          <a:p>
            <a:r>
              <a:rPr lang="en-US" sz="2400" u="sng" dirty="0" err="1" smtClean="0"/>
              <a:t>ArtificaIl</a:t>
            </a:r>
            <a:r>
              <a:rPr lang="en-US" sz="2400" u="sng" dirty="0" smtClean="0"/>
              <a:t> intelligence in the workplace: what is at stake for workers?</a:t>
            </a:r>
            <a:endParaRPr lang="en-US" sz="2400" u="sng" dirty="0"/>
          </a:p>
        </p:txBody>
      </p:sp>
      <p:sp>
        <p:nvSpPr>
          <p:cNvPr id="3" name="Subtitle 2"/>
          <p:cNvSpPr>
            <a:spLocks noGrp="1"/>
          </p:cNvSpPr>
          <p:nvPr>
            <p:ph type="subTitle" idx="1"/>
          </p:nvPr>
        </p:nvSpPr>
        <p:spPr>
          <a:xfrm>
            <a:off x="900953" y="2164976"/>
            <a:ext cx="10448365" cy="4558554"/>
          </a:xfrm>
        </p:spPr>
        <p:txBody>
          <a:bodyPr/>
          <a:lstStyle/>
          <a:p>
            <a:r>
              <a:rPr lang="en-US" dirty="0" smtClean="0"/>
              <a:t>WORKERS HAVE ALWAYS FACED WORKER TRACKING AND PERFORMANCE MONITORIG WHERE AN OVERARCHING BUSINESS PROFIT MOTIVE DOMINATES THE TERM OF THE EMPLOYMENT RELATIONSHIP, AND WORKERS WANT A DECENT AND ENJOYABLE LIFE, PAID FOR BY THEIR EMPLOYER AND WAGE PROVIDER. TODAY, HOWEVER, THE EMPLOYMENT  RELATIONSHIP IS CHANGING AND THERE IS A NEW  TYPE OF  ACTOR IN THE WORKPLACE. MACHINES, BOTH ANALOG AND DIGITAL, HAVE BEEN USED OVER TIME TO HELP WORKPLACE DESIGNERS CALCULATE OUTPUTS OF WORK AND, INDEED, TO REPLACE WORK THROUGH AUTOMATION, NOW ,  VIA  THE  INTEGRATION  OF  ARTIFICIAL  INTELLIGENCE  TOOLS AND  APPLICATIONS, SOME MACHINES HAVE NEW RESPONSIBILITIES AND EVEN AUTONOMY, AS WELL AS BEING EXPECTED TO DISPLAY VARIOUS FORMS OF HUMAN INTELLIGENCE AND MAKE DECISION ABOUT WORKERS THEMSELVES.</a:t>
            </a:r>
            <a:endParaRPr lang="en-US" dirty="0"/>
          </a:p>
        </p:txBody>
      </p:sp>
    </p:spTree>
    <p:extLst>
      <p:ext uri="{BB962C8B-B14F-4D97-AF65-F5344CB8AC3E}">
        <p14:creationId xmlns:p14="http://schemas.microsoft.com/office/powerpoint/2010/main" val="221584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4" y="282388"/>
            <a:ext cx="10367980" cy="995083"/>
          </a:xfrm>
        </p:spPr>
        <p:txBody>
          <a:bodyPr>
            <a:normAutofit fontScale="90000"/>
          </a:bodyPr>
          <a:lstStyle/>
          <a:p>
            <a:endParaRPr lang="en-US"/>
          </a:p>
        </p:txBody>
      </p:sp>
      <p:sp>
        <p:nvSpPr>
          <p:cNvPr id="3" name="Subtitle 2"/>
          <p:cNvSpPr>
            <a:spLocks noGrp="1"/>
          </p:cNvSpPr>
          <p:nvPr>
            <p:ph type="subTitle" idx="1"/>
          </p:nvPr>
        </p:nvSpPr>
        <p:spPr>
          <a:xfrm>
            <a:off x="847165" y="1597937"/>
            <a:ext cx="10757647" cy="5112145"/>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5576"/>
          </a:xfrm>
          <a:prstGeom prst="rect">
            <a:avLst/>
          </a:prstGeom>
        </p:spPr>
      </p:pic>
    </p:spTree>
    <p:extLst>
      <p:ext uri="{BB962C8B-B14F-4D97-AF65-F5344CB8AC3E}">
        <p14:creationId xmlns:p14="http://schemas.microsoft.com/office/powerpoint/2010/main" val="366969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393272"/>
            <a:ext cx="11470341" cy="6464728"/>
          </a:xfrm>
          <a:prstGeom prst="rect">
            <a:avLst/>
          </a:prstGeom>
        </p:spPr>
      </p:pic>
    </p:spTree>
    <p:extLst>
      <p:ext uri="{BB962C8B-B14F-4D97-AF65-F5344CB8AC3E}">
        <p14:creationId xmlns:p14="http://schemas.microsoft.com/office/powerpoint/2010/main" val="130472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871" y="1479175"/>
            <a:ext cx="6913040" cy="900953"/>
          </a:xfrm>
        </p:spPr>
        <p:txBody>
          <a:bodyPr>
            <a:normAutofit/>
          </a:bodyPr>
          <a:lstStyle/>
          <a:p>
            <a:r>
              <a:rPr lang="en-US" sz="2000" dirty="0" smtClean="0"/>
              <a:t>SOURCES</a:t>
            </a:r>
            <a:endParaRPr lang="en-US" sz="2000" dirty="0"/>
          </a:p>
        </p:txBody>
      </p:sp>
      <p:sp>
        <p:nvSpPr>
          <p:cNvPr id="3" name="Subtitle 2"/>
          <p:cNvSpPr>
            <a:spLocks noGrp="1"/>
          </p:cNvSpPr>
          <p:nvPr>
            <p:ph type="subTitle" idx="1"/>
          </p:nvPr>
        </p:nvSpPr>
        <p:spPr>
          <a:xfrm>
            <a:off x="1048871" y="2770095"/>
            <a:ext cx="7034362" cy="3886200"/>
          </a:xfrm>
        </p:spPr>
        <p:txBody>
          <a:bodyPr/>
          <a:lstStyle/>
          <a:p>
            <a:pPr marL="342900" indent="-342900">
              <a:buFont typeface="Wingdings" panose="05000000000000000000" pitchFamily="2" charset="2"/>
              <a:buChar char="v"/>
            </a:pPr>
            <a:r>
              <a:rPr lang="en-US" dirty="0" smtClean="0">
                <a:hlinkClick r:id="rId2"/>
              </a:rPr>
              <a:t>https://en.m.Wikipedia.org/wipi/artificial-intelligence</a:t>
            </a:r>
            <a:endParaRPr lang="en-US" dirty="0" smtClean="0"/>
          </a:p>
          <a:p>
            <a:pPr marL="342900" indent="-342900">
              <a:buFont typeface="Wingdings" panose="05000000000000000000" pitchFamily="2" charset="2"/>
              <a:buChar char="v"/>
            </a:pPr>
            <a:r>
              <a:rPr lang="en-US" dirty="0" smtClean="0">
                <a:hlinkClick r:id="rId3"/>
              </a:rPr>
              <a:t>https://www.bbvaopenmind.com</a:t>
            </a:r>
            <a:r>
              <a:rPr lang="en-US" dirty="0" smtClean="0"/>
              <a:t> ARTIFICIAL INTELLIGENCE IN THE WORKPLACE</a:t>
            </a:r>
          </a:p>
          <a:p>
            <a:pPr marL="342900" indent="-342900">
              <a:buFont typeface="Wingdings" panose="05000000000000000000" pitchFamily="2" charset="2"/>
              <a:buChar char="v"/>
            </a:pPr>
            <a:r>
              <a:rPr lang="en-US" dirty="0" smtClean="0">
                <a:hlinkClick r:id="rId4"/>
              </a:rPr>
              <a:t>https://builtin.com</a:t>
            </a:r>
            <a:r>
              <a:rPr lang="en-US" dirty="0" smtClean="0"/>
              <a:t> The Future Of AI: How Artificial Intelligence Will Change the World</a:t>
            </a:r>
          </a:p>
          <a:p>
            <a:pPr marL="342900" indent="-342900">
              <a:buFont typeface="Wingdings" panose="05000000000000000000" pitchFamily="2" charset="2"/>
              <a:buChar char="v"/>
            </a:pPr>
            <a:r>
              <a:rPr lang="en-US" dirty="0" smtClean="0">
                <a:hlinkClick r:id="rId5"/>
              </a:rPr>
              <a:t>https://news.usc.edu</a:t>
            </a:r>
            <a:r>
              <a:rPr lang="en-US" dirty="0" smtClean="0"/>
              <a:t> </a:t>
            </a:r>
          </a:p>
          <a:p>
            <a:pPr marL="342900" indent="-342900">
              <a:buFont typeface="Wingdings" panose="05000000000000000000" pitchFamily="2" charset="2"/>
              <a:buChar char="v"/>
            </a:pPr>
            <a:r>
              <a:rPr lang="en-US" dirty="0" smtClean="0">
                <a:hlinkClick r:id="rId6"/>
              </a:rPr>
              <a:t>https://www.forbes.com</a:t>
            </a:r>
            <a:endParaRPr lang="en-US" dirty="0" smtClean="0"/>
          </a:p>
          <a:p>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a:p>
          <a:p>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endParaRPr lang="en-US" dirty="0" smtClean="0"/>
          </a:p>
          <a:p>
            <a:endParaRPr lang="en-US" dirty="0"/>
          </a:p>
        </p:txBody>
      </p:sp>
    </p:spTree>
    <p:extLst>
      <p:ext uri="{BB962C8B-B14F-4D97-AF65-F5344CB8AC3E}">
        <p14:creationId xmlns:p14="http://schemas.microsoft.com/office/powerpoint/2010/main" val="26162115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168</TotalTime>
  <Words>241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Schoolbook</vt:lpstr>
      <vt:lpstr>Corbel</vt:lpstr>
      <vt:lpstr>Wingdings</vt:lpstr>
      <vt:lpstr>Headlines</vt:lpstr>
      <vt:lpstr>Will artificial intelligence (ai) take our jobs away ? </vt:lpstr>
      <vt:lpstr>ArtificaIl intelligence in the workplace: what is at stake for workers?</vt:lpstr>
      <vt:lpstr>PowerPoint Presentation</vt:lpstr>
      <vt:lpstr>PowerPoint Presentation</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artificial intelligence (ai) take our jobs away ?</dc:title>
  <dc:creator>Microsoft account</dc:creator>
  <cp:lastModifiedBy>Microsoft account</cp:lastModifiedBy>
  <cp:revision>13</cp:revision>
  <dcterms:created xsi:type="dcterms:W3CDTF">2021-09-07T13:05:05Z</dcterms:created>
  <dcterms:modified xsi:type="dcterms:W3CDTF">2021-09-07T15:53:19Z</dcterms:modified>
</cp:coreProperties>
</file>