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122069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122069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122069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8122069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122069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122069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812206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812206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5b99d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5b99d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12206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12206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122069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122069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1220692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1220692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122069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122069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122069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122069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122069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122069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122069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122069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122069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122069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0ZVWvgqOh8c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Pong using DQN and Combined Experience Replay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Nolan Gutierrez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Exploration </a:t>
            </a:r>
            <a:r>
              <a:rPr lang="en"/>
              <a:t>Strategy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96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exploration policy used was very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epsilon: 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to Start: 100000 frames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0" y="1152475"/>
            <a:ext cx="5122275" cy="3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57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 title="DQN Pong gameplay with Combined Experience R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475" y="1499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Pybullet-gym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intel i7 8700k P4000 GPU 32 GB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Anaconda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Ubuntu 16.04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V. Mnih, K. Kavukcuoglu, D. Silver, A. Graves, I. Antonoglou, D. Wier-stra, and M. Riedmiller, “Playing atari with deep reinforcement learn-ing,”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S. Zhang and R. S. Sutton, “A deeper look at experience replay,” 2017.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goal of this project?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definition of the problem to which our reinforcement algorithm will be applied?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State Space?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Action Space?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Reward Function?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Transition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use a function approximator? [1]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DQN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Reward Clipping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Combined Experience Replay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Exploration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pong implementation was used?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it open source?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Thresholding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th2 = cv2.adaptiveThreshold(img,255,cv2.ADAPTIVE_THRESH_MEAN_C, cv2.THRESH_BINARY,11,2)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Q-Learning	(DQN)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special about deep learning as a Q-value approximator?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was the original purpose of the DQN?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it like to train a DQN?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specifications: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Convolutional layer: 32 filters, 4 x 4 strides, kernel size of 8, relu 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Max pooling layer: strides 2 by 2, kernel 2 by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Convolutional layer: 64 filters, 2 by 2 strides, kernel size of 3, relu 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Convolutional layer: 64 filters, 1 by 1 strides, kernel size of 3, relu 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Flattened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MLP: 512 output nodes, relu 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MLP: 4 output nodes, no activation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75" y="4382575"/>
            <a:ext cx="474965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DQN Training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- lr .00025, beta1 .9, beta2 .99, epsilon 1e-8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weights updated every 10000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number of experiences 300000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Size: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Episodes: 600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Frame: 1830000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 Clipping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reward clipping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was the reward function used?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Combined Experience Replay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benefits come with Combined Experience Replay?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was it used in this experiment?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its usage a success?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