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88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00" y="1371600"/>
            <a:ext cx="4343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Constants and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0300" y="2448668"/>
            <a:ext cx="4343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 Application Settings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00300" y="3525736"/>
            <a:ext cx="4343400" cy="2102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date time, username, computer ID.</a:t>
            </a:r>
            <a:endParaRPr lang="en-US" sz="1400" dirty="0" smtClean="0"/>
          </a:p>
          <a:p>
            <a:pPr algn="ctr"/>
            <a:r>
              <a:rPr lang="en-US" sz="1400" dirty="0" smtClean="0"/>
              <a:t>Prepare log </a:t>
            </a:r>
            <a:r>
              <a:rPr lang="en-US" sz="1400" dirty="0" smtClean="0"/>
              <a:t>entry per form.</a:t>
            </a:r>
          </a:p>
          <a:p>
            <a:pPr algn="ctr"/>
            <a:r>
              <a:rPr lang="en-US" sz="1400" dirty="0" smtClean="0"/>
              <a:t>Open log.</a:t>
            </a:r>
            <a:endParaRPr lang="en-US" sz="1400" dirty="0" smtClean="0"/>
          </a:p>
          <a:p>
            <a:pPr algn="ctr"/>
            <a:r>
              <a:rPr lang="en-US" sz="1400" dirty="0" smtClean="0"/>
              <a:t>Unprotect log sheet.</a:t>
            </a:r>
          </a:p>
          <a:p>
            <a:pPr algn="ctr"/>
            <a:r>
              <a:rPr lang="en-US" sz="1400" dirty="0" smtClean="0"/>
              <a:t>Update log.</a:t>
            </a:r>
          </a:p>
          <a:p>
            <a:pPr algn="ctr"/>
            <a:r>
              <a:rPr lang="en-US" sz="1400" dirty="0" smtClean="0"/>
              <a:t>Protect log sheet. </a:t>
            </a:r>
          </a:p>
          <a:p>
            <a:pPr algn="ctr"/>
            <a:r>
              <a:rPr lang="en-US" sz="1400" dirty="0" smtClean="0"/>
              <a:t>Close log, saving changes</a:t>
            </a:r>
            <a:r>
              <a:rPr lang="en-US" sz="1400" dirty="0" smtClean="0"/>
              <a:t>.</a:t>
            </a:r>
          </a:p>
          <a:p>
            <a:pPr algn="ctr"/>
            <a:r>
              <a:rPr lang="en-US" sz="1400" dirty="0" smtClean="0"/>
              <a:t>Save PDF.</a:t>
            </a:r>
          </a:p>
          <a:p>
            <a:pPr algn="ctr"/>
            <a:r>
              <a:rPr lang="en-US" sz="1400" dirty="0" smtClean="0"/>
              <a:t>Display “success” message.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400300" y="6019800"/>
            <a:ext cx="4343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Application Settings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4572000" y="3134468"/>
            <a:ext cx="0" cy="391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>
            <a:off x="4572000" y="5628532"/>
            <a:ext cx="0" cy="391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4572000" y="2057400"/>
            <a:ext cx="0" cy="391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submitButton_Click</a:t>
            </a:r>
            <a:r>
              <a:rPr lang="en-US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9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 w="lg" len="lg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submitButton_Click()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Manteufel</dc:creator>
  <cp:lastModifiedBy>Nolan Manteufel</cp:lastModifiedBy>
  <cp:revision>3</cp:revision>
  <dcterms:created xsi:type="dcterms:W3CDTF">2006-08-16T00:00:00Z</dcterms:created>
  <dcterms:modified xsi:type="dcterms:W3CDTF">2020-07-13T13:40:35Z</dcterms:modified>
</cp:coreProperties>
</file>