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5"/>
  </p:normalViewPr>
  <p:slideViewPr>
    <p:cSldViewPr snapToGrid="0" snapToObjects="1">
      <p:cViewPr varScale="1">
        <p:scale>
          <a:sx n="111" d="100"/>
          <a:sy n="111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92B8-43B9-3C42-A8F9-7D2EF9F5DF88}" type="datetimeFigureOut">
              <a:t>5/21/17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8D44-D9E1-2049-AF7C-1FEC9EEB1E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95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92B8-43B9-3C42-A8F9-7D2EF9F5DF88}" type="datetimeFigureOut">
              <a:t>5/21/17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8D44-D9E1-2049-AF7C-1FEC9EEB1E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1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92B8-43B9-3C42-A8F9-7D2EF9F5DF88}" type="datetimeFigureOut">
              <a:t>5/21/17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8D44-D9E1-2049-AF7C-1FEC9EEB1E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53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92B8-43B9-3C42-A8F9-7D2EF9F5DF88}" type="datetimeFigureOut">
              <a:t>5/21/17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8D44-D9E1-2049-AF7C-1FEC9EEB1E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42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92B8-43B9-3C42-A8F9-7D2EF9F5DF88}" type="datetimeFigureOut">
              <a:t>5/21/17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8D44-D9E1-2049-AF7C-1FEC9EEB1E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4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92B8-43B9-3C42-A8F9-7D2EF9F5DF88}" type="datetimeFigureOut">
              <a:t>5/21/17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8D44-D9E1-2049-AF7C-1FEC9EEB1E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7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92B8-43B9-3C42-A8F9-7D2EF9F5DF88}" type="datetimeFigureOut">
              <a:t>5/21/17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8D44-D9E1-2049-AF7C-1FEC9EEB1E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73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92B8-43B9-3C42-A8F9-7D2EF9F5DF88}" type="datetimeFigureOut">
              <a:t>5/21/17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8D44-D9E1-2049-AF7C-1FEC9EEB1E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67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92B8-43B9-3C42-A8F9-7D2EF9F5DF88}" type="datetimeFigureOut">
              <a:t>5/21/17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8D44-D9E1-2049-AF7C-1FEC9EEB1E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1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92B8-43B9-3C42-A8F9-7D2EF9F5DF88}" type="datetimeFigureOut">
              <a:t>5/21/17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8D44-D9E1-2049-AF7C-1FEC9EEB1E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9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92B8-43B9-3C42-A8F9-7D2EF9F5DF88}" type="datetimeFigureOut">
              <a:t>5/21/17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8D44-D9E1-2049-AF7C-1FEC9EEB1E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86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192B8-43B9-3C42-A8F9-7D2EF9F5DF88}" type="datetimeFigureOut">
              <a:t>5/21/17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78D44-D9E1-2049-AF7C-1FEC9EEB1E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2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37" y="677863"/>
            <a:ext cx="10198100" cy="238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3538" y="3298785"/>
            <a:ext cx="113663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400" b="1"/>
              <a:t>ok</a:t>
            </a:r>
            <a:r>
              <a:rPr lang="zh-CN" altLang="en-US" sz="2400" b="1"/>
              <a:t>，</a:t>
            </a:r>
            <a:r>
              <a:rPr lang="en-US" altLang="zh-CN" sz="2400" b="1"/>
              <a:t>I</a:t>
            </a:r>
            <a:r>
              <a:rPr lang="zh-CN" altLang="en-US" sz="2400" b="1"/>
              <a:t> </a:t>
            </a:r>
            <a:r>
              <a:rPr lang="en-US" altLang="zh-CN" sz="2400" b="1"/>
              <a:t>change</a:t>
            </a:r>
            <a:r>
              <a:rPr lang="zh-CN" altLang="en-US" sz="2400" b="1"/>
              <a:t> </a:t>
            </a:r>
            <a:r>
              <a:rPr lang="en-US" altLang="zh-CN" sz="2400" b="1"/>
              <a:t>the</a:t>
            </a:r>
            <a:r>
              <a:rPr lang="zh-CN" altLang="en-US" sz="2400" b="1"/>
              <a:t> </a:t>
            </a:r>
            <a:r>
              <a:rPr lang="en-US" altLang="zh-CN" sz="2400" b="1"/>
              <a:t>line</a:t>
            </a:r>
            <a:r>
              <a:rPr lang="zh-CN" altLang="en-US" sz="2400" b="1"/>
              <a:t> </a:t>
            </a:r>
            <a:r>
              <a:rPr lang="en-US" altLang="zh-CN" sz="2400" b="1"/>
              <a:t>fit</a:t>
            </a:r>
            <a:r>
              <a:rPr lang="zh-CN" altLang="en-US" sz="2400" b="1"/>
              <a:t> </a:t>
            </a:r>
            <a:r>
              <a:rPr lang="en-US" altLang="zh-CN" sz="2400" b="1"/>
              <a:t>from</a:t>
            </a:r>
            <a:r>
              <a:rPr lang="zh-CN" altLang="en-US" sz="2400" b="1"/>
              <a:t> </a:t>
            </a:r>
            <a:r>
              <a:rPr lang="en-US" altLang="zh-CN" sz="2400" b="1"/>
              <a:t>3</a:t>
            </a:r>
            <a:r>
              <a:rPr lang="en-US" altLang="zh-CN" sz="2400" b="1" baseline="30000"/>
              <a:t>rd</a:t>
            </a:r>
            <a:r>
              <a:rPr lang="zh-CN" altLang="en-US" sz="2400" b="1"/>
              <a:t> </a:t>
            </a:r>
            <a:r>
              <a:rPr lang="en-US" altLang="zh-CN" sz="2400" b="1"/>
              <a:t>order</a:t>
            </a:r>
            <a:r>
              <a:rPr lang="zh-CN" altLang="en-US" sz="2400" b="1"/>
              <a:t> </a:t>
            </a:r>
            <a:r>
              <a:rPr lang="en-US" altLang="zh-CN" sz="2400" b="1"/>
              <a:t>eq</a:t>
            </a:r>
            <a:r>
              <a:rPr lang="zh-CN" altLang="en-US" sz="2400" b="1"/>
              <a:t> </a:t>
            </a:r>
            <a:r>
              <a:rPr lang="en-US" altLang="zh-CN" sz="2400" b="1"/>
              <a:t>back</a:t>
            </a:r>
            <a:r>
              <a:rPr lang="zh-CN" altLang="en-US" sz="2400" b="1"/>
              <a:t> </a:t>
            </a:r>
            <a:r>
              <a:rPr lang="en-US" altLang="zh-CN" sz="2400" b="1"/>
              <a:t>to</a:t>
            </a:r>
            <a:r>
              <a:rPr lang="zh-CN" altLang="en-US" sz="2400" b="1"/>
              <a:t> </a:t>
            </a:r>
            <a:r>
              <a:rPr lang="en-US" altLang="zh-CN" sz="2400" b="1"/>
              <a:t>2</a:t>
            </a:r>
            <a:r>
              <a:rPr lang="en-US" altLang="zh-CN" sz="2400" b="1" baseline="30000"/>
              <a:t>nd</a:t>
            </a:r>
            <a:r>
              <a:rPr lang="zh-CN" altLang="en-US" sz="2400" b="1"/>
              <a:t> </a:t>
            </a:r>
            <a:r>
              <a:rPr lang="en-US" altLang="zh-CN" sz="2400" b="1"/>
              <a:t>order</a:t>
            </a:r>
            <a:r>
              <a:rPr lang="zh-CN" altLang="en-US" sz="2400" b="1"/>
              <a:t> </a:t>
            </a:r>
            <a:r>
              <a:rPr lang="en-US" altLang="zh-CN" sz="2400" b="1"/>
              <a:t>eq,</a:t>
            </a:r>
            <a:r>
              <a:rPr lang="zh-CN" altLang="en-US" sz="2400" b="1"/>
              <a:t> </a:t>
            </a:r>
            <a:r>
              <a:rPr lang="en-US" altLang="zh-CN" sz="2400" b="1"/>
              <a:t>as</a:t>
            </a:r>
            <a:r>
              <a:rPr lang="zh-CN" altLang="en-US" sz="2400" b="1"/>
              <a:t> </a:t>
            </a:r>
            <a:r>
              <a:rPr lang="en-US" altLang="zh-CN" sz="2400" b="1"/>
              <a:t>3</a:t>
            </a:r>
            <a:r>
              <a:rPr lang="en-US" altLang="zh-CN" sz="2400" b="1" baseline="30000"/>
              <a:t>rd</a:t>
            </a:r>
            <a:r>
              <a:rPr lang="zh-CN" altLang="en-US" sz="2400" b="1"/>
              <a:t> </a:t>
            </a:r>
            <a:r>
              <a:rPr lang="en-US" altLang="zh-CN" sz="2400" b="1"/>
              <a:t>order</a:t>
            </a:r>
            <a:r>
              <a:rPr lang="zh-CN" altLang="en-US" sz="2400" b="1"/>
              <a:t> </a:t>
            </a:r>
            <a:r>
              <a:rPr lang="en-US" altLang="zh-CN" sz="2400" b="1"/>
              <a:t>eq</a:t>
            </a:r>
            <a:r>
              <a:rPr lang="zh-CN" altLang="en-US" sz="2400" b="1"/>
              <a:t> </a:t>
            </a:r>
            <a:r>
              <a:rPr lang="en-US" altLang="zh-CN" sz="2400" b="1"/>
              <a:t>is</a:t>
            </a:r>
            <a:r>
              <a:rPr lang="zh-CN" altLang="en-US" sz="2400" b="1"/>
              <a:t> </a:t>
            </a:r>
            <a:r>
              <a:rPr lang="en-US" altLang="zh-CN" sz="2400" b="1"/>
              <a:t>a</a:t>
            </a:r>
            <a:r>
              <a:rPr lang="zh-CN" altLang="en-US" sz="2400" b="1"/>
              <a:t> </a:t>
            </a:r>
            <a:r>
              <a:rPr lang="en-US" altLang="zh-CN" sz="2400" b="1"/>
              <a:t>little</a:t>
            </a:r>
            <a:r>
              <a:rPr lang="zh-CN" altLang="en-US" sz="2400" b="1"/>
              <a:t> </a:t>
            </a:r>
            <a:r>
              <a:rPr lang="en-US" altLang="zh-CN" sz="2400" b="1"/>
              <a:t>overfit</a:t>
            </a:r>
            <a:r>
              <a:rPr lang="zh-CN" altLang="en-US" sz="2400" b="1"/>
              <a:t> </a:t>
            </a:r>
            <a:r>
              <a:rPr lang="en-US" altLang="zh-CN" sz="2400" b="1"/>
              <a:t>to</a:t>
            </a:r>
            <a:r>
              <a:rPr lang="zh-CN" altLang="en-US" sz="2400" b="1"/>
              <a:t> </a:t>
            </a:r>
            <a:r>
              <a:rPr lang="en-US" altLang="zh-CN" sz="2400" b="1"/>
              <a:t>generate</a:t>
            </a:r>
            <a:r>
              <a:rPr lang="zh-CN" altLang="en-US" sz="2400" b="1"/>
              <a:t> </a:t>
            </a:r>
            <a:r>
              <a:rPr lang="en-US" altLang="zh-CN" sz="2400" b="1"/>
              <a:t>a</a:t>
            </a:r>
            <a:r>
              <a:rPr lang="zh-CN" altLang="en-US" sz="2400" b="1"/>
              <a:t> </a:t>
            </a:r>
            <a:r>
              <a:rPr lang="en-US" altLang="zh-CN" sz="2400" b="1"/>
              <a:t>a</a:t>
            </a:r>
            <a:r>
              <a:rPr lang="zh-CN" altLang="en-US" sz="2400" b="1"/>
              <a:t> </a:t>
            </a:r>
            <a:r>
              <a:rPr lang="en-US" altLang="zh-CN" sz="2400" b="1"/>
              <a:t>little</a:t>
            </a:r>
            <a:r>
              <a:rPr lang="zh-CN" altLang="en-US" sz="2400" b="1"/>
              <a:t> </a:t>
            </a:r>
            <a:r>
              <a:rPr lang="en-US" altLang="zh-CN" sz="2400" b="1"/>
              <a:t>complex</a:t>
            </a:r>
            <a:r>
              <a:rPr lang="zh-CN" altLang="en-US" sz="2400" b="1"/>
              <a:t> </a:t>
            </a:r>
            <a:r>
              <a:rPr lang="en-US" altLang="zh-CN" sz="2400" b="1"/>
              <a:t>curve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b="1"/>
              <a:t>and</a:t>
            </a:r>
            <a:r>
              <a:rPr lang="zh-CN" altLang="en-US" sz="2400" b="1"/>
              <a:t> </a:t>
            </a:r>
            <a:r>
              <a:rPr lang="en-US" altLang="zh-CN" sz="2400" b="1"/>
              <a:t>now</a:t>
            </a:r>
            <a:r>
              <a:rPr lang="zh-CN" altLang="en-US" sz="2400" b="1"/>
              <a:t> </a:t>
            </a:r>
            <a:r>
              <a:rPr lang="en-US" altLang="zh-CN" sz="2400" b="1"/>
              <a:t>below</a:t>
            </a:r>
            <a:r>
              <a:rPr lang="zh-CN" altLang="en-US" sz="2400" b="1"/>
              <a:t> </a:t>
            </a:r>
            <a:r>
              <a:rPr lang="en-US" altLang="zh-CN" sz="2400" b="1"/>
              <a:t>is</a:t>
            </a:r>
            <a:r>
              <a:rPr lang="zh-CN" altLang="en-US" sz="2400" b="1"/>
              <a:t> </a:t>
            </a:r>
            <a:r>
              <a:rPr lang="en-US" altLang="zh-CN" sz="2400" b="1"/>
              <a:t>my</a:t>
            </a:r>
            <a:r>
              <a:rPr lang="zh-CN" altLang="en-US" sz="2400" b="1"/>
              <a:t> </a:t>
            </a:r>
            <a:r>
              <a:rPr lang="en-US" altLang="zh-CN" sz="2400" b="1"/>
              <a:t>codes</a:t>
            </a:r>
            <a:r>
              <a:rPr lang="zh-CN" altLang="en-US" sz="2400" b="1"/>
              <a:t> </a:t>
            </a:r>
            <a:r>
              <a:rPr lang="en-US" altLang="zh-CN" sz="2400" b="1"/>
              <a:t>to</a:t>
            </a:r>
            <a:r>
              <a:rPr lang="zh-CN" altLang="en-US" sz="2400" b="1"/>
              <a:t> </a:t>
            </a:r>
            <a:r>
              <a:rPr lang="en-US" altLang="zh-CN" sz="2400" b="1"/>
              <a:t>caculate</a:t>
            </a:r>
            <a:r>
              <a:rPr lang="zh-CN" altLang="en-US" sz="2400" b="1"/>
              <a:t> </a:t>
            </a:r>
            <a:r>
              <a:rPr lang="en-US" altLang="zh-CN" sz="2400" b="1"/>
              <a:t>the</a:t>
            </a:r>
            <a:r>
              <a:rPr lang="zh-CN" altLang="en-US" sz="2400" b="1"/>
              <a:t> </a:t>
            </a:r>
            <a:r>
              <a:rPr lang="en-US" altLang="zh-CN" sz="2400" b="1"/>
              <a:t>readius: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/>
              <a:t>left_curverad = ((1 + (2*left_fit_cr[0]*y_eval*ym_per_pix + left_fit_cr[1])**2)**1.5) / np.absolute(2*left_fit_cr[0])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/>
              <a:t>right_curverad = ((1 + (2*right_fit_cr[0]*y_eval*ym_per_pix + right_fit_cr[1])**2)**1.5) / np.absolute(2*right_fit_cr[0])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400" b="1"/>
              <a:t>Yes,with</a:t>
            </a:r>
            <a:r>
              <a:rPr lang="zh-CN" altLang="en-US" sz="2400" b="1"/>
              <a:t> </a:t>
            </a:r>
            <a:r>
              <a:rPr lang="en-US" altLang="zh-CN" sz="2400" b="1"/>
              <a:t>ym_per_pix/xm_per_pix(meter</a:t>
            </a:r>
            <a:r>
              <a:rPr lang="zh-CN" altLang="en-US" sz="2400" b="1"/>
              <a:t> </a:t>
            </a:r>
            <a:r>
              <a:rPr lang="en-US" altLang="zh-CN" sz="2400" b="1"/>
              <a:t>per</a:t>
            </a:r>
            <a:r>
              <a:rPr lang="zh-CN" altLang="en-US" sz="2400" b="1"/>
              <a:t> </a:t>
            </a:r>
            <a:r>
              <a:rPr lang="en-US" altLang="zh-CN" sz="2400" b="1"/>
              <a:t>pixel,scale</a:t>
            </a:r>
            <a:r>
              <a:rPr lang="zh-CN" altLang="en-US" sz="2400" b="1"/>
              <a:t> </a:t>
            </a:r>
            <a:r>
              <a:rPr lang="en-US" altLang="zh-CN" sz="2400" b="1"/>
              <a:t>the</a:t>
            </a:r>
            <a:r>
              <a:rPr lang="zh-CN" altLang="en-US" sz="2400" b="1"/>
              <a:t> </a:t>
            </a:r>
            <a:r>
              <a:rPr lang="en-US" altLang="zh-CN" sz="2400" b="1"/>
              <a:t>pixel</a:t>
            </a:r>
            <a:r>
              <a:rPr lang="zh-CN" altLang="en-US" sz="2400" b="1"/>
              <a:t> </a:t>
            </a:r>
            <a:r>
              <a:rPr lang="en-US" altLang="zh-CN" sz="2400" b="1"/>
              <a:t>radius</a:t>
            </a:r>
            <a:r>
              <a:rPr lang="zh-CN" altLang="en-US" sz="2400" b="1"/>
              <a:t> </a:t>
            </a:r>
            <a:r>
              <a:rPr lang="en-US" altLang="zh-CN" sz="2400" b="1"/>
              <a:t>by</a:t>
            </a:r>
            <a:r>
              <a:rPr lang="zh-CN" altLang="en-US" sz="2400" b="1"/>
              <a:t> </a:t>
            </a:r>
            <a:r>
              <a:rPr lang="en-US" altLang="zh-CN" sz="2400" b="1"/>
              <a:t>above</a:t>
            </a:r>
            <a:r>
              <a:rPr lang="zh-CN" altLang="en-US" sz="2400" b="1"/>
              <a:t> </a:t>
            </a:r>
            <a:r>
              <a:rPr lang="en-US" altLang="zh-CN" sz="2400" b="1"/>
              <a:t>codes</a:t>
            </a:r>
            <a:r>
              <a:rPr lang="zh-CN" altLang="en-US" sz="2400" b="1"/>
              <a:t> </a:t>
            </a:r>
            <a:r>
              <a:rPr lang="en-US" altLang="zh-CN" sz="2400" b="1"/>
              <a:t>to</a:t>
            </a:r>
            <a:r>
              <a:rPr lang="zh-CN" altLang="en-US" sz="2400" b="1"/>
              <a:t> </a:t>
            </a:r>
            <a:r>
              <a:rPr lang="en-US" altLang="zh-CN" sz="2400" b="1"/>
              <a:t>real</a:t>
            </a:r>
            <a:r>
              <a:rPr lang="zh-CN" altLang="en-US" sz="2400" b="1"/>
              <a:t> </a:t>
            </a:r>
            <a:r>
              <a:rPr lang="en-US" altLang="zh-CN" sz="2400" b="1"/>
              <a:t>world</a:t>
            </a:r>
            <a:r>
              <a:rPr lang="zh-CN" altLang="en-US" sz="2400" b="1"/>
              <a:t> </a:t>
            </a:r>
            <a:r>
              <a:rPr lang="en-US" altLang="zh-CN" sz="2400" b="1"/>
              <a:t>space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847535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10" y="95813"/>
            <a:ext cx="10045700" cy="309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5113" y="3164681"/>
            <a:ext cx="113663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b="1"/>
              <a:t>Thank</a:t>
            </a:r>
            <a:r>
              <a:rPr lang="zh-CN" altLang="en-US" b="1"/>
              <a:t> </a:t>
            </a:r>
            <a:r>
              <a:rPr lang="en-US" altLang="zh-CN" b="1"/>
              <a:t>you</a:t>
            </a:r>
            <a:r>
              <a:rPr lang="zh-CN" altLang="en-US" b="1"/>
              <a:t> </a:t>
            </a:r>
            <a:r>
              <a:rPr lang="en-US" altLang="zh-CN" b="1"/>
              <a:t>for</a:t>
            </a:r>
            <a:r>
              <a:rPr lang="zh-CN" altLang="en-US" b="1"/>
              <a:t> </a:t>
            </a:r>
            <a:r>
              <a:rPr lang="en-US" altLang="zh-CN" b="1"/>
              <a:t>your</a:t>
            </a:r>
            <a:r>
              <a:rPr lang="zh-CN" altLang="en-US" b="1"/>
              <a:t> </a:t>
            </a:r>
            <a:r>
              <a:rPr lang="en-US" altLang="zh-CN" b="1"/>
              <a:t>suggestion,I</a:t>
            </a:r>
            <a:r>
              <a:rPr lang="zh-CN" altLang="en-US" b="1"/>
              <a:t> </a:t>
            </a:r>
            <a:r>
              <a:rPr lang="en-US" altLang="zh-CN" b="1"/>
              <a:t>have</a:t>
            </a:r>
            <a:r>
              <a:rPr lang="zh-CN" altLang="en-US" b="1"/>
              <a:t> </a:t>
            </a:r>
            <a:r>
              <a:rPr lang="en-US" altLang="zh-CN" b="1"/>
              <a:t>read</a:t>
            </a:r>
            <a:r>
              <a:rPr lang="zh-CN" altLang="en-US" b="1"/>
              <a:t> </a:t>
            </a:r>
            <a:r>
              <a:rPr lang="en-US" altLang="zh-CN" b="1"/>
              <a:t>the</a:t>
            </a:r>
            <a:r>
              <a:rPr lang="zh-CN" altLang="en-US" b="1"/>
              <a:t> </a:t>
            </a:r>
            <a:r>
              <a:rPr lang="en-US" altLang="zh-CN" b="1"/>
              <a:t>article of</a:t>
            </a:r>
            <a:r>
              <a:rPr lang="zh-CN" altLang="en-US" b="1"/>
              <a:t> </a:t>
            </a:r>
            <a:r>
              <a:rPr lang="en-US" altLang="zh-CN" b="1"/>
              <a:t>solutions</a:t>
            </a:r>
            <a:r>
              <a:rPr lang="zh-CN" altLang="en-US" b="1"/>
              <a:t> </a:t>
            </a:r>
            <a:r>
              <a:rPr lang="en-US" altLang="zh-CN" b="1"/>
              <a:t>you</a:t>
            </a:r>
            <a:r>
              <a:rPr lang="zh-CN" altLang="en-US" b="1"/>
              <a:t> </a:t>
            </a:r>
            <a:r>
              <a:rPr lang="en-US" altLang="zh-CN" b="1"/>
              <a:t>gave</a:t>
            </a:r>
            <a:r>
              <a:rPr lang="zh-CN" altLang="en-US" b="1"/>
              <a:t> </a:t>
            </a:r>
            <a:r>
              <a:rPr lang="en-US" altLang="zh-CN" b="1"/>
              <a:t>me,as</a:t>
            </a:r>
            <a:r>
              <a:rPr lang="zh-CN" altLang="en-US" b="1"/>
              <a:t> </a:t>
            </a:r>
            <a:r>
              <a:rPr lang="en-US" altLang="zh-CN" b="1"/>
              <a:t>the</a:t>
            </a:r>
            <a:r>
              <a:rPr lang="zh-CN" altLang="en-US" b="1"/>
              <a:t> </a:t>
            </a:r>
            <a:r>
              <a:rPr lang="en-US" altLang="zh-CN" b="1"/>
              <a:t>coming</a:t>
            </a:r>
            <a:r>
              <a:rPr lang="zh-CN" altLang="en-US" b="1"/>
              <a:t> </a:t>
            </a:r>
            <a:r>
              <a:rPr lang="en-US" altLang="zh-CN" b="1"/>
              <a:t>of</a:t>
            </a:r>
            <a:r>
              <a:rPr lang="zh-CN" altLang="en-US" b="1"/>
              <a:t> </a:t>
            </a:r>
            <a:r>
              <a:rPr lang="en-US" altLang="zh-CN" b="1"/>
              <a:t>end</a:t>
            </a:r>
            <a:r>
              <a:rPr lang="zh-CN" altLang="en-US" b="1"/>
              <a:t> </a:t>
            </a:r>
            <a:r>
              <a:rPr lang="en-US" altLang="zh-CN" b="1"/>
              <a:t>of</a:t>
            </a:r>
            <a:r>
              <a:rPr lang="zh-CN" altLang="en-US" b="1"/>
              <a:t> </a:t>
            </a:r>
            <a:r>
              <a:rPr lang="en-US" altLang="zh-CN" b="1"/>
              <a:t>term1,I</a:t>
            </a:r>
            <a:r>
              <a:rPr lang="zh-CN" altLang="en-US" b="1"/>
              <a:t> </a:t>
            </a:r>
            <a:r>
              <a:rPr lang="en-US" altLang="zh-CN" b="1"/>
              <a:t>have</a:t>
            </a:r>
            <a:r>
              <a:rPr lang="zh-CN" altLang="en-US" b="1"/>
              <a:t> </a:t>
            </a:r>
            <a:r>
              <a:rPr lang="en-US" altLang="zh-CN" b="1"/>
              <a:t>to</a:t>
            </a:r>
            <a:r>
              <a:rPr lang="zh-CN" altLang="en-US" b="1"/>
              <a:t> </a:t>
            </a:r>
            <a:r>
              <a:rPr lang="en-US" altLang="zh-CN" b="1"/>
              <a:t>try</a:t>
            </a:r>
            <a:r>
              <a:rPr lang="zh-CN" altLang="en-US" b="1"/>
              <a:t> </a:t>
            </a:r>
            <a:r>
              <a:rPr lang="en-US" altLang="zh-CN" b="1"/>
              <a:t>that</a:t>
            </a:r>
            <a:r>
              <a:rPr lang="zh-CN" altLang="en-US" b="1"/>
              <a:t> </a:t>
            </a:r>
            <a:r>
              <a:rPr lang="en-US" altLang="zh-CN" b="1"/>
              <a:t>later.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b="1"/>
              <a:t>To</a:t>
            </a:r>
            <a:r>
              <a:rPr lang="zh-CN" altLang="en-US" b="1"/>
              <a:t> </a:t>
            </a:r>
            <a:r>
              <a:rPr lang="en-US" altLang="zh-CN" b="1"/>
              <a:t>pass</a:t>
            </a:r>
            <a:r>
              <a:rPr lang="zh-CN" altLang="en-US" b="1"/>
              <a:t> </a:t>
            </a:r>
            <a:r>
              <a:rPr lang="en-US" altLang="zh-CN" b="1"/>
              <a:t>the</a:t>
            </a:r>
            <a:r>
              <a:rPr lang="zh-CN" altLang="en-US" b="1"/>
              <a:t> </a:t>
            </a:r>
            <a:r>
              <a:rPr lang="en-US" altLang="zh-CN" b="1"/>
              <a:t>submit</a:t>
            </a:r>
            <a:r>
              <a:rPr lang="zh-CN" altLang="en-US" b="1"/>
              <a:t> </a:t>
            </a:r>
            <a:r>
              <a:rPr lang="en-US" altLang="zh-CN" b="1"/>
              <a:t>right</a:t>
            </a:r>
            <a:r>
              <a:rPr lang="zh-CN" altLang="en-US" b="1"/>
              <a:t> </a:t>
            </a:r>
            <a:r>
              <a:rPr lang="en-US" altLang="zh-CN" b="1"/>
              <a:t>now,I</a:t>
            </a:r>
            <a:r>
              <a:rPr lang="zh-CN" altLang="en-US" b="1"/>
              <a:t> </a:t>
            </a:r>
            <a:r>
              <a:rPr lang="en-US" altLang="zh-CN" b="1"/>
              <a:t>do</a:t>
            </a:r>
            <a:r>
              <a:rPr lang="zh-CN" altLang="en-US" b="1"/>
              <a:t> </a:t>
            </a:r>
            <a:r>
              <a:rPr lang="en-US" altLang="zh-CN" b="1"/>
              <a:t>some</a:t>
            </a:r>
            <a:r>
              <a:rPr lang="zh-CN" altLang="en-US" b="1"/>
              <a:t> </a:t>
            </a:r>
            <a:r>
              <a:rPr lang="en-US" altLang="zh-CN" b="1"/>
              <a:t>major</a:t>
            </a:r>
            <a:r>
              <a:rPr lang="zh-CN" altLang="en-US" b="1"/>
              <a:t> </a:t>
            </a:r>
            <a:r>
              <a:rPr lang="en-US" altLang="zh-CN" b="1"/>
              <a:t>modificaiton</a:t>
            </a:r>
            <a:r>
              <a:rPr lang="zh-CN" altLang="en-US" b="1"/>
              <a:t> </a:t>
            </a:r>
            <a:r>
              <a:rPr lang="en-US" altLang="zh-CN" b="1"/>
              <a:t>as</a:t>
            </a:r>
            <a:r>
              <a:rPr lang="zh-CN" altLang="en-US" b="1"/>
              <a:t> </a:t>
            </a:r>
            <a:r>
              <a:rPr lang="en-US" altLang="zh-CN" b="1"/>
              <a:t>below: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altLang="zh-CN" i="1"/>
              <a:t>Change</a:t>
            </a:r>
            <a:r>
              <a:rPr lang="zh-CN" altLang="en-US" i="1"/>
              <a:t> </a:t>
            </a:r>
            <a:r>
              <a:rPr lang="en-US" altLang="zh-CN" i="1"/>
              <a:t>the width of the windows +/- margin</a:t>
            </a:r>
            <a:r>
              <a:rPr lang="en-US" i="1"/>
              <a:t>minimum number of pixels found to recenter </a:t>
            </a:r>
            <a:r>
              <a:rPr lang="en-US" b="1" i="1"/>
              <a:t>window</a:t>
            </a:r>
            <a:r>
              <a:rPr lang="en-US" altLang="zh-CN" b="1" i="1"/>
              <a:t>(21</a:t>
            </a:r>
            <a:r>
              <a:rPr lang="en-US" altLang="zh-CN" b="1" i="1" baseline="30000"/>
              <a:t>st</a:t>
            </a:r>
            <a:r>
              <a:rPr lang="zh-CN" altLang="en-US" b="1" i="1"/>
              <a:t> </a:t>
            </a:r>
            <a:r>
              <a:rPr lang="en-US" altLang="zh-CN" b="1" i="1"/>
              <a:t>line</a:t>
            </a:r>
            <a:r>
              <a:rPr lang="zh-CN" altLang="en-US" b="1" i="1"/>
              <a:t> </a:t>
            </a:r>
            <a:r>
              <a:rPr lang="en-US" altLang="zh-CN" b="1" i="1"/>
              <a:t>in</a:t>
            </a:r>
            <a:r>
              <a:rPr lang="zh-CN" altLang="en-US" b="1" i="1"/>
              <a:t> </a:t>
            </a:r>
            <a:r>
              <a:rPr lang="en-US" altLang="zh-CN" b="1" i="1"/>
              <a:t>line_fit_video.py)</a:t>
            </a:r>
            <a:r>
              <a:rPr lang="en-US" altLang="zh-CN" b="1"/>
              <a:t>:</a:t>
            </a:r>
          </a:p>
          <a:p>
            <a:pPr marL="1371600" lvl="2" indent="-457200">
              <a:buFont typeface="+mj-lt"/>
              <a:buAutoNum type="arabicParenR"/>
            </a:pPr>
            <a:r>
              <a:rPr lang="en-US" b="1"/>
              <a:t>Margin</a:t>
            </a:r>
            <a:r>
              <a:rPr lang="zh-CN" altLang="en-US" b="1"/>
              <a:t> </a:t>
            </a:r>
            <a:r>
              <a:rPr lang="en-US" altLang="zh-CN" b="1"/>
              <a:t>80</a:t>
            </a:r>
            <a:r>
              <a:rPr lang="zh-CN" altLang="en-US" b="1"/>
              <a:t>→</a:t>
            </a:r>
            <a:r>
              <a:rPr lang="en-US" altLang="zh-CN" b="1"/>
              <a:t>100</a:t>
            </a:r>
            <a:r>
              <a:rPr lang="zh-CN" altLang="en-US"/>
              <a:t> </a:t>
            </a:r>
            <a:r>
              <a:rPr lang="en-US" altLang="zh-CN"/>
              <a:t>biger</a:t>
            </a:r>
            <a:r>
              <a:rPr lang="zh-CN" altLang="en-US"/>
              <a:t> </a:t>
            </a:r>
            <a:r>
              <a:rPr lang="en-US" altLang="zh-CN"/>
              <a:t>search</a:t>
            </a:r>
            <a:r>
              <a:rPr lang="zh-CN" altLang="en-US"/>
              <a:t> </a:t>
            </a:r>
            <a:r>
              <a:rPr lang="en-US" altLang="zh-CN"/>
              <a:t>window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fit</a:t>
            </a:r>
            <a:endParaRPr lang="en-US" altLang="zh-CN"/>
          </a:p>
          <a:p>
            <a:pPr marL="914400" lvl="1" indent="-457200">
              <a:buFont typeface="+mj-lt"/>
              <a:buAutoNum type="arabicParenR"/>
            </a:pPr>
            <a:r>
              <a:rPr lang="en-US" altLang="zh-CN" i="1"/>
              <a:t>Change</a:t>
            </a:r>
            <a:r>
              <a:rPr lang="zh-CN" altLang="en-US" i="1"/>
              <a:t> </a:t>
            </a:r>
            <a:r>
              <a:rPr lang="en-US" i="1"/>
              <a:t>minimum number of pixels found to recenter window </a:t>
            </a:r>
            <a:r>
              <a:rPr lang="en-US" altLang="zh-CN" i="1"/>
              <a:t>:</a:t>
            </a:r>
          </a:p>
          <a:p>
            <a:pPr marL="1371600" lvl="2" indent="-457200">
              <a:buFont typeface="+mj-lt"/>
              <a:buAutoNum type="arabicParenR"/>
            </a:pPr>
            <a:r>
              <a:rPr lang="en-US" b="1"/>
              <a:t>minpix = </a:t>
            </a:r>
            <a:r>
              <a:rPr lang="en-US" altLang="zh-CN" b="1"/>
              <a:t>50</a:t>
            </a:r>
            <a:r>
              <a:rPr lang="zh-CN" altLang="en-US" b="1"/>
              <a:t>→</a:t>
            </a:r>
            <a:r>
              <a:rPr lang="en-US" altLang="zh-CN" b="1"/>
              <a:t>100</a:t>
            </a:r>
            <a:r>
              <a:rPr lang="zh-CN" altLang="en-US" b="1"/>
              <a:t> </a:t>
            </a:r>
            <a:r>
              <a:rPr lang="en-US" altLang="zh-CN"/>
              <a:t>more</a:t>
            </a:r>
            <a:r>
              <a:rPr lang="zh-CN" altLang="en-US"/>
              <a:t> </a:t>
            </a:r>
            <a:r>
              <a:rPr lang="en-US" altLang="zh-CN"/>
              <a:t>pixels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fit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altLang="zh-CN"/>
              <a:t>3</a:t>
            </a:r>
            <a:r>
              <a:rPr lang="en-US" altLang="zh-CN" baseline="30000"/>
              <a:t>rd</a:t>
            </a:r>
            <a:r>
              <a:rPr lang="zh-CN" altLang="en-US"/>
              <a:t> </a:t>
            </a:r>
            <a:r>
              <a:rPr lang="en-US" altLang="zh-CN"/>
              <a:t>order</a:t>
            </a:r>
            <a:r>
              <a:rPr lang="zh-CN" altLang="en-US"/>
              <a:t> </a:t>
            </a:r>
            <a:r>
              <a:rPr lang="en-US" altLang="zh-CN"/>
              <a:t>eq</a:t>
            </a:r>
            <a:r>
              <a:rPr lang="zh-CN" altLang="en-US"/>
              <a:t> → </a:t>
            </a:r>
            <a:r>
              <a:rPr lang="en-US" altLang="zh-CN"/>
              <a:t>2</a:t>
            </a:r>
            <a:r>
              <a:rPr lang="en-US" altLang="zh-CN" baseline="30000"/>
              <a:t>nd</a:t>
            </a:r>
            <a:r>
              <a:rPr lang="zh-CN" altLang="en-US"/>
              <a:t> </a:t>
            </a:r>
            <a:r>
              <a:rPr lang="en-US" altLang="zh-CN"/>
              <a:t>order</a:t>
            </a:r>
            <a:r>
              <a:rPr lang="zh-CN" altLang="en-US"/>
              <a:t> </a:t>
            </a:r>
            <a:r>
              <a:rPr lang="en-US" altLang="zh-CN"/>
              <a:t>eq,lower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overfit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/>
              <a:t>Remove</a:t>
            </a:r>
            <a:r>
              <a:rPr lang="zh-CN" altLang="en-US"/>
              <a:t> </a:t>
            </a:r>
            <a:r>
              <a:rPr lang="en-US" altLang="zh-CN"/>
              <a:t>codes</a:t>
            </a:r>
            <a:r>
              <a:rPr lang="zh-CN" altLang="en-US"/>
              <a:t> </a:t>
            </a:r>
            <a:r>
              <a:rPr lang="en-US" altLang="zh-CN"/>
              <a:t>from</a:t>
            </a:r>
            <a:r>
              <a:rPr lang="zh-CN" altLang="en-US"/>
              <a:t> </a:t>
            </a:r>
            <a:r>
              <a:rPr lang="en-US" altLang="zh-CN" b="1"/>
              <a:t>line_fit_video.py(line73~77)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smoth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line</a:t>
            </a:r>
            <a:r>
              <a:rPr lang="zh-CN" altLang="en-US"/>
              <a:t> </a:t>
            </a:r>
            <a:r>
              <a:rPr lang="en-US" altLang="zh-CN"/>
              <a:t>fit</a:t>
            </a:r>
            <a:r>
              <a:rPr lang="zh-CN" altLang="en-US"/>
              <a:t> </a:t>
            </a:r>
            <a:r>
              <a:rPr lang="en-US" altLang="zh-CN"/>
              <a:t>by</a:t>
            </a:r>
            <a:r>
              <a:rPr lang="zh-CN" altLang="en-US"/>
              <a:t> </a:t>
            </a:r>
            <a:r>
              <a:rPr lang="en-US" altLang="zh-CN"/>
              <a:t>fits</a:t>
            </a:r>
            <a:r>
              <a:rPr lang="zh-CN" altLang="en-US"/>
              <a:t> </a:t>
            </a:r>
            <a:r>
              <a:rPr lang="en-US" altLang="zh-CN"/>
              <a:t>of</a:t>
            </a:r>
            <a:r>
              <a:rPr lang="zh-CN" altLang="en-US"/>
              <a:t> </a:t>
            </a:r>
            <a:r>
              <a:rPr lang="en-US" altLang="zh-CN"/>
              <a:t>past</a:t>
            </a:r>
            <a:r>
              <a:rPr lang="zh-CN" altLang="en-US"/>
              <a:t> </a:t>
            </a:r>
            <a:r>
              <a:rPr lang="en-US" altLang="zh-CN"/>
              <a:t>frames,that</a:t>
            </a:r>
            <a:r>
              <a:rPr lang="zh-CN" altLang="en-US"/>
              <a:t> </a:t>
            </a:r>
            <a:r>
              <a:rPr lang="en-US" altLang="zh-CN"/>
              <a:t>codes</a:t>
            </a:r>
            <a:r>
              <a:rPr lang="zh-CN" altLang="en-US"/>
              <a:t> </a:t>
            </a:r>
            <a:r>
              <a:rPr lang="en-US" altLang="zh-CN"/>
              <a:t>I</a:t>
            </a:r>
            <a:r>
              <a:rPr lang="zh-CN" altLang="en-US"/>
              <a:t> </a:t>
            </a:r>
            <a:r>
              <a:rPr lang="en-US" altLang="zh-CN"/>
              <a:t>I</a:t>
            </a:r>
            <a:r>
              <a:rPr lang="zh-CN" altLang="en-US"/>
              <a:t> </a:t>
            </a:r>
            <a:r>
              <a:rPr lang="en-US" altLang="zh-CN"/>
              <a:t>want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give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pipeline</a:t>
            </a:r>
            <a:r>
              <a:rPr lang="zh-CN" altLang="en-US"/>
              <a:t> </a:t>
            </a:r>
            <a:r>
              <a:rPr lang="en-US" altLang="zh-CN"/>
              <a:t>a</a:t>
            </a:r>
            <a:r>
              <a:rPr lang="zh-CN" altLang="en-US"/>
              <a:t> </a:t>
            </a:r>
            <a:r>
              <a:rPr lang="en-US" altLang="zh-CN"/>
              <a:t>change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slow</a:t>
            </a:r>
            <a:r>
              <a:rPr lang="zh-CN" altLang="en-US"/>
              <a:t> </a:t>
            </a:r>
            <a:r>
              <a:rPr lang="en-US" altLang="zh-CN"/>
              <a:t>fit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correct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pass</a:t>
            </a:r>
            <a:r>
              <a:rPr lang="zh-CN" altLang="en-US"/>
              <a:t> </a:t>
            </a:r>
            <a:r>
              <a:rPr lang="en-US" altLang="zh-CN"/>
              <a:t>error,but</a:t>
            </a:r>
            <a:r>
              <a:rPr lang="zh-CN" altLang="en-US"/>
              <a:t> </a:t>
            </a:r>
            <a:r>
              <a:rPr lang="en-US" altLang="zh-CN"/>
              <a:t>it</a:t>
            </a:r>
            <a:r>
              <a:rPr lang="zh-CN" altLang="en-US"/>
              <a:t> </a:t>
            </a:r>
            <a:r>
              <a:rPr lang="en-US" altLang="zh-CN"/>
              <a:t>did</a:t>
            </a:r>
            <a:r>
              <a:rPr lang="zh-CN" altLang="en-US"/>
              <a:t> </a:t>
            </a:r>
            <a:r>
              <a:rPr lang="en-US" altLang="zh-CN"/>
              <a:t>not</a:t>
            </a:r>
            <a:r>
              <a:rPr lang="zh-CN" altLang="en-US"/>
              <a:t> </a:t>
            </a:r>
            <a:r>
              <a:rPr lang="en-US" altLang="zh-CN"/>
              <a:t>very</a:t>
            </a:r>
            <a:r>
              <a:rPr lang="zh-CN" altLang="en-US"/>
              <a:t> </a:t>
            </a:r>
            <a:r>
              <a:rPr lang="en-US" altLang="zh-CN"/>
              <a:t>well</a:t>
            </a:r>
            <a:r>
              <a:rPr lang="mr-IN" altLang="zh-CN"/>
              <a:t>…</a:t>
            </a:r>
            <a:endParaRPr lang="en-US" altLang="zh-CN"/>
          </a:p>
          <a:p>
            <a:pPr marL="914400" lvl="1" indent="-457200">
              <a:buFont typeface="+mj-lt"/>
              <a:buAutoNum type="arabicParenR"/>
            </a:pP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/>
              <a:t>last,change</a:t>
            </a:r>
            <a:r>
              <a:rPr lang="zh-CN" altLang="en-US"/>
              <a:t> </a:t>
            </a:r>
            <a:r>
              <a:rPr lang="en-US" altLang="zh-CN" b="1"/>
              <a:t>the</a:t>
            </a:r>
            <a:r>
              <a:rPr lang="zh-CN" altLang="en-US" b="1"/>
              <a:t> </a:t>
            </a:r>
            <a:r>
              <a:rPr lang="en-US" altLang="zh-CN" b="1"/>
              <a:t>perspective</a:t>
            </a:r>
            <a:r>
              <a:rPr lang="zh-CN" altLang="en-US" b="1"/>
              <a:t> </a:t>
            </a:r>
            <a:r>
              <a:rPr lang="en-US" altLang="zh-CN" b="1"/>
              <a:t>matix</a:t>
            </a:r>
            <a:r>
              <a:rPr lang="zh-CN" altLang="en-US" b="1"/>
              <a:t> </a:t>
            </a:r>
            <a:r>
              <a:rPr lang="en-US" altLang="zh-CN"/>
              <a:t>matrix</a:t>
            </a:r>
            <a:r>
              <a:rPr lang="zh-CN" altLang="en-US"/>
              <a:t> </a:t>
            </a:r>
            <a:r>
              <a:rPr lang="en-US" altLang="zh-CN"/>
              <a:t>by</a:t>
            </a:r>
            <a:r>
              <a:rPr lang="zh-CN" altLang="en-US"/>
              <a:t> </a:t>
            </a:r>
            <a:r>
              <a:rPr lang="en-US" altLang="zh-CN"/>
              <a:t>redining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source</a:t>
            </a:r>
            <a:r>
              <a:rPr lang="zh-CN" altLang="en-US"/>
              <a:t> </a:t>
            </a:r>
            <a:r>
              <a:rPr lang="en-US" altLang="zh-CN"/>
              <a:t>points</a:t>
            </a:r>
            <a:r>
              <a:rPr lang="zh-CN" altLang="en-US"/>
              <a:t> </a:t>
            </a: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/>
              <a:t>destnation</a:t>
            </a:r>
            <a:r>
              <a:rPr lang="zh-CN" altLang="en-US"/>
              <a:t> </a:t>
            </a:r>
            <a:r>
              <a:rPr lang="en-US" altLang="zh-CN"/>
              <a:t>points</a:t>
            </a:r>
            <a:r>
              <a:rPr lang="zh-CN" altLang="en-US"/>
              <a:t> </a:t>
            </a:r>
            <a:r>
              <a:rPr lang="en-US" altLang="zh-CN"/>
              <a:t>as</a:t>
            </a:r>
            <a:r>
              <a:rPr lang="zh-CN" altLang="en-US"/>
              <a:t> </a:t>
            </a:r>
            <a:r>
              <a:rPr lang="en-US" altLang="zh-CN"/>
              <a:t>in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6</a:t>
            </a:r>
            <a:r>
              <a:rPr lang="en-US" altLang="zh-CN" baseline="30000"/>
              <a:t>th</a:t>
            </a:r>
            <a:r>
              <a:rPr lang="zh-CN" altLang="en-US"/>
              <a:t> </a:t>
            </a:r>
            <a:r>
              <a:rPr lang="en-US" altLang="zh-CN"/>
              <a:t>code</a:t>
            </a:r>
            <a:r>
              <a:rPr lang="zh-CN" altLang="en-US"/>
              <a:t> </a:t>
            </a:r>
            <a:r>
              <a:rPr lang="en-US" altLang="zh-CN"/>
              <a:t>cell</a:t>
            </a:r>
            <a:r>
              <a:rPr lang="zh-CN" altLang="en-US"/>
              <a:t>  </a:t>
            </a:r>
            <a:r>
              <a:rPr lang="en-US" altLang="zh-CN"/>
              <a:t>in</a:t>
            </a:r>
            <a:r>
              <a:rPr lang="zh-CN" altLang="en-US"/>
              <a:t> </a:t>
            </a:r>
            <a:r>
              <a:rPr lang="en-US" altLang="zh-CN"/>
              <a:t>ipynb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4557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251</Words>
  <Application>Microsoft Macintosh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Calibri Light</vt:lpstr>
      <vt:lpstr>DengXian</vt:lpstr>
      <vt:lpstr>Mangal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Qiang Wu</dc:creator>
  <cp:lastModifiedBy>Qiang Wu</cp:lastModifiedBy>
  <cp:revision>5</cp:revision>
  <dcterms:created xsi:type="dcterms:W3CDTF">2017-05-21T12:44:09Z</dcterms:created>
  <dcterms:modified xsi:type="dcterms:W3CDTF">2017-05-21T13:23:33Z</dcterms:modified>
</cp:coreProperties>
</file>