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aitree"/>
      <p:regular r:id="rId25"/>
      <p:bold r:id="rId26"/>
    </p:embeddedFont>
    <p:embeddedFont>
      <p:font typeface="Bangers"/>
      <p:regular r:id="rId27"/>
    </p:embeddedFont>
    <p:embeddedFont>
      <p:font typeface="Maitree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DE3563-41C4-4232-86DE-92EA8B982630}">
  <a:tblStyle styleId="{DADE3563-41C4-4232-86DE-92EA8B982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itree-bold.fntdata"/><Relationship Id="rId25" Type="http://schemas.openxmlformats.org/officeDocument/2006/relationships/font" Target="fonts/Maitree-regular.fntdata"/><Relationship Id="rId28" Type="http://schemas.openxmlformats.org/officeDocument/2006/relationships/font" Target="fonts/MaitreeMedium-regular.fntdata"/><Relationship Id="rId27" Type="http://schemas.openxmlformats.org/officeDocument/2006/relationships/font" Target="fonts/Banger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itree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34371bb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34371bb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8eabf388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8eabf388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b90f92df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b90f92df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b90f92df8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b90f92df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b90f92df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b90f92df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63ec31b6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63ec31b6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b90f92df8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b90f92df8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b90f92df8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b90f92df8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b610c76c4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6b610c76c4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3ec31b6e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3ec31b6e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34371bb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34371bb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Famous film director.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Directed Birdman and the Revenant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34371bb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34371bb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 of project process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b610c76c4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b610c76c4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b610c76c4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6b610c76c4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90f92d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90f92d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b5567d8c1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b5567d8c1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90f92df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90f92df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3ec31b6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3ec31b6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68375" y="0"/>
            <a:ext cx="10080746" cy="5143506"/>
            <a:chOff x="-468375" y="0"/>
            <a:chExt cx="10080746" cy="5143506"/>
          </a:xfrm>
        </p:grpSpPr>
        <p:sp>
          <p:nvSpPr>
            <p:cNvPr id="10" name="Google Shape;10;p2"/>
            <p:cNvSpPr/>
            <p:nvPr/>
          </p:nvSpPr>
          <p:spPr>
            <a:xfrm>
              <a:off x="-12775" y="0"/>
              <a:ext cx="9212423" cy="3981228"/>
            </a:xfrm>
            <a:custGeom>
              <a:rect b="b" l="l" r="r" t="t"/>
              <a:pathLst>
                <a:path extrusionOk="0" h="112655" w="258033">
                  <a:moveTo>
                    <a:pt x="0" y="0"/>
                  </a:moveTo>
                  <a:lnTo>
                    <a:pt x="0" y="112654"/>
                  </a:lnTo>
                  <a:lnTo>
                    <a:pt x="258032" y="112654"/>
                  </a:lnTo>
                  <a:lnTo>
                    <a:pt x="258032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5811" y="3341522"/>
              <a:ext cx="7992388" cy="373685"/>
            </a:xfrm>
            <a:custGeom>
              <a:rect b="b" l="l" r="r" t="t"/>
              <a:pathLst>
                <a:path extrusionOk="0" h="10574" w="226157">
                  <a:moveTo>
                    <a:pt x="0" y="0"/>
                  </a:moveTo>
                  <a:lnTo>
                    <a:pt x="0" y="4280"/>
                  </a:lnTo>
                  <a:cubicBezTo>
                    <a:pt x="0" y="7861"/>
                    <a:pt x="2386" y="10573"/>
                    <a:pt x="5406" y="10573"/>
                  </a:cubicBezTo>
                  <a:cubicBezTo>
                    <a:pt x="5548" y="10573"/>
                    <a:pt x="5692" y="10567"/>
                    <a:pt x="5837" y="10555"/>
                  </a:cubicBezTo>
                  <a:lnTo>
                    <a:pt x="220320" y="10555"/>
                  </a:lnTo>
                  <a:cubicBezTo>
                    <a:pt x="220465" y="10567"/>
                    <a:pt x="220609" y="10573"/>
                    <a:pt x="220751" y="10573"/>
                  </a:cubicBezTo>
                  <a:cubicBezTo>
                    <a:pt x="223771" y="10573"/>
                    <a:pt x="226157" y="7861"/>
                    <a:pt x="226157" y="4280"/>
                  </a:cubicBezTo>
                  <a:lnTo>
                    <a:pt x="226157" y="0"/>
                  </a:lnTo>
                  <a:cubicBezTo>
                    <a:pt x="226157" y="3581"/>
                    <a:pt x="223771" y="6294"/>
                    <a:pt x="220751" y="6294"/>
                  </a:cubicBezTo>
                  <a:cubicBezTo>
                    <a:pt x="220609" y="6294"/>
                    <a:pt x="220465" y="6288"/>
                    <a:pt x="220320" y="6276"/>
                  </a:cubicBezTo>
                  <a:lnTo>
                    <a:pt x="5837" y="6276"/>
                  </a:lnTo>
                  <a:cubicBezTo>
                    <a:pt x="5692" y="6288"/>
                    <a:pt x="5548" y="6294"/>
                    <a:pt x="5406" y="6294"/>
                  </a:cubicBezTo>
                  <a:cubicBezTo>
                    <a:pt x="2386" y="6294"/>
                    <a:pt x="0" y="3581"/>
                    <a:pt x="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5811" y="394357"/>
              <a:ext cx="7992388" cy="3169680"/>
            </a:xfrm>
            <a:custGeom>
              <a:rect b="b" l="l" r="r" t="t"/>
              <a:pathLst>
                <a:path extrusionOk="0" h="89691" w="226157">
                  <a:moveTo>
                    <a:pt x="7168" y="1"/>
                  </a:moveTo>
                  <a:cubicBezTo>
                    <a:pt x="3206" y="1"/>
                    <a:pt x="0" y="3206"/>
                    <a:pt x="0" y="7168"/>
                  </a:cubicBezTo>
                  <a:lnTo>
                    <a:pt x="0" y="83078"/>
                  </a:lnTo>
                  <a:cubicBezTo>
                    <a:pt x="0" y="86846"/>
                    <a:pt x="2385" y="89690"/>
                    <a:pt x="5403" y="89690"/>
                  </a:cubicBezTo>
                  <a:cubicBezTo>
                    <a:pt x="5547" y="89690"/>
                    <a:pt x="5691" y="89684"/>
                    <a:pt x="5837" y="89671"/>
                  </a:cubicBezTo>
                  <a:lnTo>
                    <a:pt x="220078" y="89671"/>
                  </a:lnTo>
                  <a:cubicBezTo>
                    <a:pt x="220229" y="89671"/>
                    <a:pt x="220395" y="89671"/>
                    <a:pt x="220562" y="89686"/>
                  </a:cubicBezTo>
                  <a:cubicBezTo>
                    <a:pt x="220632" y="89689"/>
                    <a:pt x="220702" y="89690"/>
                    <a:pt x="220772" y="89690"/>
                  </a:cubicBezTo>
                  <a:cubicBezTo>
                    <a:pt x="223787" y="89690"/>
                    <a:pt x="226157" y="86832"/>
                    <a:pt x="226157" y="83078"/>
                  </a:cubicBezTo>
                  <a:lnTo>
                    <a:pt x="226157" y="7168"/>
                  </a:lnTo>
                  <a:cubicBezTo>
                    <a:pt x="226157" y="3206"/>
                    <a:pt x="222951" y="1"/>
                    <a:pt x="218989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01336" y="3961948"/>
              <a:ext cx="151255" cy="128284"/>
            </a:xfrm>
            <a:custGeom>
              <a:rect b="b" l="l" r="r" t="t"/>
              <a:pathLst>
                <a:path extrusionOk="0" h="3630" w="4280">
                  <a:moveTo>
                    <a:pt x="0" y="0"/>
                  </a:moveTo>
                  <a:cubicBezTo>
                    <a:pt x="1240" y="938"/>
                    <a:pt x="2238" y="2178"/>
                    <a:pt x="2888" y="3599"/>
                  </a:cubicBezTo>
                  <a:cubicBezTo>
                    <a:pt x="2934" y="3599"/>
                    <a:pt x="2994" y="3614"/>
                    <a:pt x="3040" y="3629"/>
                  </a:cubicBezTo>
                  <a:cubicBezTo>
                    <a:pt x="3009" y="2314"/>
                    <a:pt x="3448" y="1028"/>
                    <a:pt x="428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72651" y="3961948"/>
              <a:ext cx="398671" cy="1181558"/>
            </a:xfrm>
            <a:custGeom>
              <a:rect b="b" l="l" r="r" t="t"/>
              <a:pathLst>
                <a:path extrusionOk="0" h="33434" w="11281">
                  <a:moveTo>
                    <a:pt x="0" y="0"/>
                  </a:moveTo>
                  <a:cubicBezTo>
                    <a:pt x="1618" y="1270"/>
                    <a:pt x="2843" y="3070"/>
                    <a:pt x="3282" y="5066"/>
                  </a:cubicBezTo>
                  <a:lnTo>
                    <a:pt x="4960" y="12732"/>
                  </a:lnTo>
                  <a:cubicBezTo>
                    <a:pt x="5399" y="14728"/>
                    <a:pt x="4945" y="16528"/>
                    <a:pt x="3886" y="17798"/>
                  </a:cubicBezTo>
                  <a:lnTo>
                    <a:pt x="5187" y="24482"/>
                  </a:lnTo>
                  <a:cubicBezTo>
                    <a:pt x="5761" y="27340"/>
                    <a:pt x="5066" y="29910"/>
                    <a:pt x="3508" y="31740"/>
                  </a:cubicBezTo>
                  <a:lnTo>
                    <a:pt x="3735" y="33434"/>
                  </a:lnTo>
                  <a:lnTo>
                    <a:pt x="7561" y="33434"/>
                  </a:lnTo>
                  <a:lnTo>
                    <a:pt x="7773" y="31740"/>
                  </a:lnTo>
                  <a:cubicBezTo>
                    <a:pt x="6215" y="29910"/>
                    <a:pt x="5535" y="27340"/>
                    <a:pt x="6094" y="24482"/>
                  </a:cubicBezTo>
                  <a:lnTo>
                    <a:pt x="7395" y="17798"/>
                  </a:lnTo>
                  <a:cubicBezTo>
                    <a:pt x="6336" y="16528"/>
                    <a:pt x="5882" y="14728"/>
                    <a:pt x="6321" y="12732"/>
                  </a:cubicBezTo>
                  <a:lnTo>
                    <a:pt x="7999" y="5066"/>
                  </a:lnTo>
                  <a:cubicBezTo>
                    <a:pt x="8438" y="3070"/>
                    <a:pt x="9663" y="1270"/>
                    <a:pt x="1128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38867" y="3961948"/>
              <a:ext cx="147509" cy="122948"/>
            </a:xfrm>
            <a:custGeom>
              <a:rect b="b" l="l" r="r" t="t"/>
              <a:pathLst>
                <a:path extrusionOk="0" h="3479" w="4174">
                  <a:moveTo>
                    <a:pt x="0" y="0"/>
                  </a:moveTo>
                  <a:cubicBezTo>
                    <a:pt x="1180" y="923"/>
                    <a:pt x="2132" y="2117"/>
                    <a:pt x="2752" y="3478"/>
                  </a:cubicBezTo>
                  <a:lnTo>
                    <a:pt x="2949" y="3478"/>
                  </a:lnTo>
                  <a:cubicBezTo>
                    <a:pt x="2949" y="2208"/>
                    <a:pt x="3372" y="983"/>
                    <a:pt x="417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67552" y="3961948"/>
              <a:ext cx="155001" cy="145389"/>
            </a:xfrm>
            <a:custGeom>
              <a:rect b="b" l="l" r="r" t="t"/>
              <a:pathLst>
                <a:path extrusionOk="0" h="4114" w="4386">
                  <a:moveTo>
                    <a:pt x="0" y="0"/>
                  </a:moveTo>
                  <a:cubicBezTo>
                    <a:pt x="1391" y="1059"/>
                    <a:pt x="2465" y="2480"/>
                    <a:pt x="3085" y="4113"/>
                  </a:cubicBezTo>
                  <a:cubicBezTo>
                    <a:pt x="2949" y="2616"/>
                    <a:pt x="3418" y="1149"/>
                    <a:pt x="4385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354" y="3961948"/>
              <a:ext cx="160868" cy="177442"/>
            </a:xfrm>
            <a:custGeom>
              <a:rect b="b" l="l" r="r" t="t"/>
              <a:pathLst>
                <a:path extrusionOk="0" h="5021" w="4552">
                  <a:moveTo>
                    <a:pt x="0" y="0"/>
                  </a:moveTo>
                  <a:cubicBezTo>
                    <a:pt x="1634" y="1255"/>
                    <a:pt x="2904" y="3024"/>
                    <a:pt x="3372" y="5020"/>
                  </a:cubicBezTo>
                  <a:cubicBezTo>
                    <a:pt x="3327" y="4824"/>
                    <a:pt x="3297" y="4627"/>
                    <a:pt x="3282" y="4446"/>
                  </a:cubicBezTo>
                  <a:cubicBezTo>
                    <a:pt x="3085" y="2692"/>
                    <a:pt x="3569" y="1134"/>
                    <a:pt x="45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4298" y="3961948"/>
              <a:ext cx="154471" cy="140583"/>
            </a:xfrm>
            <a:custGeom>
              <a:rect b="b" l="l" r="r" t="t"/>
              <a:pathLst>
                <a:path extrusionOk="0" h="3978" w="4371">
                  <a:moveTo>
                    <a:pt x="0" y="0"/>
                  </a:moveTo>
                  <a:cubicBezTo>
                    <a:pt x="1346" y="1028"/>
                    <a:pt x="2405" y="2404"/>
                    <a:pt x="3040" y="3977"/>
                  </a:cubicBezTo>
                  <a:lnTo>
                    <a:pt x="3070" y="3977"/>
                  </a:lnTo>
                  <a:cubicBezTo>
                    <a:pt x="2964" y="2525"/>
                    <a:pt x="3433" y="1104"/>
                    <a:pt x="437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0297" y="3961948"/>
              <a:ext cx="160903" cy="176912"/>
            </a:xfrm>
            <a:custGeom>
              <a:rect b="b" l="l" r="r" t="t"/>
              <a:pathLst>
                <a:path extrusionOk="0" h="5006" w="4553">
                  <a:moveTo>
                    <a:pt x="1" y="0"/>
                  </a:moveTo>
                  <a:cubicBezTo>
                    <a:pt x="1634" y="1255"/>
                    <a:pt x="2904" y="3024"/>
                    <a:pt x="3373" y="5005"/>
                  </a:cubicBezTo>
                  <a:cubicBezTo>
                    <a:pt x="3328" y="4794"/>
                    <a:pt x="3297" y="4582"/>
                    <a:pt x="3282" y="4385"/>
                  </a:cubicBezTo>
                  <a:cubicBezTo>
                    <a:pt x="3101" y="2661"/>
                    <a:pt x="3585" y="1119"/>
                    <a:pt x="45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00513" y="3961948"/>
              <a:ext cx="155001" cy="127754"/>
            </a:xfrm>
            <a:custGeom>
              <a:rect b="b" l="l" r="r" t="t"/>
              <a:pathLst>
                <a:path extrusionOk="0" h="3615" w="4386">
                  <a:moveTo>
                    <a:pt x="0" y="0"/>
                  </a:moveTo>
                  <a:cubicBezTo>
                    <a:pt x="1240" y="953"/>
                    <a:pt x="2238" y="2193"/>
                    <a:pt x="2888" y="3614"/>
                  </a:cubicBezTo>
                  <a:lnTo>
                    <a:pt x="3070" y="3614"/>
                  </a:lnTo>
                  <a:cubicBezTo>
                    <a:pt x="3055" y="2299"/>
                    <a:pt x="3524" y="1013"/>
                    <a:pt x="4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88458" y="3961948"/>
              <a:ext cx="155001" cy="127754"/>
            </a:xfrm>
            <a:custGeom>
              <a:rect b="b" l="l" r="r" t="t"/>
              <a:pathLst>
                <a:path extrusionOk="0" h="3615" w="4386">
                  <a:moveTo>
                    <a:pt x="0" y="0"/>
                  </a:moveTo>
                  <a:cubicBezTo>
                    <a:pt x="862" y="1013"/>
                    <a:pt x="1331" y="2299"/>
                    <a:pt x="1316" y="3614"/>
                  </a:cubicBezTo>
                  <a:lnTo>
                    <a:pt x="1498" y="3614"/>
                  </a:lnTo>
                  <a:cubicBezTo>
                    <a:pt x="2148" y="2193"/>
                    <a:pt x="3146" y="953"/>
                    <a:pt x="4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22242" y="3961948"/>
              <a:ext cx="161433" cy="176912"/>
            </a:xfrm>
            <a:custGeom>
              <a:rect b="b" l="l" r="r" t="t"/>
              <a:pathLst>
                <a:path extrusionOk="0" h="5006" w="4568">
                  <a:moveTo>
                    <a:pt x="1" y="0"/>
                  </a:moveTo>
                  <a:cubicBezTo>
                    <a:pt x="923" y="1089"/>
                    <a:pt x="1392" y="2480"/>
                    <a:pt x="1316" y="3901"/>
                  </a:cubicBezTo>
                  <a:cubicBezTo>
                    <a:pt x="1301" y="4279"/>
                    <a:pt x="1271" y="4642"/>
                    <a:pt x="1195" y="5005"/>
                  </a:cubicBezTo>
                  <a:cubicBezTo>
                    <a:pt x="1664" y="3024"/>
                    <a:pt x="2934" y="1255"/>
                    <a:pt x="456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2459" y="3961948"/>
              <a:ext cx="160868" cy="177442"/>
            </a:xfrm>
            <a:custGeom>
              <a:rect b="b" l="l" r="r" t="t"/>
              <a:pathLst>
                <a:path extrusionOk="0" h="5021" w="4552">
                  <a:moveTo>
                    <a:pt x="0" y="0"/>
                  </a:moveTo>
                  <a:cubicBezTo>
                    <a:pt x="983" y="1134"/>
                    <a:pt x="1467" y="2692"/>
                    <a:pt x="1270" y="4446"/>
                  </a:cubicBezTo>
                  <a:cubicBezTo>
                    <a:pt x="1255" y="4627"/>
                    <a:pt x="1210" y="4824"/>
                    <a:pt x="1180" y="5020"/>
                  </a:cubicBezTo>
                  <a:cubicBezTo>
                    <a:pt x="1648" y="3024"/>
                    <a:pt x="2918" y="1255"/>
                    <a:pt x="45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55203" y="3961948"/>
              <a:ext cx="154471" cy="140583"/>
            </a:xfrm>
            <a:custGeom>
              <a:rect b="b" l="l" r="r" t="t"/>
              <a:pathLst>
                <a:path extrusionOk="0" h="3978" w="4371">
                  <a:moveTo>
                    <a:pt x="1" y="0"/>
                  </a:moveTo>
                  <a:cubicBezTo>
                    <a:pt x="938" y="1104"/>
                    <a:pt x="1407" y="2525"/>
                    <a:pt x="1301" y="3977"/>
                  </a:cubicBezTo>
                  <a:lnTo>
                    <a:pt x="1331" y="3977"/>
                  </a:lnTo>
                  <a:cubicBezTo>
                    <a:pt x="1966" y="2404"/>
                    <a:pt x="3025" y="1028"/>
                    <a:pt x="437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57596" y="3961948"/>
              <a:ext cx="147509" cy="122948"/>
            </a:xfrm>
            <a:custGeom>
              <a:rect b="b" l="l" r="r" t="t"/>
              <a:pathLst>
                <a:path extrusionOk="0" h="3479" w="4174">
                  <a:moveTo>
                    <a:pt x="0" y="0"/>
                  </a:moveTo>
                  <a:cubicBezTo>
                    <a:pt x="802" y="983"/>
                    <a:pt x="1225" y="2208"/>
                    <a:pt x="1225" y="3478"/>
                  </a:cubicBezTo>
                  <a:lnTo>
                    <a:pt x="1422" y="3478"/>
                  </a:lnTo>
                  <a:cubicBezTo>
                    <a:pt x="2042" y="2117"/>
                    <a:pt x="2994" y="923"/>
                    <a:pt x="417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91381" y="3961948"/>
              <a:ext cx="151255" cy="128284"/>
            </a:xfrm>
            <a:custGeom>
              <a:rect b="b" l="l" r="r" t="t"/>
              <a:pathLst>
                <a:path extrusionOk="0" h="3630" w="4280">
                  <a:moveTo>
                    <a:pt x="0" y="0"/>
                  </a:moveTo>
                  <a:cubicBezTo>
                    <a:pt x="832" y="1028"/>
                    <a:pt x="1271" y="2314"/>
                    <a:pt x="1240" y="3629"/>
                  </a:cubicBezTo>
                  <a:cubicBezTo>
                    <a:pt x="1286" y="3614"/>
                    <a:pt x="1346" y="3599"/>
                    <a:pt x="1392" y="3599"/>
                  </a:cubicBezTo>
                  <a:cubicBezTo>
                    <a:pt x="2042" y="2178"/>
                    <a:pt x="3040" y="938"/>
                    <a:pt x="428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21419" y="3961948"/>
              <a:ext cx="155001" cy="145389"/>
            </a:xfrm>
            <a:custGeom>
              <a:rect b="b" l="l" r="r" t="t"/>
              <a:pathLst>
                <a:path extrusionOk="0" h="4114" w="4386">
                  <a:moveTo>
                    <a:pt x="1" y="0"/>
                  </a:moveTo>
                  <a:cubicBezTo>
                    <a:pt x="923" y="1089"/>
                    <a:pt x="1392" y="2480"/>
                    <a:pt x="1316" y="3901"/>
                  </a:cubicBezTo>
                  <a:cubicBezTo>
                    <a:pt x="1316" y="3977"/>
                    <a:pt x="1301" y="4038"/>
                    <a:pt x="1301" y="4113"/>
                  </a:cubicBezTo>
                  <a:cubicBezTo>
                    <a:pt x="1921" y="2480"/>
                    <a:pt x="2995" y="1059"/>
                    <a:pt x="4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09536" y="3924523"/>
              <a:ext cx="583569" cy="463873"/>
            </a:xfrm>
            <a:custGeom>
              <a:rect b="b" l="l" r="r" t="t"/>
              <a:pathLst>
                <a:path extrusionOk="0" h="13126" w="16513">
                  <a:moveTo>
                    <a:pt x="5005" y="1"/>
                  </a:moveTo>
                  <a:cubicBezTo>
                    <a:pt x="2102" y="1"/>
                    <a:pt x="106" y="1997"/>
                    <a:pt x="0" y="4673"/>
                  </a:cubicBezTo>
                  <a:lnTo>
                    <a:pt x="681" y="4673"/>
                  </a:lnTo>
                  <a:cubicBezTo>
                    <a:pt x="5686" y="4673"/>
                    <a:pt x="10555" y="8333"/>
                    <a:pt x="12248" y="13126"/>
                  </a:cubicBezTo>
                  <a:cubicBezTo>
                    <a:pt x="12127" y="9769"/>
                    <a:pt x="13776" y="6956"/>
                    <a:pt x="16513" y="5580"/>
                  </a:cubicBezTo>
                  <a:cubicBezTo>
                    <a:pt x="15500" y="2450"/>
                    <a:pt x="12309" y="1"/>
                    <a:pt x="908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6104" y="3924523"/>
              <a:ext cx="579859" cy="462283"/>
            </a:xfrm>
            <a:custGeom>
              <a:rect b="b" l="l" r="r" t="t"/>
              <a:pathLst>
                <a:path extrusionOk="0" h="13081" w="16408">
                  <a:moveTo>
                    <a:pt x="5278" y="1"/>
                  </a:moveTo>
                  <a:cubicBezTo>
                    <a:pt x="2103" y="1"/>
                    <a:pt x="1" y="2375"/>
                    <a:pt x="288" y="5444"/>
                  </a:cubicBezTo>
                  <a:cubicBezTo>
                    <a:pt x="303" y="5641"/>
                    <a:pt x="334" y="5853"/>
                    <a:pt x="379" y="6064"/>
                  </a:cubicBezTo>
                  <a:cubicBezTo>
                    <a:pt x="394" y="6125"/>
                    <a:pt x="409" y="6170"/>
                    <a:pt x="424" y="6216"/>
                  </a:cubicBezTo>
                  <a:lnTo>
                    <a:pt x="696" y="7455"/>
                  </a:lnTo>
                  <a:cubicBezTo>
                    <a:pt x="2541" y="8922"/>
                    <a:pt x="3948" y="10873"/>
                    <a:pt x="4764" y="13081"/>
                  </a:cubicBezTo>
                  <a:cubicBezTo>
                    <a:pt x="4613" y="8317"/>
                    <a:pt x="8030" y="4673"/>
                    <a:pt x="13020" y="4673"/>
                  </a:cubicBezTo>
                  <a:lnTo>
                    <a:pt x="16408" y="4673"/>
                  </a:lnTo>
                  <a:cubicBezTo>
                    <a:pt x="15137" y="1997"/>
                    <a:pt x="12264" y="1"/>
                    <a:pt x="9361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393" y="3924523"/>
              <a:ext cx="599614" cy="219673"/>
            </a:xfrm>
            <a:custGeom>
              <a:rect b="b" l="l" r="r" t="t"/>
              <a:pathLst>
                <a:path extrusionOk="0" h="6216" w="16967">
                  <a:moveTo>
                    <a:pt x="5293" y="1"/>
                  </a:moveTo>
                  <a:cubicBezTo>
                    <a:pt x="2102" y="1"/>
                    <a:pt x="0" y="2405"/>
                    <a:pt x="318" y="5505"/>
                  </a:cubicBezTo>
                  <a:cubicBezTo>
                    <a:pt x="348" y="5686"/>
                    <a:pt x="378" y="5883"/>
                    <a:pt x="408" y="6079"/>
                  </a:cubicBezTo>
                  <a:cubicBezTo>
                    <a:pt x="424" y="6125"/>
                    <a:pt x="439" y="6170"/>
                    <a:pt x="439" y="6216"/>
                  </a:cubicBezTo>
                  <a:lnTo>
                    <a:pt x="454" y="6216"/>
                  </a:lnTo>
                  <a:cubicBezTo>
                    <a:pt x="1882" y="5214"/>
                    <a:pt x="3597" y="4672"/>
                    <a:pt x="5347" y="4672"/>
                  </a:cubicBezTo>
                  <a:cubicBezTo>
                    <a:pt x="5394" y="4672"/>
                    <a:pt x="5442" y="4672"/>
                    <a:pt x="5489" y="4673"/>
                  </a:cubicBezTo>
                  <a:lnTo>
                    <a:pt x="11356" y="4673"/>
                  </a:lnTo>
                  <a:cubicBezTo>
                    <a:pt x="13322" y="4703"/>
                    <a:pt x="15258" y="5233"/>
                    <a:pt x="16966" y="6200"/>
                  </a:cubicBezTo>
                  <a:cubicBezTo>
                    <a:pt x="16210" y="2783"/>
                    <a:pt x="12823" y="1"/>
                    <a:pt x="9391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68375" y="3893530"/>
              <a:ext cx="5044679" cy="1249976"/>
            </a:xfrm>
            <a:custGeom>
              <a:rect b="b" l="l" r="r" t="t"/>
              <a:pathLst>
                <a:path extrusionOk="0" h="35370" w="142747">
                  <a:moveTo>
                    <a:pt x="77331" y="878"/>
                  </a:moveTo>
                  <a:cubicBezTo>
                    <a:pt x="80764" y="878"/>
                    <a:pt x="84166" y="3660"/>
                    <a:pt x="84907" y="7093"/>
                  </a:cubicBezTo>
                  <a:lnTo>
                    <a:pt x="85436" y="9512"/>
                  </a:lnTo>
                  <a:cubicBezTo>
                    <a:pt x="83138" y="7108"/>
                    <a:pt x="79932" y="5550"/>
                    <a:pt x="76681" y="5550"/>
                  </a:cubicBezTo>
                  <a:lnTo>
                    <a:pt x="70814" y="5550"/>
                  </a:lnTo>
                  <a:cubicBezTo>
                    <a:pt x="69937" y="5550"/>
                    <a:pt x="69060" y="5671"/>
                    <a:pt x="68228" y="5913"/>
                  </a:cubicBezTo>
                  <a:cubicBezTo>
                    <a:pt x="68152" y="3040"/>
                    <a:pt x="70209" y="878"/>
                    <a:pt x="73233" y="878"/>
                  </a:cubicBezTo>
                  <a:close/>
                  <a:moveTo>
                    <a:pt x="113904" y="13692"/>
                  </a:moveTo>
                  <a:lnTo>
                    <a:pt x="113904" y="13692"/>
                  </a:lnTo>
                  <a:cubicBezTo>
                    <a:pt x="113904" y="13746"/>
                    <a:pt x="113905" y="13800"/>
                    <a:pt x="113906" y="13855"/>
                  </a:cubicBezTo>
                  <a:lnTo>
                    <a:pt x="113906" y="13855"/>
                  </a:lnTo>
                  <a:cubicBezTo>
                    <a:pt x="113907" y="13859"/>
                    <a:pt x="113908" y="13863"/>
                    <a:pt x="113910" y="13867"/>
                  </a:cubicBezTo>
                  <a:cubicBezTo>
                    <a:pt x="113908" y="13808"/>
                    <a:pt x="113906" y="13750"/>
                    <a:pt x="113904" y="13692"/>
                  </a:cubicBezTo>
                  <a:close/>
                  <a:moveTo>
                    <a:pt x="11205" y="13992"/>
                  </a:moveTo>
                  <a:cubicBezTo>
                    <a:pt x="11205" y="13996"/>
                    <a:pt x="11205" y="13999"/>
                    <a:pt x="11205" y="14002"/>
                  </a:cubicBezTo>
                  <a:lnTo>
                    <a:pt x="11205" y="14002"/>
                  </a:lnTo>
                  <a:cubicBezTo>
                    <a:pt x="11205" y="14002"/>
                    <a:pt x="11205" y="14003"/>
                    <a:pt x="11205" y="14003"/>
                  </a:cubicBezTo>
                  <a:cubicBezTo>
                    <a:pt x="11205" y="13999"/>
                    <a:pt x="11205" y="13996"/>
                    <a:pt x="11205" y="13992"/>
                  </a:cubicBezTo>
                  <a:close/>
                  <a:moveTo>
                    <a:pt x="59412" y="878"/>
                  </a:moveTo>
                  <a:cubicBezTo>
                    <a:pt x="62618" y="878"/>
                    <a:pt x="65809" y="3327"/>
                    <a:pt x="66822" y="6457"/>
                  </a:cubicBezTo>
                  <a:cubicBezTo>
                    <a:pt x="64085" y="7833"/>
                    <a:pt x="62436" y="10646"/>
                    <a:pt x="62557" y="14003"/>
                  </a:cubicBezTo>
                  <a:cubicBezTo>
                    <a:pt x="60864" y="9210"/>
                    <a:pt x="55995" y="5550"/>
                    <a:pt x="50990" y="5550"/>
                  </a:cubicBezTo>
                  <a:lnTo>
                    <a:pt x="50309" y="5550"/>
                  </a:lnTo>
                  <a:cubicBezTo>
                    <a:pt x="50415" y="2874"/>
                    <a:pt x="52411" y="878"/>
                    <a:pt x="55314" y="878"/>
                  </a:cubicBezTo>
                  <a:close/>
                  <a:moveTo>
                    <a:pt x="131118" y="772"/>
                  </a:moveTo>
                  <a:cubicBezTo>
                    <a:pt x="134536" y="772"/>
                    <a:pt x="137938" y="3569"/>
                    <a:pt x="138694" y="7002"/>
                  </a:cubicBezTo>
                  <a:lnTo>
                    <a:pt x="140372" y="14668"/>
                  </a:lnTo>
                  <a:cubicBezTo>
                    <a:pt x="140554" y="15500"/>
                    <a:pt x="140554" y="16377"/>
                    <a:pt x="140372" y="17224"/>
                  </a:cubicBezTo>
                  <a:lnTo>
                    <a:pt x="140025" y="15440"/>
                  </a:lnTo>
                  <a:cubicBezTo>
                    <a:pt x="138936" y="9905"/>
                    <a:pt x="133553" y="5414"/>
                    <a:pt x="128018" y="5414"/>
                  </a:cubicBezTo>
                  <a:lnTo>
                    <a:pt x="122015" y="5414"/>
                  </a:lnTo>
                  <a:cubicBezTo>
                    <a:pt x="122136" y="2753"/>
                    <a:pt x="124132" y="772"/>
                    <a:pt x="127020" y="772"/>
                  </a:cubicBezTo>
                  <a:close/>
                  <a:moveTo>
                    <a:pt x="50082" y="6669"/>
                  </a:moveTo>
                  <a:cubicBezTo>
                    <a:pt x="54997" y="6669"/>
                    <a:pt x="59775" y="10676"/>
                    <a:pt x="60743" y="15591"/>
                  </a:cubicBezTo>
                  <a:lnTo>
                    <a:pt x="61922" y="21579"/>
                  </a:lnTo>
                  <a:cubicBezTo>
                    <a:pt x="58883" y="18403"/>
                    <a:pt x="54649" y="16392"/>
                    <a:pt x="50203" y="16392"/>
                  </a:cubicBezTo>
                  <a:lnTo>
                    <a:pt x="41781" y="16392"/>
                  </a:lnTo>
                  <a:cubicBezTo>
                    <a:pt x="41738" y="16392"/>
                    <a:pt x="41696" y="16392"/>
                    <a:pt x="41654" y="16392"/>
                  </a:cubicBezTo>
                  <a:cubicBezTo>
                    <a:pt x="40185" y="16392"/>
                    <a:pt x="38732" y="16648"/>
                    <a:pt x="37350" y="17118"/>
                  </a:cubicBezTo>
                  <a:lnTo>
                    <a:pt x="37048" y="15591"/>
                  </a:lnTo>
                  <a:cubicBezTo>
                    <a:pt x="36080" y="10676"/>
                    <a:pt x="39301" y="6669"/>
                    <a:pt x="44215" y="6669"/>
                  </a:cubicBezTo>
                  <a:close/>
                  <a:moveTo>
                    <a:pt x="101420" y="6533"/>
                  </a:moveTo>
                  <a:cubicBezTo>
                    <a:pt x="106334" y="6533"/>
                    <a:pt x="111112" y="10525"/>
                    <a:pt x="112080" y="15440"/>
                  </a:cubicBezTo>
                  <a:lnTo>
                    <a:pt x="112307" y="16559"/>
                  </a:lnTo>
                  <a:cubicBezTo>
                    <a:pt x="106788" y="17859"/>
                    <a:pt x="102977" y="22516"/>
                    <a:pt x="102780" y="28323"/>
                  </a:cubicBezTo>
                  <a:cubicBezTo>
                    <a:pt x="100966" y="21927"/>
                    <a:pt x="95129" y="16937"/>
                    <a:pt x="88551" y="16271"/>
                  </a:cubicBezTo>
                  <a:lnTo>
                    <a:pt x="88385" y="15440"/>
                  </a:lnTo>
                  <a:cubicBezTo>
                    <a:pt x="87432" y="10525"/>
                    <a:pt x="90638" y="6533"/>
                    <a:pt x="95552" y="6533"/>
                  </a:cubicBezTo>
                  <a:close/>
                  <a:moveTo>
                    <a:pt x="75758" y="6669"/>
                  </a:moveTo>
                  <a:cubicBezTo>
                    <a:pt x="80673" y="6669"/>
                    <a:pt x="85466" y="10676"/>
                    <a:pt x="86419" y="15591"/>
                  </a:cubicBezTo>
                  <a:lnTo>
                    <a:pt x="86540" y="16196"/>
                  </a:lnTo>
                  <a:lnTo>
                    <a:pt x="78616" y="16196"/>
                  </a:lnTo>
                  <a:cubicBezTo>
                    <a:pt x="71403" y="16196"/>
                    <a:pt x="66081" y="21503"/>
                    <a:pt x="65914" y="28429"/>
                  </a:cubicBezTo>
                  <a:cubicBezTo>
                    <a:pt x="65688" y="27673"/>
                    <a:pt x="65415" y="26917"/>
                    <a:pt x="65083" y="26206"/>
                  </a:cubicBezTo>
                  <a:lnTo>
                    <a:pt x="62996" y="15591"/>
                  </a:lnTo>
                  <a:cubicBezTo>
                    <a:pt x="62890" y="15062"/>
                    <a:pt x="62739" y="14532"/>
                    <a:pt x="62573" y="14018"/>
                  </a:cubicBezTo>
                  <a:cubicBezTo>
                    <a:pt x="62482" y="9860"/>
                    <a:pt x="65521" y="6669"/>
                    <a:pt x="69891" y="6669"/>
                  </a:cubicBezTo>
                  <a:close/>
                  <a:moveTo>
                    <a:pt x="113169" y="772"/>
                  </a:moveTo>
                  <a:cubicBezTo>
                    <a:pt x="116118" y="772"/>
                    <a:pt x="119051" y="2843"/>
                    <a:pt x="120291" y="5596"/>
                  </a:cubicBezTo>
                  <a:cubicBezTo>
                    <a:pt x="116370" y="6371"/>
                    <a:pt x="113816" y="9601"/>
                    <a:pt x="113904" y="13692"/>
                  </a:cubicBezTo>
                  <a:lnTo>
                    <a:pt x="113904" y="13692"/>
                  </a:lnTo>
                  <a:cubicBezTo>
                    <a:pt x="113917" y="9613"/>
                    <a:pt x="116927" y="6533"/>
                    <a:pt x="121244" y="6533"/>
                  </a:cubicBezTo>
                  <a:lnTo>
                    <a:pt x="127111" y="6533"/>
                  </a:lnTo>
                  <a:cubicBezTo>
                    <a:pt x="132025" y="6533"/>
                    <a:pt x="136804" y="10525"/>
                    <a:pt x="137772" y="15440"/>
                  </a:cubicBezTo>
                  <a:lnTo>
                    <a:pt x="139919" y="26418"/>
                  </a:lnTo>
                  <a:cubicBezTo>
                    <a:pt x="140146" y="27476"/>
                    <a:pt x="140146" y="28565"/>
                    <a:pt x="139949" y="29623"/>
                  </a:cubicBezTo>
                  <a:cubicBezTo>
                    <a:pt x="138512" y="22123"/>
                    <a:pt x="131526" y="16196"/>
                    <a:pt x="123905" y="16196"/>
                  </a:cubicBezTo>
                  <a:lnTo>
                    <a:pt x="115483" y="16196"/>
                  </a:lnTo>
                  <a:cubicBezTo>
                    <a:pt x="115059" y="16196"/>
                    <a:pt x="114636" y="16211"/>
                    <a:pt x="114227" y="16241"/>
                  </a:cubicBezTo>
                  <a:lnTo>
                    <a:pt x="114076" y="15440"/>
                  </a:lnTo>
                  <a:cubicBezTo>
                    <a:pt x="113970" y="14899"/>
                    <a:pt x="113914" y="14369"/>
                    <a:pt x="113906" y="13855"/>
                  </a:cubicBezTo>
                  <a:lnTo>
                    <a:pt x="113906" y="13855"/>
                  </a:lnTo>
                  <a:cubicBezTo>
                    <a:pt x="112390" y="9627"/>
                    <a:pt x="108432" y="6290"/>
                    <a:pt x="104081" y="5565"/>
                  </a:cubicBezTo>
                  <a:cubicBezTo>
                    <a:pt x="104126" y="2828"/>
                    <a:pt x="106137" y="772"/>
                    <a:pt x="109086" y="772"/>
                  </a:cubicBezTo>
                  <a:close/>
                  <a:moveTo>
                    <a:pt x="109706" y="1"/>
                  </a:moveTo>
                  <a:cubicBezTo>
                    <a:pt x="106319" y="1"/>
                    <a:pt x="104036" y="2375"/>
                    <a:pt x="104051" y="5565"/>
                  </a:cubicBezTo>
                  <a:cubicBezTo>
                    <a:pt x="104005" y="5550"/>
                    <a:pt x="103945" y="5535"/>
                    <a:pt x="103899" y="5535"/>
                  </a:cubicBezTo>
                  <a:cubicBezTo>
                    <a:pt x="102508" y="2420"/>
                    <a:pt x="99212" y="91"/>
                    <a:pt x="95885" y="91"/>
                  </a:cubicBezTo>
                  <a:lnTo>
                    <a:pt x="91787" y="91"/>
                  </a:lnTo>
                  <a:cubicBezTo>
                    <a:pt x="88279" y="91"/>
                    <a:pt x="85935" y="2677"/>
                    <a:pt x="86162" y="6049"/>
                  </a:cubicBezTo>
                  <a:cubicBezTo>
                    <a:pt x="86026" y="3116"/>
                    <a:pt x="88098" y="878"/>
                    <a:pt x="91167" y="878"/>
                  </a:cubicBezTo>
                  <a:lnTo>
                    <a:pt x="95265" y="878"/>
                  </a:lnTo>
                  <a:cubicBezTo>
                    <a:pt x="98108" y="878"/>
                    <a:pt x="100936" y="2798"/>
                    <a:pt x="102236" y="5414"/>
                  </a:cubicBezTo>
                  <a:lnTo>
                    <a:pt x="96460" y="5414"/>
                  </a:lnTo>
                  <a:cubicBezTo>
                    <a:pt x="91439" y="5414"/>
                    <a:pt x="87992" y="9119"/>
                    <a:pt x="88219" y="13943"/>
                  </a:cubicBezTo>
                  <a:cubicBezTo>
                    <a:pt x="88067" y="13534"/>
                    <a:pt x="87901" y="13156"/>
                    <a:pt x="87720" y="12763"/>
                  </a:cubicBezTo>
                  <a:lnTo>
                    <a:pt x="86480" y="7093"/>
                  </a:lnTo>
                  <a:cubicBezTo>
                    <a:pt x="86404" y="6745"/>
                    <a:pt x="86298" y="6397"/>
                    <a:pt x="86162" y="6049"/>
                  </a:cubicBezTo>
                  <a:cubicBezTo>
                    <a:pt x="84922" y="2677"/>
                    <a:pt x="81459" y="91"/>
                    <a:pt x="77951" y="91"/>
                  </a:cubicBezTo>
                  <a:lnTo>
                    <a:pt x="73853" y="91"/>
                  </a:lnTo>
                  <a:cubicBezTo>
                    <a:pt x="70390" y="91"/>
                    <a:pt x="68062" y="2601"/>
                    <a:pt x="68228" y="5913"/>
                  </a:cubicBezTo>
                  <a:lnTo>
                    <a:pt x="68198" y="5913"/>
                  </a:lnTo>
                  <a:cubicBezTo>
                    <a:pt x="66912" y="2617"/>
                    <a:pt x="63495" y="91"/>
                    <a:pt x="60017" y="91"/>
                  </a:cubicBezTo>
                  <a:lnTo>
                    <a:pt x="55934" y="91"/>
                  </a:lnTo>
                  <a:cubicBezTo>
                    <a:pt x="52592" y="91"/>
                    <a:pt x="50309" y="2420"/>
                    <a:pt x="50294" y="5550"/>
                  </a:cubicBezTo>
                  <a:lnTo>
                    <a:pt x="50112" y="5550"/>
                  </a:lnTo>
                  <a:cubicBezTo>
                    <a:pt x="48721" y="2420"/>
                    <a:pt x="45425" y="91"/>
                    <a:pt x="42083" y="91"/>
                  </a:cubicBezTo>
                  <a:lnTo>
                    <a:pt x="38000" y="91"/>
                  </a:lnTo>
                  <a:cubicBezTo>
                    <a:pt x="34386" y="91"/>
                    <a:pt x="32012" y="2813"/>
                    <a:pt x="32390" y="6321"/>
                  </a:cubicBezTo>
                  <a:cubicBezTo>
                    <a:pt x="32103" y="3252"/>
                    <a:pt x="34205" y="878"/>
                    <a:pt x="37380" y="878"/>
                  </a:cubicBezTo>
                  <a:lnTo>
                    <a:pt x="41478" y="878"/>
                  </a:lnTo>
                  <a:cubicBezTo>
                    <a:pt x="44366" y="878"/>
                    <a:pt x="47239" y="2874"/>
                    <a:pt x="48510" y="5550"/>
                  </a:cubicBezTo>
                  <a:lnTo>
                    <a:pt x="45122" y="5550"/>
                  </a:lnTo>
                  <a:cubicBezTo>
                    <a:pt x="40132" y="5550"/>
                    <a:pt x="36715" y="9194"/>
                    <a:pt x="36866" y="13958"/>
                  </a:cubicBezTo>
                  <a:cubicBezTo>
                    <a:pt x="36050" y="11750"/>
                    <a:pt x="34643" y="9799"/>
                    <a:pt x="32798" y="8332"/>
                  </a:cubicBezTo>
                  <a:lnTo>
                    <a:pt x="32526" y="7093"/>
                  </a:lnTo>
                  <a:cubicBezTo>
                    <a:pt x="32511" y="7047"/>
                    <a:pt x="32496" y="7002"/>
                    <a:pt x="32481" y="6941"/>
                  </a:cubicBezTo>
                  <a:cubicBezTo>
                    <a:pt x="31574" y="3146"/>
                    <a:pt x="27808" y="91"/>
                    <a:pt x="23983" y="91"/>
                  </a:cubicBezTo>
                  <a:lnTo>
                    <a:pt x="19885" y="91"/>
                  </a:lnTo>
                  <a:cubicBezTo>
                    <a:pt x="16256" y="91"/>
                    <a:pt x="13881" y="2843"/>
                    <a:pt x="14290" y="6382"/>
                  </a:cubicBezTo>
                  <a:cubicBezTo>
                    <a:pt x="13972" y="3282"/>
                    <a:pt x="16074" y="878"/>
                    <a:pt x="19265" y="878"/>
                  </a:cubicBezTo>
                  <a:lnTo>
                    <a:pt x="23363" y="878"/>
                  </a:lnTo>
                  <a:cubicBezTo>
                    <a:pt x="26795" y="878"/>
                    <a:pt x="30182" y="3660"/>
                    <a:pt x="30938" y="7077"/>
                  </a:cubicBezTo>
                  <a:cubicBezTo>
                    <a:pt x="29230" y="6095"/>
                    <a:pt x="27294" y="5580"/>
                    <a:pt x="25328" y="5550"/>
                  </a:cubicBezTo>
                  <a:lnTo>
                    <a:pt x="19461" y="5550"/>
                  </a:lnTo>
                  <a:cubicBezTo>
                    <a:pt x="19414" y="5549"/>
                    <a:pt x="19366" y="5549"/>
                    <a:pt x="19319" y="5549"/>
                  </a:cubicBezTo>
                  <a:cubicBezTo>
                    <a:pt x="17569" y="5549"/>
                    <a:pt x="15854" y="6091"/>
                    <a:pt x="14426" y="7093"/>
                  </a:cubicBezTo>
                  <a:cubicBezTo>
                    <a:pt x="14411" y="7047"/>
                    <a:pt x="14396" y="7002"/>
                    <a:pt x="14380" y="6956"/>
                  </a:cubicBezTo>
                  <a:cubicBezTo>
                    <a:pt x="13473" y="3146"/>
                    <a:pt x="9708" y="91"/>
                    <a:pt x="5882" y="91"/>
                  </a:cubicBezTo>
                  <a:lnTo>
                    <a:pt x="1784" y="91"/>
                  </a:lnTo>
                  <a:cubicBezTo>
                    <a:pt x="1179" y="91"/>
                    <a:pt x="575" y="182"/>
                    <a:pt x="0" y="348"/>
                  </a:cubicBezTo>
                  <a:lnTo>
                    <a:pt x="0" y="999"/>
                  </a:lnTo>
                  <a:cubicBezTo>
                    <a:pt x="378" y="908"/>
                    <a:pt x="771" y="878"/>
                    <a:pt x="1164" y="878"/>
                  </a:cubicBezTo>
                  <a:lnTo>
                    <a:pt x="5262" y="878"/>
                  </a:lnTo>
                  <a:cubicBezTo>
                    <a:pt x="8695" y="878"/>
                    <a:pt x="12097" y="3660"/>
                    <a:pt x="12853" y="7093"/>
                  </a:cubicBezTo>
                  <a:lnTo>
                    <a:pt x="13110" y="8287"/>
                  </a:lnTo>
                  <a:cubicBezTo>
                    <a:pt x="11827" y="9782"/>
                    <a:pt x="11117" y="11759"/>
                    <a:pt x="11205" y="13992"/>
                  </a:cubicBezTo>
                  <a:lnTo>
                    <a:pt x="11205" y="13992"/>
                  </a:lnTo>
                  <a:cubicBezTo>
                    <a:pt x="11142" y="9847"/>
                    <a:pt x="14163" y="6669"/>
                    <a:pt x="18539" y="6669"/>
                  </a:cubicBezTo>
                  <a:lnTo>
                    <a:pt x="24406" y="6669"/>
                  </a:lnTo>
                  <a:cubicBezTo>
                    <a:pt x="29320" y="6669"/>
                    <a:pt x="34114" y="10676"/>
                    <a:pt x="35067" y="15591"/>
                  </a:cubicBezTo>
                  <a:lnTo>
                    <a:pt x="35535" y="17904"/>
                  </a:lnTo>
                  <a:cubicBezTo>
                    <a:pt x="31710" y="19946"/>
                    <a:pt x="29230" y="23862"/>
                    <a:pt x="29079" y="28520"/>
                  </a:cubicBezTo>
                  <a:cubicBezTo>
                    <a:pt x="27128" y="21639"/>
                    <a:pt x="20520" y="16392"/>
                    <a:pt x="13337" y="16392"/>
                  </a:cubicBezTo>
                  <a:lnTo>
                    <a:pt x="11795" y="16392"/>
                  </a:lnTo>
                  <a:lnTo>
                    <a:pt x="11644" y="15591"/>
                  </a:lnTo>
                  <a:cubicBezTo>
                    <a:pt x="11538" y="15062"/>
                    <a:pt x="11386" y="14532"/>
                    <a:pt x="11205" y="14018"/>
                  </a:cubicBezTo>
                  <a:cubicBezTo>
                    <a:pt x="11205" y="14013"/>
                    <a:pt x="11205" y="14008"/>
                    <a:pt x="11205" y="14002"/>
                  </a:cubicBezTo>
                  <a:lnTo>
                    <a:pt x="11205" y="14002"/>
                  </a:lnTo>
                  <a:cubicBezTo>
                    <a:pt x="9541" y="9330"/>
                    <a:pt x="4869" y="5732"/>
                    <a:pt x="0" y="5565"/>
                  </a:cubicBezTo>
                  <a:lnTo>
                    <a:pt x="0" y="6760"/>
                  </a:lnTo>
                  <a:cubicBezTo>
                    <a:pt x="4446" y="7380"/>
                    <a:pt x="8513" y="11100"/>
                    <a:pt x="9390" y="15591"/>
                  </a:cubicBezTo>
                  <a:lnTo>
                    <a:pt x="9542" y="16392"/>
                  </a:lnTo>
                  <a:lnTo>
                    <a:pt x="4914" y="16392"/>
                  </a:lnTo>
                  <a:cubicBezTo>
                    <a:pt x="4876" y="16392"/>
                    <a:pt x="4838" y="16392"/>
                    <a:pt x="4800" y="16392"/>
                  </a:cubicBezTo>
                  <a:cubicBezTo>
                    <a:pt x="3160" y="16392"/>
                    <a:pt x="1537" y="16708"/>
                    <a:pt x="0" y="17284"/>
                  </a:cubicBezTo>
                  <a:lnTo>
                    <a:pt x="0" y="18509"/>
                  </a:lnTo>
                  <a:cubicBezTo>
                    <a:pt x="1134" y="18161"/>
                    <a:pt x="2298" y="17995"/>
                    <a:pt x="3493" y="17995"/>
                  </a:cubicBezTo>
                  <a:lnTo>
                    <a:pt x="11901" y="17995"/>
                  </a:lnTo>
                  <a:cubicBezTo>
                    <a:pt x="18962" y="17995"/>
                    <a:pt x="25419" y="23741"/>
                    <a:pt x="26311" y="30788"/>
                  </a:cubicBezTo>
                  <a:lnTo>
                    <a:pt x="26886" y="35370"/>
                  </a:lnTo>
                  <a:lnTo>
                    <a:pt x="30122" y="35370"/>
                  </a:lnTo>
                  <a:lnTo>
                    <a:pt x="29547" y="30788"/>
                  </a:lnTo>
                  <a:cubicBezTo>
                    <a:pt x="29441" y="30032"/>
                    <a:pt x="29290" y="29291"/>
                    <a:pt x="29079" y="28550"/>
                  </a:cubicBezTo>
                  <a:cubicBezTo>
                    <a:pt x="29396" y="22562"/>
                    <a:pt x="34069" y="17995"/>
                    <a:pt x="40359" y="17995"/>
                  </a:cubicBezTo>
                  <a:lnTo>
                    <a:pt x="48767" y="17995"/>
                  </a:lnTo>
                  <a:cubicBezTo>
                    <a:pt x="55828" y="17995"/>
                    <a:pt x="62285" y="23741"/>
                    <a:pt x="63177" y="30788"/>
                  </a:cubicBezTo>
                  <a:lnTo>
                    <a:pt x="63450" y="33011"/>
                  </a:lnTo>
                  <a:cubicBezTo>
                    <a:pt x="61575" y="32527"/>
                    <a:pt x="59639" y="32285"/>
                    <a:pt x="57703" y="32270"/>
                  </a:cubicBezTo>
                  <a:lnTo>
                    <a:pt x="44699" y="32270"/>
                  </a:lnTo>
                  <a:cubicBezTo>
                    <a:pt x="44646" y="32269"/>
                    <a:pt x="44592" y="32269"/>
                    <a:pt x="44539" y="32269"/>
                  </a:cubicBezTo>
                  <a:cubicBezTo>
                    <a:pt x="40693" y="32269"/>
                    <a:pt x="36927" y="33341"/>
                    <a:pt x="33675" y="35370"/>
                  </a:cubicBezTo>
                  <a:lnTo>
                    <a:pt x="37607" y="35370"/>
                  </a:lnTo>
                  <a:cubicBezTo>
                    <a:pt x="39180" y="34961"/>
                    <a:pt x="40798" y="34765"/>
                    <a:pt x="42416" y="34765"/>
                  </a:cubicBezTo>
                  <a:lnTo>
                    <a:pt x="55435" y="34765"/>
                  </a:lnTo>
                  <a:cubicBezTo>
                    <a:pt x="57083" y="34765"/>
                    <a:pt x="58747" y="34961"/>
                    <a:pt x="60350" y="35370"/>
                  </a:cubicBezTo>
                  <a:lnTo>
                    <a:pt x="69317" y="35370"/>
                  </a:lnTo>
                  <a:cubicBezTo>
                    <a:pt x="68379" y="34840"/>
                    <a:pt x="67427" y="34387"/>
                    <a:pt x="66429" y="33994"/>
                  </a:cubicBezTo>
                  <a:lnTo>
                    <a:pt x="66005" y="30591"/>
                  </a:lnTo>
                  <a:cubicBezTo>
                    <a:pt x="65113" y="23529"/>
                    <a:pt x="70133" y="17798"/>
                    <a:pt x="77195" y="17798"/>
                  </a:cubicBezTo>
                  <a:lnTo>
                    <a:pt x="85618" y="17798"/>
                  </a:lnTo>
                  <a:cubicBezTo>
                    <a:pt x="92664" y="17798"/>
                    <a:pt x="99121" y="23529"/>
                    <a:pt x="100013" y="30591"/>
                  </a:cubicBezTo>
                  <a:lnTo>
                    <a:pt x="100240" y="32406"/>
                  </a:lnTo>
                  <a:cubicBezTo>
                    <a:pt x="97155" y="32708"/>
                    <a:pt x="94192" y="33736"/>
                    <a:pt x="91560" y="35370"/>
                  </a:cubicBezTo>
                  <a:lnTo>
                    <a:pt x="95492" y="35370"/>
                  </a:lnTo>
                  <a:cubicBezTo>
                    <a:pt x="97065" y="34961"/>
                    <a:pt x="98683" y="34765"/>
                    <a:pt x="100301" y="34765"/>
                  </a:cubicBezTo>
                  <a:lnTo>
                    <a:pt x="113320" y="34765"/>
                  </a:lnTo>
                  <a:cubicBezTo>
                    <a:pt x="114968" y="34765"/>
                    <a:pt x="116632" y="34961"/>
                    <a:pt x="118235" y="35370"/>
                  </a:cubicBezTo>
                  <a:lnTo>
                    <a:pt x="127202" y="35370"/>
                  </a:lnTo>
                  <a:cubicBezTo>
                    <a:pt x="123663" y="33358"/>
                    <a:pt x="119656" y="32300"/>
                    <a:pt x="115588" y="32270"/>
                  </a:cubicBezTo>
                  <a:lnTo>
                    <a:pt x="103083" y="32270"/>
                  </a:lnTo>
                  <a:lnTo>
                    <a:pt x="102871" y="30591"/>
                  </a:lnTo>
                  <a:cubicBezTo>
                    <a:pt x="101979" y="23529"/>
                    <a:pt x="106999" y="17798"/>
                    <a:pt x="114061" y="17798"/>
                  </a:cubicBezTo>
                  <a:lnTo>
                    <a:pt x="122484" y="17798"/>
                  </a:lnTo>
                  <a:cubicBezTo>
                    <a:pt x="129530" y="17798"/>
                    <a:pt x="135987" y="23529"/>
                    <a:pt x="136879" y="30591"/>
                  </a:cubicBezTo>
                  <a:lnTo>
                    <a:pt x="137484" y="35370"/>
                  </a:lnTo>
                  <a:lnTo>
                    <a:pt x="140720" y="35370"/>
                  </a:lnTo>
                  <a:lnTo>
                    <a:pt x="140493" y="33676"/>
                  </a:lnTo>
                  <a:cubicBezTo>
                    <a:pt x="142051" y="31846"/>
                    <a:pt x="142746" y="29276"/>
                    <a:pt x="142172" y="26418"/>
                  </a:cubicBezTo>
                  <a:lnTo>
                    <a:pt x="140871" y="19734"/>
                  </a:lnTo>
                  <a:cubicBezTo>
                    <a:pt x="141930" y="18464"/>
                    <a:pt x="142384" y="16664"/>
                    <a:pt x="141945" y="14668"/>
                  </a:cubicBezTo>
                  <a:lnTo>
                    <a:pt x="140267" y="7002"/>
                  </a:lnTo>
                  <a:cubicBezTo>
                    <a:pt x="139420" y="3131"/>
                    <a:pt x="135594" y="1"/>
                    <a:pt x="131738" y="1"/>
                  </a:cubicBezTo>
                  <a:lnTo>
                    <a:pt x="127640" y="1"/>
                  </a:lnTo>
                  <a:cubicBezTo>
                    <a:pt x="124313" y="1"/>
                    <a:pt x="122045" y="2314"/>
                    <a:pt x="122000" y="5414"/>
                  </a:cubicBezTo>
                  <a:lnTo>
                    <a:pt x="121803" y="5414"/>
                  </a:lnTo>
                  <a:cubicBezTo>
                    <a:pt x="120412" y="2314"/>
                    <a:pt x="117116" y="1"/>
                    <a:pt x="113804" y="1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68375" y="3924523"/>
              <a:ext cx="463343" cy="463873"/>
            </a:xfrm>
            <a:custGeom>
              <a:rect b="b" l="l" r="r" t="t"/>
              <a:pathLst>
                <a:path extrusionOk="0" h="13126" w="13111">
                  <a:moveTo>
                    <a:pt x="1164" y="1"/>
                  </a:moveTo>
                  <a:cubicBezTo>
                    <a:pt x="771" y="1"/>
                    <a:pt x="378" y="31"/>
                    <a:pt x="0" y="122"/>
                  </a:cubicBezTo>
                  <a:lnTo>
                    <a:pt x="0" y="4688"/>
                  </a:lnTo>
                  <a:cubicBezTo>
                    <a:pt x="4869" y="4855"/>
                    <a:pt x="9542" y="8453"/>
                    <a:pt x="11205" y="13126"/>
                  </a:cubicBezTo>
                  <a:cubicBezTo>
                    <a:pt x="11114" y="10888"/>
                    <a:pt x="11825" y="8907"/>
                    <a:pt x="13110" y="7410"/>
                  </a:cubicBezTo>
                  <a:lnTo>
                    <a:pt x="12853" y="6216"/>
                  </a:lnTo>
                  <a:cubicBezTo>
                    <a:pt x="12097" y="2783"/>
                    <a:pt x="8695" y="1"/>
                    <a:pt x="5262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71734" y="3924523"/>
              <a:ext cx="572932" cy="461752"/>
            </a:xfrm>
            <a:custGeom>
              <a:rect b="b" l="l" r="r" t="t"/>
              <a:pathLst>
                <a:path extrusionOk="0" h="13066" w="16212">
                  <a:moveTo>
                    <a:pt x="5142" y="1"/>
                  </a:moveTo>
                  <a:cubicBezTo>
                    <a:pt x="2073" y="1"/>
                    <a:pt x="1" y="2239"/>
                    <a:pt x="137" y="5172"/>
                  </a:cubicBezTo>
                  <a:cubicBezTo>
                    <a:pt x="273" y="5520"/>
                    <a:pt x="379" y="5868"/>
                    <a:pt x="455" y="6216"/>
                  </a:cubicBezTo>
                  <a:lnTo>
                    <a:pt x="1695" y="11886"/>
                  </a:lnTo>
                  <a:cubicBezTo>
                    <a:pt x="1876" y="12264"/>
                    <a:pt x="2042" y="12657"/>
                    <a:pt x="2194" y="13066"/>
                  </a:cubicBezTo>
                  <a:cubicBezTo>
                    <a:pt x="1967" y="8242"/>
                    <a:pt x="5414" y="4537"/>
                    <a:pt x="10435" y="4537"/>
                  </a:cubicBezTo>
                  <a:lnTo>
                    <a:pt x="16211" y="4537"/>
                  </a:lnTo>
                  <a:cubicBezTo>
                    <a:pt x="14911" y="1921"/>
                    <a:pt x="12083" y="1"/>
                    <a:pt x="924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40105" y="3924523"/>
              <a:ext cx="610852" cy="305161"/>
            </a:xfrm>
            <a:custGeom>
              <a:rect b="b" l="l" r="r" t="t"/>
              <a:pathLst>
                <a:path extrusionOk="0" h="8635" w="17285">
                  <a:moveTo>
                    <a:pt x="5081" y="1"/>
                  </a:moveTo>
                  <a:cubicBezTo>
                    <a:pt x="2057" y="1"/>
                    <a:pt x="0" y="2163"/>
                    <a:pt x="76" y="5036"/>
                  </a:cubicBezTo>
                  <a:cubicBezTo>
                    <a:pt x="908" y="4794"/>
                    <a:pt x="1785" y="4673"/>
                    <a:pt x="2662" y="4673"/>
                  </a:cubicBezTo>
                  <a:lnTo>
                    <a:pt x="8529" y="4673"/>
                  </a:lnTo>
                  <a:cubicBezTo>
                    <a:pt x="11780" y="4673"/>
                    <a:pt x="14986" y="6231"/>
                    <a:pt x="17284" y="8635"/>
                  </a:cubicBezTo>
                  <a:lnTo>
                    <a:pt x="16755" y="6216"/>
                  </a:lnTo>
                  <a:cubicBezTo>
                    <a:pt x="16014" y="2783"/>
                    <a:pt x="12612" y="1"/>
                    <a:pt x="9179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09794" y="3920777"/>
              <a:ext cx="572932" cy="462813"/>
            </a:xfrm>
            <a:custGeom>
              <a:rect b="b" l="l" r="r" t="t"/>
              <a:pathLst>
                <a:path extrusionOk="0" h="13096" w="16212">
                  <a:moveTo>
                    <a:pt x="5006" y="1"/>
                  </a:moveTo>
                  <a:cubicBezTo>
                    <a:pt x="2057" y="1"/>
                    <a:pt x="46" y="2057"/>
                    <a:pt x="1" y="4794"/>
                  </a:cubicBezTo>
                  <a:cubicBezTo>
                    <a:pt x="4356" y="5520"/>
                    <a:pt x="8318" y="8862"/>
                    <a:pt x="9815" y="13096"/>
                  </a:cubicBezTo>
                  <a:lnTo>
                    <a:pt x="9830" y="13096"/>
                  </a:lnTo>
                  <a:cubicBezTo>
                    <a:pt x="9664" y="8922"/>
                    <a:pt x="12234" y="5611"/>
                    <a:pt x="16211" y="4825"/>
                  </a:cubicBezTo>
                  <a:cubicBezTo>
                    <a:pt x="14971" y="2072"/>
                    <a:pt x="12038" y="1"/>
                    <a:pt x="9089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43579" y="3920777"/>
              <a:ext cx="655204" cy="581449"/>
            </a:xfrm>
            <a:custGeom>
              <a:rect b="b" l="l" r="r" t="t"/>
              <a:pathLst>
                <a:path extrusionOk="0" h="16453" w="18540">
                  <a:moveTo>
                    <a:pt x="5006" y="1"/>
                  </a:moveTo>
                  <a:cubicBezTo>
                    <a:pt x="2118" y="1"/>
                    <a:pt x="122" y="1982"/>
                    <a:pt x="1" y="4643"/>
                  </a:cubicBezTo>
                  <a:lnTo>
                    <a:pt x="6004" y="4643"/>
                  </a:lnTo>
                  <a:cubicBezTo>
                    <a:pt x="11539" y="4643"/>
                    <a:pt x="16922" y="9134"/>
                    <a:pt x="18011" y="14669"/>
                  </a:cubicBezTo>
                  <a:lnTo>
                    <a:pt x="18358" y="16453"/>
                  </a:lnTo>
                  <a:cubicBezTo>
                    <a:pt x="18540" y="15606"/>
                    <a:pt x="18540" y="14729"/>
                    <a:pt x="18358" y="13897"/>
                  </a:cubicBezTo>
                  <a:lnTo>
                    <a:pt x="16680" y="6231"/>
                  </a:lnTo>
                  <a:cubicBezTo>
                    <a:pt x="15924" y="2798"/>
                    <a:pt x="12537" y="1"/>
                    <a:pt x="910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75078" y="4129212"/>
              <a:ext cx="862013" cy="772214"/>
            </a:xfrm>
            <a:custGeom>
              <a:rect b="b" l="l" r="r" t="t"/>
              <a:pathLst>
                <a:path extrusionOk="0" h="21851" w="24392">
                  <a:moveTo>
                    <a:pt x="7410" y="0"/>
                  </a:moveTo>
                  <a:cubicBezTo>
                    <a:pt x="3025" y="0"/>
                    <a:pt x="0" y="3191"/>
                    <a:pt x="91" y="7349"/>
                  </a:cubicBezTo>
                  <a:lnTo>
                    <a:pt x="76" y="7349"/>
                  </a:lnTo>
                  <a:cubicBezTo>
                    <a:pt x="257" y="7863"/>
                    <a:pt x="409" y="8393"/>
                    <a:pt x="515" y="8922"/>
                  </a:cubicBezTo>
                  <a:lnTo>
                    <a:pt x="666" y="9723"/>
                  </a:lnTo>
                  <a:lnTo>
                    <a:pt x="2208" y="9723"/>
                  </a:lnTo>
                  <a:cubicBezTo>
                    <a:pt x="9391" y="9723"/>
                    <a:pt x="15999" y="14985"/>
                    <a:pt x="17950" y="21851"/>
                  </a:cubicBezTo>
                  <a:cubicBezTo>
                    <a:pt x="18101" y="17193"/>
                    <a:pt x="20581" y="13277"/>
                    <a:pt x="24391" y="11235"/>
                  </a:cubicBezTo>
                  <a:lnTo>
                    <a:pt x="23938" y="8922"/>
                  </a:lnTo>
                  <a:cubicBezTo>
                    <a:pt x="22970" y="4007"/>
                    <a:pt x="18191" y="0"/>
                    <a:pt x="1327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68375" y="4132392"/>
              <a:ext cx="337214" cy="371989"/>
            </a:xfrm>
            <a:custGeom>
              <a:rect b="b" l="l" r="r" t="t"/>
              <a:pathLst>
                <a:path extrusionOk="0" h="10526" w="9542">
                  <a:moveTo>
                    <a:pt x="0" y="1"/>
                  </a:moveTo>
                  <a:lnTo>
                    <a:pt x="0" y="10525"/>
                  </a:lnTo>
                  <a:cubicBezTo>
                    <a:pt x="1535" y="9935"/>
                    <a:pt x="3157" y="9633"/>
                    <a:pt x="4795" y="9633"/>
                  </a:cubicBezTo>
                  <a:cubicBezTo>
                    <a:pt x="4835" y="9633"/>
                    <a:pt x="4874" y="9633"/>
                    <a:pt x="4914" y="9633"/>
                  </a:cubicBezTo>
                  <a:lnTo>
                    <a:pt x="9542" y="9633"/>
                  </a:lnTo>
                  <a:lnTo>
                    <a:pt x="9390" y="8832"/>
                  </a:lnTo>
                  <a:cubicBezTo>
                    <a:pt x="8513" y="4341"/>
                    <a:pt x="4446" y="621"/>
                    <a:pt x="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39693" y="4129212"/>
              <a:ext cx="850280" cy="768998"/>
            </a:xfrm>
            <a:custGeom>
              <a:rect b="b" l="l" r="r" t="t"/>
              <a:pathLst>
                <a:path extrusionOk="0" h="21760" w="24060">
                  <a:moveTo>
                    <a:pt x="7410" y="0"/>
                  </a:moveTo>
                  <a:cubicBezTo>
                    <a:pt x="3040" y="0"/>
                    <a:pt x="1" y="3191"/>
                    <a:pt x="92" y="7349"/>
                  </a:cubicBezTo>
                  <a:cubicBezTo>
                    <a:pt x="258" y="7863"/>
                    <a:pt x="409" y="8393"/>
                    <a:pt x="515" y="8922"/>
                  </a:cubicBezTo>
                  <a:lnTo>
                    <a:pt x="2602" y="19537"/>
                  </a:lnTo>
                  <a:cubicBezTo>
                    <a:pt x="2934" y="20248"/>
                    <a:pt x="3207" y="21004"/>
                    <a:pt x="3433" y="21760"/>
                  </a:cubicBezTo>
                  <a:cubicBezTo>
                    <a:pt x="3600" y="14834"/>
                    <a:pt x="8922" y="9527"/>
                    <a:pt x="16135" y="9527"/>
                  </a:cubicBezTo>
                  <a:lnTo>
                    <a:pt x="24059" y="9527"/>
                  </a:lnTo>
                  <a:lnTo>
                    <a:pt x="23938" y="8922"/>
                  </a:lnTo>
                  <a:cubicBezTo>
                    <a:pt x="22985" y="4007"/>
                    <a:pt x="18192" y="0"/>
                    <a:pt x="1327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6651" y="4129212"/>
              <a:ext cx="913327" cy="526919"/>
            </a:xfrm>
            <a:custGeom>
              <a:rect b="b" l="l" r="r" t="t"/>
              <a:pathLst>
                <a:path extrusionOk="0" h="14910" w="25844">
                  <a:moveTo>
                    <a:pt x="8136" y="0"/>
                  </a:moveTo>
                  <a:cubicBezTo>
                    <a:pt x="3222" y="0"/>
                    <a:pt x="1" y="4007"/>
                    <a:pt x="969" y="8922"/>
                  </a:cubicBezTo>
                  <a:lnTo>
                    <a:pt x="1271" y="10449"/>
                  </a:lnTo>
                  <a:cubicBezTo>
                    <a:pt x="2653" y="9979"/>
                    <a:pt x="4106" y="9723"/>
                    <a:pt x="5575" y="9723"/>
                  </a:cubicBezTo>
                  <a:cubicBezTo>
                    <a:pt x="5617" y="9723"/>
                    <a:pt x="5659" y="9723"/>
                    <a:pt x="5702" y="9723"/>
                  </a:cubicBezTo>
                  <a:lnTo>
                    <a:pt x="14124" y="9723"/>
                  </a:lnTo>
                  <a:cubicBezTo>
                    <a:pt x="18570" y="9723"/>
                    <a:pt x="22804" y="11734"/>
                    <a:pt x="25843" y="14910"/>
                  </a:cubicBezTo>
                  <a:lnTo>
                    <a:pt x="24664" y="8922"/>
                  </a:lnTo>
                  <a:cubicBezTo>
                    <a:pt x="23696" y="4007"/>
                    <a:pt x="18918" y="0"/>
                    <a:pt x="1400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21457" y="4124405"/>
              <a:ext cx="879083" cy="770059"/>
            </a:xfrm>
            <a:custGeom>
              <a:rect b="b" l="l" r="r" t="t"/>
              <a:pathLst>
                <a:path extrusionOk="0" h="21790" w="24875">
                  <a:moveTo>
                    <a:pt x="8120" y="0"/>
                  </a:moveTo>
                  <a:cubicBezTo>
                    <a:pt x="3206" y="0"/>
                    <a:pt x="0" y="3992"/>
                    <a:pt x="953" y="8907"/>
                  </a:cubicBezTo>
                  <a:lnTo>
                    <a:pt x="1119" y="9738"/>
                  </a:lnTo>
                  <a:cubicBezTo>
                    <a:pt x="7697" y="10404"/>
                    <a:pt x="13534" y="15394"/>
                    <a:pt x="15348" y="21790"/>
                  </a:cubicBezTo>
                  <a:cubicBezTo>
                    <a:pt x="15545" y="15968"/>
                    <a:pt x="19356" y="11326"/>
                    <a:pt x="24875" y="10026"/>
                  </a:cubicBezTo>
                  <a:lnTo>
                    <a:pt x="24648" y="8907"/>
                  </a:lnTo>
                  <a:cubicBezTo>
                    <a:pt x="23680" y="3992"/>
                    <a:pt x="18902" y="0"/>
                    <a:pt x="13988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28842" y="4124405"/>
              <a:ext cx="955523" cy="816036"/>
            </a:xfrm>
            <a:custGeom>
              <a:rect b="b" l="l" r="r" t="t"/>
              <a:pathLst>
                <a:path extrusionOk="0" h="23091" w="27038">
                  <a:moveTo>
                    <a:pt x="8136" y="0"/>
                  </a:moveTo>
                  <a:cubicBezTo>
                    <a:pt x="3221" y="0"/>
                    <a:pt x="0" y="3992"/>
                    <a:pt x="968" y="8907"/>
                  </a:cubicBezTo>
                  <a:lnTo>
                    <a:pt x="1119" y="9708"/>
                  </a:lnTo>
                  <a:cubicBezTo>
                    <a:pt x="1528" y="9678"/>
                    <a:pt x="1951" y="9663"/>
                    <a:pt x="2375" y="9663"/>
                  </a:cubicBezTo>
                  <a:lnTo>
                    <a:pt x="10797" y="9663"/>
                  </a:lnTo>
                  <a:cubicBezTo>
                    <a:pt x="18418" y="9663"/>
                    <a:pt x="25404" y="15590"/>
                    <a:pt x="26841" y="23090"/>
                  </a:cubicBezTo>
                  <a:cubicBezTo>
                    <a:pt x="27038" y="22032"/>
                    <a:pt x="27038" y="20943"/>
                    <a:pt x="26811" y="19885"/>
                  </a:cubicBezTo>
                  <a:lnTo>
                    <a:pt x="24664" y="8907"/>
                  </a:lnTo>
                  <a:cubicBezTo>
                    <a:pt x="23696" y="3992"/>
                    <a:pt x="18917" y="0"/>
                    <a:pt x="1400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9237" y="4529470"/>
              <a:ext cx="1214706" cy="614032"/>
            </a:xfrm>
            <a:custGeom>
              <a:rect b="b" l="l" r="r" t="t"/>
              <a:pathLst>
                <a:path extrusionOk="0" h="17375" w="34372">
                  <a:moveTo>
                    <a:pt x="11281" y="0"/>
                  </a:moveTo>
                  <a:cubicBezTo>
                    <a:pt x="4991" y="0"/>
                    <a:pt x="318" y="4567"/>
                    <a:pt x="1" y="10555"/>
                  </a:cubicBezTo>
                  <a:cubicBezTo>
                    <a:pt x="212" y="11296"/>
                    <a:pt x="363" y="12037"/>
                    <a:pt x="469" y="12793"/>
                  </a:cubicBezTo>
                  <a:lnTo>
                    <a:pt x="1044" y="17375"/>
                  </a:lnTo>
                  <a:lnTo>
                    <a:pt x="4597" y="17375"/>
                  </a:lnTo>
                  <a:cubicBezTo>
                    <a:pt x="7849" y="15346"/>
                    <a:pt x="11615" y="14274"/>
                    <a:pt x="15461" y="14274"/>
                  </a:cubicBezTo>
                  <a:cubicBezTo>
                    <a:pt x="15514" y="14274"/>
                    <a:pt x="15568" y="14274"/>
                    <a:pt x="15621" y="14275"/>
                  </a:cubicBezTo>
                  <a:lnTo>
                    <a:pt x="28625" y="14275"/>
                  </a:lnTo>
                  <a:cubicBezTo>
                    <a:pt x="30561" y="14290"/>
                    <a:pt x="32497" y="14532"/>
                    <a:pt x="34372" y="15016"/>
                  </a:cubicBezTo>
                  <a:lnTo>
                    <a:pt x="34099" y="12793"/>
                  </a:lnTo>
                  <a:cubicBezTo>
                    <a:pt x="33207" y="5746"/>
                    <a:pt x="26750" y="0"/>
                    <a:pt x="19689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468375" y="4529470"/>
              <a:ext cx="950151" cy="614032"/>
            </a:xfrm>
            <a:custGeom>
              <a:rect b="b" l="l" r="r" t="t"/>
              <a:pathLst>
                <a:path extrusionOk="0" h="17375" w="26886">
                  <a:moveTo>
                    <a:pt x="3493" y="0"/>
                  </a:moveTo>
                  <a:cubicBezTo>
                    <a:pt x="2298" y="0"/>
                    <a:pt x="1134" y="166"/>
                    <a:pt x="0" y="514"/>
                  </a:cubicBezTo>
                  <a:lnTo>
                    <a:pt x="0" y="9269"/>
                  </a:lnTo>
                  <a:cubicBezTo>
                    <a:pt x="454" y="11371"/>
                    <a:pt x="1542" y="13292"/>
                    <a:pt x="3145" y="14728"/>
                  </a:cubicBezTo>
                  <a:cubicBezTo>
                    <a:pt x="6124" y="15076"/>
                    <a:pt x="9028" y="15968"/>
                    <a:pt x="11674" y="17375"/>
                  </a:cubicBezTo>
                  <a:lnTo>
                    <a:pt x="26886" y="17375"/>
                  </a:lnTo>
                  <a:lnTo>
                    <a:pt x="26311" y="12793"/>
                  </a:lnTo>
                  <a:cubicBezTo>
                    <a:pt x="25419" y="5746"/>
                    <a:pt x="18962" y="0"/>
                    <a:pt x="11901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32672" y="4522509"/>
              <a:ext cx="1241459" cy="620994"/>
            </a:xfrm>
            <a:custGeom>
              <a:rect b="b" l="l" r="r" t="t"/>
              <a:pathLst>
                <a:path extrusionOk="0" h="17572" w="35129">
                  <a:moveTo>
                    <a:pt x="12083" y="0"/>
                  </a:moveTo>
                  <a:cubicBezTo>
                    <a:pt x="5021" y="0"/>
                    <a:pt x="1" y="5731"/>
                    <a:pt x="893" y="12793"/>
                  </a:cubicBezTo>
                  <a:lnTo>
                    <a:pt x="1317" y="16196"/>
                  </a:lnTo>
                  <a:cubicBezTo>
                    <a:pt x="2315" y="16589"/>
                    <a:pt x="3267" y="17042"/>
                    <a:pt x="4205" y="17572"/>
                  </a:cubicBezTo>
                  <a:lnTo>
                    <a:pt x="26448" y="17572"/>
                  </a:lnTo>
                  <a:cubicBezTo>
                    <a:pt x="29080" y="15938"/>
                    <a:pt x="32043" y="14925"/>
                    <a:pt x="35128" y="14608"/>
                  </a:cubicBezTo>
                  <a:lnTo>
                    <a:pt x="34901" y="12793"/>
                  </a:lnTo>
                  <a:cubicBezTo>
                    <a:pt x="34009" y="5731"/>
                    <a:pt x="27552" y="0"/>
                    <a:pt x="2050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35545" y="4522509"/>
              <a:ext cx="1254782" cy="620994"/>
            </a:xfrm>
            <a:custGeom>
              <a:rect b="b" l="l" r="r" t="t"/>
              <a:pathLst>
                <a:path extrusionOk="0" h="17572" w="35506">
                  <a:moveTo>
                    <a:pt x="12082" y="0"/>
                  </a:moveTo>
                  <a:cubicBezTo>
                    <a:pt x="5020" y="0"/>
                    <a:pt x="0" y="5731"/>
                    <a:pt x="892" y="12793"/>
                  </a:cubicBezTo>
                  <a:lnTo>
                    <a:pt x="1104" y="14472"/>
                  </a:lnTo>
                  <a:lnTo>
                    <a:pt x="13609" y="14472"/>
                  </a:lnTo>
                  <a:cubicBezTo>
                    <a:pt x="17677" y="14502"/>
                    <a:pt x="21684" y="15560"/>
                    <a:pt x="25223" y="17572"/>
                  </a:cubicBezTo>
                  <a:lnTo>
                    <a:pt x="35505" y="17572"/>
                  </a:lnTo>
                  <a:lnTo>
                    <a:pt x="34900" y="12793"/>
                  </a:lnTo>
                  <a:cubicBezTo>
                    <a:pt x="34008" y="5731"/>
                    <a:pt x="27551" y="0"/>
                    <a:pt x="20505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357231" y="5049955"/>
              <a:ext cx="301415" cy="93545"/>
            </a:xfrm>
            <a:custGeom>
              <a:rect b="b" l="l" r="r" t="t"/>
              <a:pathLst>
                <a:path extrusionOk="0" h="2647" w="8529">
                  <a:moveTo>
                    <a:pt x="0" y="0"/>
                  </a:moveTo>
                  <a:lnTo>
                    <a:pt x="0" y="0"/>
                  </a:lnTo>
                  <a:cubicBezTo>
                    <a:pt x="1875" y="1709"/>
                    <a:pt x="4325" y="2647"/>
                    <a:pt x="6865" y="2647"/>
                  </a:cubicBezTo>
                  <a:lnTo>
                    <a:pt x="8529" y="2647"/>
                  </a:lnTo>
                  <a:cubicBezTo>
                    <a:pt x="5883" y="1240"/>
                    <a:pt x="2994" y="348"/>
                    <a:pt x="0" y="0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0650" y="5122084"/>
              <a:ext cx="803738" cy="21416"/>
            </a:xfrm>
            <a:custGeom>
              <a:rect b="b" l="l" r="r" t="t"/>
              <a:pathLst>
                <a:path extrusionOk="0" h="606" w="22743">
                  <a:moveTo>
                    <a:pt x="4809" y="1"/>
                  </a:moveTo>
                  <a:cubicBezTo>
                    <a:pt x="3191" y="1"/>
                    <a:pt x="1573" y="197"/>
                    <a:pt x="0" y="606"/>
                  </a:cubicBezTo>
                  <a:lnTo>
                    <a:pt x="22743" y="606"/>
                  </a:lnTo>
                  <a:cubicBezTo>
                    <a:pt x="21140" y="197"/>
                    <a:pt x="19476" y="1"/>
                    <a:pt x="1782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06261" y="5122084"/>
              <a:ext cx="803773" cy="21416"/>
            </a:xfrm>
            <a:custGeom>
              <a:rect b="b" l="l" r="r" t="t"/>
              <a:pathLst>
                <a:path extrusionOk="0" h="606" w="22744">
                  <a:moveTo>
                    <a:pt x="4810" y="1"/>
                  </a:moveTo>
                  <a:cubicBezTo>
                    <a:pt x="3192" y="1"/>
                    <a:pt x="1574" y="197"/>
                    <a:pt x="1" y="606"/>
                  </a:cubicBezTo>
                  <a:lnTo>
                    <a:pt x="22744" y="606"/>
                  </a:lnTo>
                  <a:cubicBezTo>
                    <a:pt x="21141" y="197"/>
                    <a:pt x="19477" y="1"/>
                    <a:pt x="17829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50868" y="3924523"/>
              <a:ext cx="583569" cy="463873"/>
            </a:xfrm>
            <a:custGeom>
              <a:rect b="b" l="l" r="r" t="t"/>
              <a:pathLst>
                <a:path extrusionOk="0" h="13126" w="16513">
                  <a:moveTo>
                    <a:pt x="7425" y="1"/>
                  </a:moveTo>
                  <a:cubicBezTo>
                    <a:pt x="4204" y="1"/>
                    <a:pt x="1013" y="2450"/>
                    <a:pt x="0" y="5580"/>
                  </a:cubicBezTo>
                  <a:cubicBezTo>
                    <a:pt x="2737" y="6956"/>
                    <a:pt x="4386" y="9769"/>
                    <a:pt x="4265" y="13126"/>
                  </a:cubicBezTo>
                  <a:cubicBezTo>
                    <a:pt x="5958" y="8333"/>
                    <a:pt x="10827" y="4673"/>
                    <a:pt x="15832" y="4673"/>
                  </a:cubicBezTo>
                  <a:lnTo>
                    <a:pt x="16513" y="4673"/>
                  </a:lnTo>
                  <a:cubicBezTo>
                    <a:pt x="16407" y="1997"/>
                    <a:pt x="14411" y="1"/>
                    <a:pt x="1150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898011" y="3924523"/>
              <a:ext cx="571837" cy="462283"/>
            </a:xfrm>
            <a:custGeom>
              <a:rect b="b" l="l" r="r" t="t"/>
              <a:pathLst>
                <a:path extrusionOk="0" h="13081" w="16181">
                  <a:moveTo>
                    <a:pt x="7047" y="1"/>
                  </a:moveTo>
                  <a:cubicBezTo>
                    <a:pt x="4144" y="1"/>
                    <a:pt x="1271" y="1997"/>
                    <a:pt x="0" y="4673"/>
                  </a:cubicBezTo>
                  <a:lnTo>
                    <a:pt x="3388" y="4673"/>
                  </a:lnTo>
                  <a:cubicBezTo>
                    <a:pt x="8378" y="4673"/>
                    <a:pt x="11795" y="8317"/>
                    <a:pt x="11644" y="13081"/>
                  </a:cubicBezTo>
                  <a:cubicBezTo>
                    <a:pt x="12460" y="10873"/>
                    <a:pt x="13867" y="8922"/>
                    <a:pt x="15712" y="7455"/>
                  </a:cubicBezTo>
                  <a:lnTo>
                    <a:pt x="15984" y="6216"/>
                  </a:lnTo>
                  <a:cubicBezTo>
                    <a:pt x="15999" y="6170"/>
                    <a:pt x="16014" y="6125"/>
                    <a:pt x="16029" y="6064"/>
                  </a:cubicBezTo>
                  <a:cubicBezTo>
                    <a:pt x="16105" y="5701"/>
                    <a:pt x="16135" y="5338"/>
                    <a:pt x="16150" y="4960"/>
                  </a:cubicBezTo>
                  <a:cubicBezTo>
                    <a:pt x="16180" y="2133"/>
                    <a:pt x="14139" y="1"/>
                    <a:pt x="1113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518967" y="3924523"/>
              <a:ext cx="599614" cy="219673"/>
            </a:xfrm>
            <a:custGeom>
              <a:rect b="b" l="l" r="r" t="t"/>
              <a:pathLst>
                <a:path extrusionOk="0" h="6216" w="16967">
                  <a:moveTo>
                    <a:pt x="7576" y="1"/>
                  </a:moveTo>
                  <a:cubicBezTo>
                    <a:pt x="4144" y="1"/>
                    <a:pt x="757" y="2783"/>
                    <a:pt x="1" y="6200"/>
                  </a:cubicBezTo>
                  <a:cubicBezTo>
                    <a:pt x="1709" y="5218"/>
                    <a:pt x="3645" y="4703"/>
                    <a:pt x="5611" y="4673"/>
                  </a:cubicBezTo>
                  <a:lnTo>
                    <a:pt x="11478" y="4673"/>
                  </a:lnTo>
                  <a:cubicBezTo>
                    <a:pt x="11525" y="4672"/>
                    <a:pt x="11573" y="4672"/>
                    <a:pt x="11620" y="4672"/>
                  </a:cubicBezTo>
                  <a:cubicBezTo>
                    <a:pt x="13370" y="4672"/>
                    <a:pt x="15085" y="5214"/>
                    <a:pt x="16513" y="6216"/>
                  </a:cubicBezTo>
                  <a:cubicBezTo>
                    <a:pt x="16528" y="6170"/>
                    <a:pt x="16543" y="6125"/>
                    <a:pt x="16559" y="6064"/>
                  </a:cubicBezTo>
                  <a:cubicBezTo>
                    <a:pt x="16589" y="5883"/>
                    <a:pt x="16619" y="5686"/>
                    <a:pt x="16649" y="5505"/>
                  </a:cubicBezTo>
                  <a:cubicBezTo>
                    <a:pt x="16967" y="2405"/>
                    <a:pt x="14865" y="1"/>
                    <a:pt x="1167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568222" y="3893530"/>
              <a:ext cx="5044149" cy="1249976"/>
            </a:xfrm>
            <a:custGeom>
              <a:rect b="b" l="l" r="r" t="t"/>
              <a:pathLst>
                <a:path extrusionOk="0" h="35370" w="142732">
                  <a:moveTo>
                    <a:pt x="69499" y="878"/>
                  </a:moveTo>
                  <a:cubicBezTo>
                    <a:pt x="72523" y="878"/>
                    <a:pt x="74580" y="3040"/>
                    <a:pt x="74504" y="5913"/>
                  </a:cubicBezTo>
                  <a:cubicBezTo>
                    <a:pt x="73672" y="5671"/>
                    <a:pt x="72795" y="5550"/>
                    <a:pt x="71918" y="5550"/>
                  </a:cubicBezTo>
                  <a:lnTo>
                    <a:pt x="66051" y="5550"/>
                  </a:lnTo>
                  <a:cubicBezTo>
                    <a:pt x="62800" y="5550"/>
                    <a:pt x="59594" y="7108"/>
                    <a:pt x="57296" y="9512"/>
                  </a:cubicBezTo>
                  <a:lnTo>
                    <a:pt x="57825" y="7093"/>
                  </a:lnTo>
                  <a:cubicBezTo>
                    <a:pt x="58566" y="3660"/>
                    <a:pt x="61968" y="878"/>
                    <a:pt x="65401" y="878"/>
                  </a:cubicBezTo>
                  <a:close/>
                  <a:moveTo>
                    <a:pt x="28828" y="13692"/>
                  </a:moveTo>
                  <a:lnTo>
                    <a:pt x="28828" y="13692"/>
                  </a:lnTo>
                  <a:cubicBezTo>
                    <a:pt x="28826" y="13750"/>
                    <a:pt x="28824" y="13808"/>
                    <a:pt x="28822" y="13867"/>
                  </a:cubicBezTo>
                  <a:cubicBezTo>
                    <a:pt x="28824" y="13863"/>
                    <a:pt x="28825" y="13859"/>
                    <a:pt x="28826" y="13855"/>
                  </a:cubicBezTo>
                  <a:lnTo>
                    <a:pt x="28826" y="13855"/>
                  </a:lnTo>
                  <a:cubicBezTo>
                    <a:pt x="28827" y="13800"/>
                    <a:pt x="28828" y="13746"/>
                    <a:pt x="28828" y="13692"/>
                  </a:cubicBezTo>
                  <a:close/>
                  <a:moveTo>
                    <a:pt x="80175" y="13990"/>
                  </a:moveTo>
                  <a:cubicBezTo>
                    <a:pt x="80175" y="13994"/>
                    <a:pt x="80175" y="13999"/>
                    <a:pt x="80175" y="14003"/>
                  </a:cubicBezTo>
                  <a:cubicBezTo>
                    <a:pt x="80175" y="14003"/>
                    <a:pt x="80175" y="14002"/>
                    <a:pt x="80175" y="14002"/>
                  </a:cubicBezTo>
                  <a:lnTo>
                    <a:pt x="80175" y="14002"/>
                  </a:lnTo>
                  <a:cubicBezTo>
                    <a:pt x="80175" y="13998"/>
                    <a:pt x="80175" y="13994"/>
                    <a:pt x="80175" y="13990"/>
                  </a:cubicBezTo>
                  <a:close/>
                  <a:moveTo>
                    <a:pt x="15712" y="772"/>
                  </a:moveTo>
                  <a:cubicBezTo>
                    <a:pt x="18600" y="772"/>
                    <a:pt x="20596" y="2753"/>
                    <a:pt x="20717" y="5414"/>
                  </a:cubicBezTo>
                  <a:lnTo>
                    <a:pt x="14714" y="5414"/>
                  </a:lnTo>
                  <a:cubicBezTo>
                    <a:pt x="9179" y="5414"/>
                    <a:pt x="3796" y="9905"/>
                    <a:pt x="2707" y="15440"/>
                  </a:cubicBezTo>
                  <a:lnTo>
                    <a:pt x="2360" y="17224"/>
                  </a:lnTo>
                  <a:cubicBezTo>
                    <a:pt x="2178" y="16377"/>
                    <a:pt x="2178" y="15500"/>
                    <a:pt x="2360" y="14668"/>
                  </a:cubicBezTo>
                  <a:lnTo>
                    <a:pt x="4038" y="7002"/>
                  </a:lnTo>
                  <a:cubicBezTo>
                    <a:pt x="4794" y="3569"/>
                    <a:pt x="8196" y="772"/>
                    <a:pt x="11614" y="772"/>
                  </a:cubicBezTo>
                  <a:close/>
                  <a:moveTo>
                    <a:pt x="98517" y="6669"/>
                  </a:moveTo>
                  <a:cubicBezTo>
                    <a:pt x="103431" y="6669"/>
                    <a:pt x="106652" y="10676"/>
                    <a:pt x="105684" y="15591"/>
                  </a:cubicBezTo>
                  <a:lnTo>
                    <a:pt x="105382" y="17118"/>
                  </a:lnTo>
                  <a:cubicBezTo>
                    <a:pt x="103961" y="16634"/>
                    <a:pt x="102464" y="16392"/>
                    <a:pt x="100951" y="16392"/>
                  </a:cubicBezTo>
                  <a:lnTo>
                    <a:pt x="92544" y="16392"/>
                  </a:lnTo>
                  <a:cubicBezTo>
                    <a:pt x="88083" y="16392"/>
                    <a:pt x="83849" y="18403"/>
                    <a:pt x="80810" y="21579"/>
                  </a:cubicBezTo>
                  <a:lnTo>
                    <a:pt x="81989" y="15591"/>
                  </a:lnTo>
                  <a:cubicBezTo>
                    <a:pt x="82957" y="10676"/>
                    <a:pt x="87735" y="6669"/>
                    <a:pt x="92650" y="6669"/>
                  </a:cubicBezTo>
                  <a:close/>
                  <a:moveTo>
                    <a:pt x="47180" y="6533"/>
                  </a:moveTo>
                  <a:cubicBezTo>
                    <a:pt x="52094" y="6533"/>
                    <a:pt x="55300" y="10525"/>
                    <a:pt x="54347" y="15440"/>
                  </a:cubicBezTo>
                  <a:lnTo>
                    <a:pt x="54181" y="16271"/>
                  </a:lnTo>
                  <a:cubicBezTo>
                    <a:pt x="47603" y="16937"/>
                    <a:pt x="41766" y="21927"/>
                    <a:pt x="39952" y="28323"/>
                  </a:cubicBezTo>
                  <a:cubicBezTo>
                    <a:pt x="39755" y="22516"/>
                    <a:pt x="35944" y="17859"/>
                    <a:pt x="30425" y="16559"/>
                  </a:cubicBezTo>
                  <a:lnTo>
                    <a:pt x="30652" y="15440"/>
                  </a:lnTo>
                  <a:cubicBezTo>
                    <a:pt x="31620" y="10525"/>
                    <a:pt x="36398" y="6533"/>
                    <a:pt x="41312" y="6533"/>
                  </a:cubicBezTo>
                  <a:close/>
                  <a:moveTo>
                    <a:pt x="87418" y="878"/>
                  </a:moveTo>
                  <a:cubicBezTo>
                    <a:pt x="90321" y="878"/>
                    <a:pt x="92317" y="2874"/>
                    <a:pt x="92423" y="5550"/>
                  </a:cubicBezTo>
                  <a:lnTo>
                    <a:pt x="91742" y="5550"/>
                  </a:lnTo>
                  <a:cubicBezTo>
                    <a:pt x="86738" y="5550"/>
                    <a:pt x="81869" y="9209"/>
                    <a:pt x="80175" y="14002"/>
                  </a:cubicBezTo>
                  <a:lnTo>
                    <a:pt x="80175" y="14002"/>
                  </a:lnTo>
                  <a:cubicBezTo>
                    <a:pt x="80175" y="14008"/>
                    <a:pt x="80175" y="14013"/>
                    <a:pt x="80175" y="14018"/>
                  </a:cubicBezTo>
                  <a:cubicBezTo>
                    <a:pt x="79993" y="14532"/>
                    <a:pt x="79842" y="15062"/>
                    <a:pt x="79736" y="15591"/>
                  </a:cubicBezTo>
                  <a:lnTo>
                    <a:pt x="77649" y="26206"/>
                  </a:lnTo>
                  <a:cubicBezTo>
                    <a:pt x="77317" y="26917"/>
                    <a:pt x="77044" y="27658"/>
                    <a:pt x="76818" y="28429"/>
                  </a:cubicBezTo>
                  <a:cubicBezTo>
                    <a:pt x="76651" y="21503"/>
                    <a:pt x="71329" y="16196"/>
                    <a:pt x="64116" y="16196"/>
                  </a:cubicBezTo>
                  <a:lnTo>
                    <a:pt x="56192" y="16196"/>
                  </a:lnTo>
                  <a:lnTo>
                    <a:pt x="56313" y="15591"/>
                  </a:lnTo>
                  <a:cubicBezTo>
                    <a:pt x="57281" y="10676"/>
                    <a:pt x="62059" y="6669"/>
                    <a:pt x="66974" y="6669"/>
                  </a:cubicBezTo>
                  <a:lnTo>
                    <a:pt x="72841" y="6669"/>
                  </a:lnTo>
                  <a:cubicBezTo>
                    <a:pt x="77216" y="6669"/>
                    <a:pt x="80237" y="9830"/>
                    <a:pt x="80175" y="13990"/>
                  </a:cubicBezTo>
                  <a:lnTo>
                    <a:pt x="80175" y="13990"/>
                  </a:lnTo>
                  <a:cubicBezTo>
                    <a:pt x="80291" y="10639"/>
                    <a:pt x="78644" y="7832"/>
                    <a:pt x="75910" y="6457"/>
                  </a:cubicBezTo>
                  <a:cubicBezTo>
                    <a:pt x="76923" y="3327"/>
                    <a:pt x="80114" y="878"/>
                    <a:pt x="83335" y="878"/>
                  </a:cubicBezTo>
                  <a:close/>
                  <a:moveTo>
                    <a:pt x="33646" y="772"/>
                  </a:moveTo>
                  <a:cubicBezTo>
                    <a:pt x="36595" y="772"/>
                    <a:pt x="38606" y="2828"/>
                    <a:pt x="38651" y="5565"/>
                  </a:cubicBezTo>
                  <a:cubicBezTo>
                    <a:pt x="34300" y="6290"/>
                    <a:pt x="30342" y="9627"/>
                    <a:pt x="28826" y="13855"/>
                  </a:cubicBezTo>
                  <a:lnTo>
                    <a:pt x="28826" y="13855"/>
                  </a:lnTo>
                  <a:cubicBezTo>
                    <a:pt x="28818" y="14369"/>
                    <a:pt x="28762" y="14899"/>
                    <a:pt x="28656" y="15440"/>
                  </a:cubicBezTo>
                  <a:lnTo>
                    <a:pt x="28505" y="16241"/>
                  </a:lnTo>
                  <a:cubicBezTo>
                    <a:pt x="28096" y="16211"/>
                    <a:pt x="27673" y="16196"/>
                    <a:pt x="27250" y="16196"/>
                  </a:cubicBezTo>
                  <a:lnTo>
                    <a:pt x="18827" y="16196"/>
                  </a:lnTo>
                  <a:cubicBezTo>
                    <a:pt x="11206" y="16196"/>
                    <a:pt x="4220" y="22123"/>
                    <a:pt x="2783" y="29623"/>
                  </a:cubicBezTo>
                  <a:cubicBezTo>
                    <a:pt x="2586" y="28565"/>
                    <a:pt x="2586" y="27476"/>
                    <a:pt x="2813" y="26418"/>
                  </a:cubicBezTo>
                  <a:lnTo>
                    <a:pt x="4960" y="15440"/>
                  </a:lnTo>
                  <a:cubicBezTo>
                    <a:pt x="5928" y="10525"/>
                    <a:pt x="10707" y="6533"/>
                    <a:pt x="15621" y="6533"/>
                  </a:cubicBezTo>
                  <a:lnTo>
                    <a:pt x="21488" y="6533"/>
                  </a:lnTo>
                  <a:cubicBezTo>
                    <a:pt x="25805" y="6533"/>
                    <a:pt x="28815" y="9613"/>
                    <a:pt x="28828" y="13692"/>
                  </a:cubicBezTo>
                  <a:lnTo>
                    <a:pt x="28828" y="13692"/>
                  </a:lnTo>
                  <a:cubicBezTo>
                    <a:pt x="28916" y="9601"/>
                    <a:pt x="26362" y="6371"/>
                    <a:pt x="22441" y="5596"/>
                  </a:cubicBezTo>
                  <a:cubicBezTo>
                    <a:pt x="23681" y="2843"/>
                    <a:pt x="26614" y="772"/>
                    <a:pt x="29563" y="772"/>
                  </a:cubicBezTo>
                  <a:close/>
                  <a:moveTo>
                    <a:pt x="11009" y="1"/>
                  </a:moveTo>
                  <a:cubicBezTo>
                    <a:pt x="7138" y="1"/>
                    <a:pt x="3312" y="3131"/>
                    <a:pt x="2465" y="7002"/>
                  </a:cubicBezTo>
                  <a:lnTo>
                    <a:pt x="787" y="14668"/>
                  </a:lnTo>
                  <a:cubicBezTo>
                    <a:pt x="348" y="16664"/>
                    <a:pt x="802" y="18464"/>
                    <a:pt x="1861" y="19734"/>
                  </a:cubicBezTo>
                  <a:lnTo>
                    <a:pt x="560" y="26418"/>
                  </a:lnTo>
                  <a:cubicBezTo>
                    <a:pt x="1" y="29276"/>
                    <a:pt x="681" y="31846"/>
                    <a:pt x="2239" y="33676"/>
                  </a:cubicBezTo>
                  <a:lnTo>
                    <a:pt x="2027" y="35370"/>
                  </a:lnTo>
                  <a:lnTo>
                    <a:pt x="5248" y="35370"/>
                  </a:lnTo>
                  <a:lnTo>
                    <a:pt x="5853" y="30591"/>
                  </a:lnTo>
                  <a:cubicBezTo>
                    <a:pt x="6745" y="23529"/>
                    <a:pt x="13202" y="17798"/>
                    <a:pt x="20248" y="17798"/>
                  </a:cubicBezTo>
                  <a:lnTo>
                    <a:pt x="28671" y="17798"/>
                  </a:lnTo>
                  <a:cubicBezTo>
                    <a:pt x="35733" y="17798"/>
                    <a:pt x="40753" y="23529"/>
                    <a:pt x="39861" y="30591"/>
                  </a:cubicBezTo>
                  <a:lnTo>
                    <a:pt x="39649" y="32270"/>
                  </a:lnTo>
                  <a:lnTo>
                    <a:pt x="27144" y="32270"/>
                  </a:lnTo>
                  <a:cubicBezTo>
                    <a:pt x="23076" y="32300"/>
                    <a:pt x="19069" y="33358"/>
                    <a:pt x="15530" y="35370"/>
                  </a:cubicBezTo>
                  <a:lnTo>
                    <a:pt x="24497" y="35370"/>
                  </a:lnTo>
                  <a:cubicBezTo>
                    <a:pt x="26100" y="34961"/>
                    <a:pt x="27764" y="34765"/>
                    <a:pt x="29412" y="34765"/>
                  </a:cubicBezTo>
                  <a:lnTo>
                    <a:pt x="42431" y="34765"/>
                  </a:lnTo>
                  <a:cubicBezTo>
                    <a:pt x="44049" y="34765"/>
                    <a:pt x="45667" y="34961"/>
                    <a:pt x="47240" y="35370"/>
                  </a:cubicBezTo>
                  <a:lnTo>
                    <a:pt x="51172" y="35370"/>
                  </a:lnTo>
                  <a:cubicBezTo>
                    <a:pt x="48541" y="33736"/>
                    <a:pt x="45577" y="32708"/>
                    <a:pt x="42492" y="32406"/>
                  </a:cubicBezTo>
                  <a:lnTo>
                    <a:pt x="42719" y="30591"/>
                  </a:lnTo>
                  <a:cubicBezTo>
                    <a:pt x="43611" y="23545"/>
                    <a:pt x="50068" y="17798"/>
                    <a:pt x="57114" y="17798"/>
                  </a:cubicBezTo>
                  <a:lnTo>
                    <a:pt x="65537" y="17798"/>
                  </a:lnTo>
                  <a:cubicBezTo>
                    <a:pt x="72599" y="17798"/>
                    <a:pt x="77604" y="23545"/>
                    <a:pt x="76727" y="30591"/>
                  </a:cubicBezTo>
                  <a:lnTo>
                    <a:pt x="76303" y="33994"/>
                  </a:lnTo>
                  <a:cubicBezTo>
                    <a:pt x="75305" y="34387"/>
                    <a:pt x="74353" y="34840"/>
                    <a:pt x="73415" y="35370"/>
                  </a:cubicBezTo>
                  <a:lnTo>
                    <a:pt x="82382" y="35370"/>
                  </a:lnTo>
                  <a:cubicBezTo>
                    <a:pt x="83985" y="34961"/>
                    <a:pt x="85649" y="34765"/>
                    <a:pt x="87297" y="34765"/>
                  </a:cubicBezTo>
                  <a:lnTo>
                    <a:pt x="100316" y="34765"/>
                  </a:lnTo>
                  <a:cubicBezTo>
                    <a:pt x="101934" y="34765"/>
                    <a:pt x="103552" y="34961"/>
                    <a:pt x="105125" y="35370"/>
                  </a:cubicBezTo>
                  <a:lnTo>
                    <a:pt x="109057" y="35370"/>
                  </a:lnTo>
                  <a:cubicBezTo>
                    <a:pt x="105805" y="33341"/>
                    <a:pt x="102039" y="32269"/>
                    <a:pt x="98193" y="32269"/>
                  </a:cubicBezTo>
                  <a:cubicBezTo>
                    <a:pt x="98140" y="32269"/>
                    <a:pt x="98086" y="32269"/>
                    <a:pt x="98033" y="32270"/>
                  </a:cubicBezTo>
                  <a:lnTo>
                    <a:pt x="85029" y="32270"/>
                  </a:lnTo>
                  <a:cubicBezTo>
                    <a:pt x="83093" y="32285"/>
                    <a:pt x="81157" y="32527"/>
                    <a:pt x="79282" y="33011"/>
                  </a:cubicBezTo>
                  <a:lnTo>
                    <a:pt x="79555" y="30788"/>
                  </a:lnTo>
                  <a:cubicBezTo>
                    <a:pt x="80447" y="23741"/>
                    <a:pt x="86904" y="17995"/>
                    <a:pt x="93965" y="17995"/>
                  </a:cubicBezTo>
                  <a:lnTo>
                    <a:pt x="102373" y="17995"/>
                  </a:lnTo>
                  <a:cubicBezTo>
                    <a:pt x="108663" y="17995"/>
                    <a:pt x="113336" y="22562"/>
                    <a:pt x="113653" y="28550"/>
                  </a:cubicBezTo>
                  <a:cubicBezTo>
                    <a:pt x="113442" y="29291"/>
                    <a:pt x="113291" y="30032"/>
                    <a:pt x="113185" y="30788"/>
                  </a:cubicBezTo>
                  <a:lnTo>
                    <a:pt x="112610" y="35370"/>
                  </a:lnTo>
                  <a:lnTo>
                    <a:pt x="115846" y="35370"/>
                  </a:lnTo>
                  <a:lnTo>
                    <a:pt x="116421" y="30788"/>
                  </a:lnTo>
                  <a:cubicBezTo>
                    <a:pt x="117313" y="23741"/>
                    <a:pt x="123770" y="17995"/>
                    <a:pt x="130831" y="17995"/>
                  </a:cubicBezTo>
                  <a:lnTo>
                    <a:pt x="139239" y="17995"/>
                  </a:lnTo>
                  <a:cubicBezTo>
                    <a:pt x="140418" y="17995"/>
                    <a:pt x="141598" y="18161"/>
                    <a:pt x="142732" y="18509"/>
                  </a:cubicBezTo>
                  <a:lnTo>
                    <a:pt x="142732" y="17284"/>
                  </a:lnTo>
                  <a:cubicBezTo>
                    <a:pt x="141195" y="16708"/>
                    <a:pt x="139572" y="16392"/>
                    <a:pt x="137932" y="16392"/>
                  </a:cubicBezTo>
                  <a:cubicBezTo>
                    <a:pt x="137894" y="16392"/>
                    <a:pt x="137856" y="16392"/>
                    <a:pt x="137818" y="16392"/>
                  </a:cubicBezTo>
                  <a:lnTo>
                    <a:pt x="133190" y="16392"/>
                  </a:lnTo>
                  <a:lnTo>
                    <a:pt x="133342" y="15591"/>
                  </a:lnTo>
                  <a:cubicBezTo>
                    <a:pt x="134219" y="11100"/>
                    <a:pt x="138286" y="7380"/>
                    <a:pt x="142732" y="6760"/>
                  </a:cubicBezTo>
                  <a:lnTo>
                    <a:pt x="142732" y="5565"/>
                  </a:lnTo>
                  <a:cubicBezTo>
                    <a:pt x="137863" y="5732"/>
                    <a:pt x="133191" y="9330"/>
                    <a:pt x="131527" y="14002"/>
                  </a:cubicBezTo>
                  <a:lnTo>
                    <a:pt x="131527" y="14002"/>
                  </a:lnTo>
                  <a:cubicBezTo>
                    <a:pt x="131527" y="13999"/>
                    <a:pt x="131527" y="13996"/>
                    <a:pt x="131527" y="13992"/>
                  </a:cubicBezTo>
                  <a:lnTo>
                    <a:pt x="131527" y="13992"/>
                  </a:lnTo>
                  <a:cubicBezTo>
                    <a:pt x="131527" y="13996"/>
                    <a:pt x="131527" y="13999"/>
                    <a:pt x="131527" y="14003"/>
                  </a:cubicBezTo>
                  <a:cubicBezTo>
                    <a:pt x="131527" y="14003"/>
                    <a:pt x="131527" y="14002"/>
                    <a:pt x="131527" y="14002"/>
                  </a:cubicBezTo>
                  <a:lnTo>
                    <a:pt x="131527" y="14002"/>
                  </a:lnTo>
                  <a:cubicBezTo>
                    <a:pt x="131527" y="14008"/>
                    <a:pt x="131527" y="14013"/>
                    <a:pt x="131527" y="14018"/>
                  </a:cubicBezTo>
                  <a:cubicBezTo>
                    <a:pt x="131346" y="14532"/>
                    <a:pt x="131194" y="15062"/>
                    <a:pt x="131088" y="15591"/>
                  </a:cubicBezTo>
                  <a:lnTo>
                    <a:pt x="130937" y="16392"/>
                  </a:lnTo>
                  <a:lnTo>
                    <a:pt x="129395" y="16392"/>
                  </a:lnTo>
                  <a:cubicBezTo>
                    <a:pt x="122212" y="16392"/>
                    <a:pt x="115604" y="21654"/>
                    <a:pt x="113653" y="28520"/>
                  </a:cubicBezTo>
                  <a:cubicBezTo>
                    <a:pt x="113502" y="23862"/>
                    <a:pt x="111022" y="19946"/>
                    <a:pt x="107212" y="17904"/>
                  </a:cubicBezTo>
                  <a:lnTo>
                    <a:pt x="107665" y="15591"/>
                  </a:lnTo>
                  <a:cubicBezTo>
                    <a:pt x="108633" y="10676"/>
                    <a:pt x="113412" y="6669"/>
                    <a:pt x="118326" y="6669"/>
                  </a:cubicBezTo>
                  <a:lnTo>
                    <a:pt x="124193" y="6669"/>
                  </a:lnTo>
                  <a:cubicBezTo>
                    <a:pt x="128569" y="6669"/>
                    <a:pt x="131590" y="9832"/>
                    <a:pt x="131527" y="13992"/>
                  </a:cubicBezTo>
                  <a:lnTo>
                    <a:pt x="131527" y="13992"/>
                  </a:lnTo>
                  <a:cubicBezTo>
                    <a:pt x="131615" y="11759"/>
                    <a:pt x="130905" y="9782"/>
                    <a:pt x="129622" y="8287"/>
                  </a:cubicBezTo>
                  <a:lnTo>
                    <a:pt x="129879" y="7093"/>
                  </a:lnTo>
                  <a:cubicBezTo>
                    <a:pt x="130635" y="3660"/>
                    <a:pt x="134037" y="878"/>
                    <a:pt x="137470" y="878"/>
                  </a:cubicBezTo>
                  <a:lnTo>
                    <a:pt x="141568" y="878"/>
                  </a:lnTo>
                  <a:cubicBezTo>
                    <a:pt x="141961" y="878"/>
                    <a:pt x="142354" y="908"/>
                    <a:pt x="142732" y="983"/>
                  </a:cubicBezTo>
                  <a:lnTo>
                    <a:pt x="142732" y="348"/>
                  </a:lnTo>
                  <a:cubicBezTo>
                    <a:pt x="142157" y="182"/>
                    <a:pt x="141553" y="91"/>
                    <a:pt x="140948" y="91"/>
                  </a:cubicBezTo>
                  <a:lnTo>
                    <a:pt x="136850" y="91"/>
                  </a:lnTo>
                  <a:cubicBezTo>
                    <a:pt x="133024" y="91"/>
                    <a:pt x="129259" y="3146"/>
                    <a:pt x="128352" y="6956"/>
                  </a:cubicBezTo>
                  <a:cubicBezTo>
                    <a:pt x="128336" y="7002"/>
                    <a:pt x="128321" y="7047"/>
                    <a:pt x="128321" y="7093"/>
                  </a:cubicBezTo>
                  <a:cubicBezTo>
                    <a:pt x="126878" y="6091"/>
                    <a:pt x="125163" y="5549"/>
                    <a:pt x="123413" y="5549"/>
                  </a:cubicBezTo>
                  <a:cubicBezTo>
                    <a:pt x="123366" y="5549"/>
                    <a:pt x="123318" y="5549"/>
                    <a:pt x="123271" y="5550"/>
                  </a:cubicBezTo>
                  <a:lnTo>
                    <a:pt x="117404" y="5550"/>
                  </a:lnTo>
                  <a:cubicBezTo>
                    <a:pt x="115438" y="5580"/>
                    <a:pt x="113502" y="6095"/>
                    <a:pt x="111794" y="7077"/>
                  </a:cubicBezTo>
                  <a:cubicBezTo>
                    <a:pt x="112550" y="3660"/>
                    <a:pt x="115937" y="878"/>
                    <a:pt x="119369" y="878"/>
                  </a:cubicBezTo>
                  <a:lnTo>
                    <a:pt x="123467" y="878"/>
                  </a:lnTo>
                  <a:cubicBezTo>
                    <a:pt x="126658" y="878"/>
                    <a:pt x="128760" y="3282"/>
                    <a:pt x="128442" y="6382"/>
                  </a:cubicBezTo>
                  <a:cubicBezTo>
                    <a:pt x="128851" y="2843"/>
                    <a:pt x="126476" y="91"/>
                    <a:pt x="122847" y="91"/>
                  </a:cubicBezTo>
                  <a:lnTo>
                    <a:pt x="118749" y="91"/>
                  </a:lnTo>
                  <a:cubicBezTo>
                    <a:pt x="114924" y="91"/>
                    <a:pt x="111158" y="3146"/>
                    <a:pt x="110251" y="6941"/>
                  </a:cubicBezTo>
                  <a:cubicBezTo>
                    <a:pt x="110236" y="7002"/>
                    <a:pt x="110221" y="7047"/>
                    <a:pt x="110206" y="7093"/>
                  </a:cubicBezTo>
                  <a:lnTo>
                    <a:pt x="109934" y="8332"/>
                  </a:lnTo>
                  <a:cubicBezTo>
                    <a:pt x="108089" y="9799"/>
                    <a:pt x="106682" y="11750"/>
                    <a:pt x="105866" y="13958"/>
                  </a:cubicBezTo>
                  <a:cubicBezTo>
                    <a:pt x="106017" y="9194"/>
                    <a:pt x="102600" y="5550"/>
                    <a:pt x="97610" y="5550"/>
                  </a:cubicBezTo>
                  <a:lnTo>
                    <a:pt x="94222" y="5550"/>
                  </a:lnTo>
                  <a:cubicBezTo>
                    <a:pt x="95493" y="2874"/>
                    <a:pt x="98366" y="878"/>
                    <a:pt x="101269" y="878"/>
                  </a:cubicBezTo>
                  <a:lnTo>
                    <a:pt x="105367" y="878"/>
                  </a:lnTo>
                  <a:cubicBezTo>
                    <a:pt x="108361" y="878"/>
                    <a:pt x="110402" y="3010"/>
                    <a:pt x="110372" y="5837"/>
                  </a:cubicBezTo>
                  <a:cubicBezTo>
                    <a:pt x="110493" y="2571"/>
                    <a:pt x="108179" y="91"/>
                    <a:pt x="104732" y="91"/>
                  </a:cubicBezTo>
                  <a:lnTo>
                    <a:pt x="100649" y="91"/>
                  </a:lnTo>
                  <a:cubicBezTo>
                    <a:pt x="97307" y="91"/>
                    <a:pt x="94011" y="2435"/>
                    <a:pt x="92620" y="5550"/>
                  </a:cubicBezTo>
                  <a:lnTo>
                    <a:pt x="92438" y="5550"/>
                  </a:lnTo>
                  <a:cubicBezTo>
                    <a:pt x="92423" y="2435"/>
                    <a:pt x="90140" y="91"/>
                    <a:pt x="86798" y="91"/>
                  </a:cubicBezTo>
                  <a:lnTo>
                    <a:pt x="82715" y="91"/>
                  </a:lnTo>
                  <a:cubicBezTo>
                    <a:pt x="79237" y="91"/>
                    <a:pt x="75820" y="2617"/>
                    <a:pt x="74534" y="5913"/>
                  </a:cubicBezTo>
                  <a:lnTo>
                    <a:pt x="74504" y="5913"/>
                  </a:lnTo>
                  <a:cubicBezTo>
                    <a:pt x="74670" y="2601"/>
                    <a:pt x="72342" y="91"/>
                    <a:pt x="68879" y="91"/>
                  </a:cubicBezTo>
                  <a:lnTo>
                    <a:pt x="64781" y="91"/>
                  </a:lnTo>
                  <a:cubicBezTo>
                    <a:pt x="61273" y="91"/>
                    <a:pt x="57810" y="2677"/>
                    <a:pt x="56570" y="6049"/>
                  </a:cubicBezTo>
                  <a:cubicBezTo>
                    <a:pt x="56434" y="6397"/>
                    <a:pt x="56328" y="6745"/>
                    <a:pt x="56252" y="7093"/>
                  </a:cubicBezTo>
                  <a:lnTo>
                    <a:pt x="55012" y="12763"/>
                  </a:lnTo>
                  <a:cubicBezTo>
                    <a:pt x="54816" y="13156"/>
                    <a:pt x="54665" y="13534"/>
                    <a:pt x="54513" y="13943"/>
                  </a:cubicBezTo>
                  <a:cubicBezTo>
                    <a:pt x="54740" y="9119"/>
                    <a:pt x="51293" y="5414"/>
                    <a:pt x="46272" y="5414"/>
                  </a:cubicBezTo>
                  <a:lnTo>
                    <a:pt x="40496" y="5414"/>
                  </a:lnTo>
                  <a:cubicBezTo>
                    <a:pt x="41796" y="2798"/>
                    <a:pt x="44624" y="878"/>
                    <a:pt x="47467" y="878"/>
                  </a:cubicBezTo>
                  <a:lnTo>
                    <a:pt x="51565" y="878"/>
                  </a:lnTo>
                  <a:cubicBezTo>
                    <a:pt x="54574" y="878"/>
                    <a:pt x="56615" y="3010"/>
                    <a:pt x="56585" y="5837"/>
                  </a:cubicBezTo>
                  <a:cubicBezTo>
                    <a:pt x="56706" y="2571"/>
                    <a:pt x="54393" y="91"/>
                    <a:pt x="50945" y="91"/>
                  </a:cubicBezTo>
                  <a:lnTo>
                    <a:pt x="46847" y="91"/>
                  </a:lnTo>
                  <a:cubicBezTo>
                    <a:pt x="43520" y="91"/>
                    <a:pt x="40224" y="2420"/>
                    <a:pt x="38833" y="5535"/>
                  </a:cubicBezTo>
                  <a:cubicBezTo>
                    <a:pt x="38787" y="5535"/>
                    <a:pt x="38727" y="5550"/>
                    <a:pt x="38666" y="5565"/>
                  </a:cubicBezTo>
                  <a:cubicBezTo>
                    <a:pt x="38696" y="2375"/>
                    <a:pt x="36413" y="1"/>
                    <a:pt x="33026" y="1"/>
                  </a:cubicBezTo>
                  <a:lnTo>
                    <a:pt x="28943" y="1"/>
                  </a:lnTo>
                  <a:cubicBezTo>
                    <a:pt x="25616" y="1"/>
                    <a:pt x="22320" y="2314"/>
                    <a:pt x="20929" y="5429"/>
                  </a:cubicBezTo>
                  <a:cubicBezTo>
                    <a:pt x="20868" y="5414"/>
                    <a:pt x="20793" y="5414"/>
                    <a:pt x="20732" y="5414"/>
                  </a:cubicBezTo>
                  <a:cubicBezTo>
                    <a:pt x="20687" y="2314"/>
                    <a:pt x="18419" y="1"/>
                    <a:pt x="15092" y="1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149006" y="3924523"/>
              <a:ext cx="463343" cy="463873"/>
            </a:xfrm>
            <a:custGeom>
              <a:rect b="b" l="l" r="r" t="t"/>
              <a:pathLst>
                <a:path extrusionOk="0" h="13126" w="13111">
                  <a:moveTo>
                    <a:pt x="7849" y="1"/>
                  </a:moveTo>
                  <a:cubicBezTo>
                    <a:pt x="4416" y="1"/>
                    <a:pt x="1014" y="2783"/>
                    <a:pt x="258" y="6216"/>
                  </a:cubicBezTo>
                  <a:lnTo>
                    <a:pt x="1" y="7410"/>
                  </a:lnTo>
                  <a:cubicBezTo>
                    <a:pt x="1286" y="8907"/>
                    <a:pt x="1997" y="10888"/>
                    <a:pt x="1906" y="13126"/>
                  </a:cubicBezTo>
                  <a:cubicBezTo>
                    <a:pt x="3569" y="8453"/>
                    <a:pt x="8242" y="4855"/>
                    <a:pt x="13111" y="4688"/>
                  </a:cubicBezTo>
                  <a:lnTo>
                    <a:pt x="13111" y="122"/>
                  </a:lnTo>
                  <a:cubicBezTo>
                    <a:pt x="12733" y="31"/>
                    <a:pt x="12340" y="1"/>
                    <a:pt x="11947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99308" y="3924523"/>
              <a:ext cx="569716" cy="461752"/>
            </a:xfrm>
            <a:custGeom>
              <a:rect b="b" l="l" r="r" t="t"/>
              <a:pathLst>
                <a:path extrusionOk="0" h="13066" w="16121">
                  <a:moveTo>
                    <a:pt x="6972" y="1"/>
                  </a:moveTo>
                  <a:cubicBezTo>
                    <a:pt x="4129" y="1"/>
                    <a:pt x="1301" y="1921"/>
                    <a:pt x="1" y="4537"/>
                  </a:cubicBezTo>
                  <a:lnTo>
                    <a:pt x="5777" y="4537"/>
                  </a:lnTo>
                  <a:cubicBezTo>
                    <a:pt x="10798" y="4537"/>
                    <a:pt x="14245" y="8242"/>
                    <a:pt x="14018" y="13066"/>
                  </a:cubicBezTo>
                  <a:cubicBezTo>
                    <a:pt x="14170" y="12657"/>
                    <a:pt x="14336" y="12279"/>
                    <a:pt x="14517" y="11886"/>
                  </a:cubicBezTo>
                  <a:lnTo>
                    <a:pt x="15757" y="6216"/>
                  </a:lnTo>
                  <a:cubicBezTo>
                    <a:pt x="15833" y="5868"/>
                    <a:pt x="15939" y="5520"/>
                    <a:pt x="16075" y="5172"/>
                  </a:cubicBezTo>
                  <a:cubicBezTo>
                    <a:pt x="16075" y="5097"/>
                    <a:pt x="16090" y="5036"/>
                    <a:pt x="16090" y="4960"/>
                  </a:cubicBezTo>
                  <a:cubicBezTo>
                    <a:pt x="16120" y="2133"/>
                    <a:pt x="14079" y="1"/>
                    <a:pt x="1107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593017" y="3924523"/>
              <a:ext cx="610852" cy="305161"/>
            </a:xfrm>
            <a:custGeom>
              <a:rect b="b" l="l" r="r" t="t"/>
              <a:pathLst>
                <a:path extrusionOk="0" h="8635" w="17285">
                  <a:moveTo>
                    <a:pt x="8106" y="1"/>
                  </a:moveTo>
                  <a:cubicBezTo>
                    <a:pt x="4673" y="1"/>
                    <a:pt x="1271" y="2783"/>
                    <a:pt x="530" y="6216"/>
                  </a:cubicBezTo>
                  <a:lnTo>
                    <a:pt x="1" y="8635"/>
                  </a:lnTo>
                  <a:cubicBezTo>
                    <a:pt x="2299" y="6231"/>
                    <a:pt x="5505" y="4673"/>
                    <a:pt x="8756" y="4673"/>
                  </a:cubicBezTo>
                  <a:lnTo>
                    <a:pt x="14623" y="4673"/>
                  </a:lnTo>
                  <a:cubicBezTo>
                    <a:pt x="15500" y="4673"/>
                    <a:pt x="16377" y="4794"/>
                    <a:pt x="17209" y="5036"/>
                  </a:cubicBezTo>
                  <a:cubicBezTo>
                    <a:pt x="17285" y="2163"/>
                    <a:pt x="15228" y="1"/>
                    <a:pt x="1220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61248" y="3920777"/>
              <a:ext cx="572932" cy="462813"/>
            </a:xfrm>
            <a:custGeom>
              <a:rect b="b" l="l" r="r" t="t"/>
              <a:pathLst>
                <a:path extrusionOk="0" h="13096" w="16212">
                  <a:moveTo>
                    <a:pt x="7123" y="1"/>
                  </a:moveTo>
                  <a:cubicBezTo>
                    <a:pt x="4174" y="1"/>
                    <a:pt x="1241" y="2072"/>
                    <a:pt x="1" y="4825"/>
                  </a:cubicBezTo>
                  <a:cubicBezTo>
                    <a:pt x="3978" y="5611"/>
                    <a:pt x="6548" y="8922"/>
                    <a:pt x="6382" y="13096"/>
                  </a:cubicBezTo>
                  <a:lnTo>
                    <a:pt x="6397" y="13096"/>
                  </a:lnTo>
                  <a:cubicBezTo>
                    <a:pt x="7894" y="8862"/>
                    <a:pt x="11856" y="5520"/>
                    <a:pt x="16211" y="4794"/>
                  </a:cubicBezTo>
                  <a:cubicBezTo>
                    <a:pt x="16166" y="2057"/>
                    <a:pt x="14155" y="1"/>
                    <a:pt x="11206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645192" y="3920777"/>
              <a:ext cx="655204" cy="581449"/>
            </a:xfrm>
            <a:custGeom>
              <a:rect b="b" l="l" r="r" t="t"/>
              <a:pathLst>
                <a:path extrusionOk="0" h="16453" w="18540">
                  <a:moveTo>
                    <a:pt x="9436" y="1"/>
                  </a:moveTo>
                  <a:cubicBezTo>
                    <a:pt x="6003" y="1"/>
                    <a:pt x="2616" y="2798"/>
                    <a:pt x="1860" y="6231"/>
                  </a:cubicBezTo>
                  <a:lnTo>
                    <a:pt x="182" y="13897"/>
                  </a:lnTo>
                  <a:cubicBezTo>
                    <a:pt x="0" y="14729"/>
                    <a:pt x="0" y="15606"/>
                    <a:pt x="182" y="16453"/>
                  </a:cubicBezTo>
                  <a:lnTo>
                    <a:pt x="529" y="14669"/>
                  </a:lnTo>
                  <a:cubicBezTo>
                    <a:pt x="1618" y="9134"/>
                    <a:pt x="7001" y="4643"/>
                    <a:pt x="12536" y="4643"/>
                  </a:cubicBezTo>
                  <a:lnTo>
                    <a:pt x="18539" y="4643"/>
                  </a:lnTo>
                  <a:cubicBezTo>
                    <a:pt x="18418" y="1982"/>
                    <a:pt x="16422" y="1"/>
                    <a:pt x="135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56510" y="4129212"/>
              <a:ext cx="862543" cy="772214"/>
            </a:xfrm>
            <a:custGeom>
              <a:rect b="b" l="l" r="r" t="t"/>
              <a:pathLst>
                <a:path extrusionOk="0" h="21851" w="24407">
                  <a:moveTo>
                    <a:pt x="11130" y="0"/>
                  </a:moveTo>
                  <a:cubicBezTo>
                    <a:pt x="6216" y="0"/>
                    <a:pt x="1422" y="4007"/>
                    <a:pt x="469" y="8922"/>
                  </a:cubicBezTo>
                  <a:lnTo>
                    <a:pt x="1" y="11235"/>
                  </a:lnTo>
                  <a:cubicBezTo>
                    <a:pt x="3826" y="13277"/>
                    <a:pt x="6306" y="17193"/>
                    <a:pt x="6457" y="21851"/>
                  </a:cubicBezTo>
                  <a:cubicBezTo>
                    <a:pt x="8408" y="14985"/>
                    <a:pt x="15016" y="9723"/>
                    <a:pt x="22199" y="9723"/>
                  </a:cubicBezTo>
                  <a:lnTo>
                    <a:pt x="23741" y="9723"/>
                  </a:lnTo>
                  <a:lnTo>
                    <a:pt x="23892" y="8922"/>
                  </a:lnTo>
                  <a:cubicBezTo>
                    <a:pt x="23998" y="8393"/>
                    <a:pt x="24150" y="7863"/>
                    <a:pt x="24316" y="7349"/>
                  </a:cubicBezTo>
                  <a:cubicBezTo>
                    <a:pt x="24407" y="3176"/>
                    <a:pt x="21367" y="0"/>
                    <a:pt x="16997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275134" y="4132392"/>
              <a:ext cx="337214" cy="371989"/>
            </a:xfrm>
            <a:custGeom>
              <a:rect b="b" l="l" r="r" t="t"/>
              <a:pathLst>
                <a:path extrusionOk="0" h="10526" w="9542">
                  <a:moveTo>
                    <a:pt x="9542" y="1"/>
                  </a:moveTo>
                  <a:cubicBezTo>
                    <a:pt x="5096" y="621"/>
                    <a:pt x="1044" y="4341"/>
                    <a:pt x="152" y="8832"/>
                  </a:cubicBezTo>
                  <a:lnTo>
                    <a:pt x="0" y="9633"/>
                  </a:lnTo>
                  <a:lnTo>
                    <a:pt x="4628" y="9633"/>
                  </a:lnTo>
                  <a:cubicBezTo>
                    <a:pt x="4666" y="9633"/>
                    <a:pt x="4704" y="9633"/>
                    <a:pt x="4742" y="9633"/>
                  </a:cubicBezTo>
                  <a:cubicBezTo>
                    <a:pt x="6382" y="9633"/>
                    <a:pt x="8005" y="9949"/>
                    <a:pt x="9542" y="10525"/>
                  </a:cubicBezTo>
                  <a:lnTo>
                    <a:pt x="9542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54002" y="4129212"/>
              <a:ext cx="850280" cy="768998"/>
            </a:xfrm>
            <a:custGeom>
              <a:rect b="b" l="l" r="r" t="t"/>
              <a:pathLst>
                <a:path extrusionOk="0" h="21760" w="24060">
                  <a:moveTo>
                    <a:pt x="10783" y="0"/>
                  </a:moveTo>
                  <a:cubicBezTo>
                    <a:pt x="5868" y="0"/>
                    <a:pt x="1075" y="4007"/>
                    <a:pt x="122" y="8922"/>
                  </a:cubicBezTo>
                  <a:lnTo>
                    <a:pt x="1" y="9527"/>
                  </a:lnTo>
                  <a:lnTo>
                    <a:pt x="7925" y="9527"/>
                  </a:lnTo>
                  <a:cubicBezTo>
                    <a:pt x="15138" y="9527"/>
                    <a:pt x="20460" y="14834"/>
                    <a:pt x="20627" y="21760"/>
                  </a:cubicBezTo>
                  <a:cubicBezTo>
                    <a:pt x="20853" y="20989"/>
                    <a:pt x="21126" y="20248"/>
                    <a:pt x="21458" y="19537"/>
                  </a:cubicBezTo>
                  <a:lnTo>
                    <a:pt x="23545" y="8922"/>
                  </a:lnTo>
                  <a:cubicBezTo>
                    <a:pt x="23651" y="8393"/>
                    <a:pt x="23802" y="7863"/>
                    <a:pt x="23968" y="7349"/>
                  </a:cubicBezTo>
                  <a:cubicBezTo>
                    <a:pt x="24059" y="3176"/>
                    <a:pt x="21020" y="0"/>
                    <a:pt x="16650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3998" y="4129212"/>
              <a:ext cx="913327" cy="526919"/>
            </a:xfrm>
            <a:custGeom>
              <a:rect b="b" l="l" r="r" t="t"/>
              <a:pathLst>
                <a:path extrusionOk="0" h="14910" w="25844">
                  <a:moveTo>
                    <a:pt x="11841" y="0"/>
                  </a:moveTo>
                  <a:cubicBezTo>
                    <a:pt x="6926" y="0"/>
                    <a:pt x="2148" y="4007"/>
                    <a:pt x="1180" y="8922"/>
                  </a:cubicBezTo>
                  <a:lnTo>
                    <a:pt x="1" y="14910"/>
                  </a:lnTo>
                  <a:cubicBezTo>
                    <a:pt x="3040" y="11734"/>
                    <a:pt x="7274" y="9723"/>
                    <a:pt x="11720" y="9723"/>
                  </a:cubicBezTo>
                  <a:lnTo>
                    <a:pt x="20142" y="9723"/>
                  </a:lnTo>
                  <a:cubicBezTo>
                    <a:pt x="20185" y="9723"/>
                    <a:pt x="20227" y="9723"/>
                    <a:pt x="20269" y="9723"/>
                  </a:cubicBezTo>
                  <a:cubicBezTo>
                    <a:pt x="21738" y="9723"/>
                    <a:pt x="23191" y="9979"/>
                    <a:pt x="24573" y="10449"/>
                  </a:cubicBezTo>
                  <a:lnTo>
                    <a:pt x="24875" y="8922"/>
                  </a:lnTo>
                  <a:cubicBezTo>
                    <a:pt x="25843" y="4007"/>
                    <a:pt x="22622" y="0"/>
                    <a:pt x="17708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43436" y="4124405"/>
              <a:ext cx="879082" cy="770059"/>
            </a:xfrm>
            <a:custGeom>
              <a:rect b="b" l="l" r="r" t="t"/>
              <a:pathLst>
                <a:path extrusionOk="0" h="21790" w="24875">
                  <a:moveTo>
                    <a:pt x="10887" y="0"/>
                  </a:moveTo>
                  <a:cubicBezTo>
                    <a:pt x="5973" y="0"/>
                    <a:pt x="1195" y="3992"/>
                    <a:pt x="227" y="8907"/>
                  </a:cubicBezTo>
                  <a:lnTo>
                    <a:pt x="0" y="10026"/>
                  </a:lnTo>
                  <a:cubicBezTo>
                    <a:pt x="5519" y="11326"/>
                    <a:pt x="9330" y="15968"/>
                    <a:pt x="9527" y="21790"/>
                  </a:cubicBezTo>
                  <a:cubicBezTo>
                    <a:pt x="11341" y="15394"/>
                    <a:pt x="17178" y="10404"/>
                    <a:pt x="23756" y="9738"/>
                  </a:cubicBezTo>
                  <a:lnTo>
                    <a:pt x="23922" y="8907"/>
                  </a:lnTo>
                  <a:cubicBezTo>
                    <a:pt x="24875" y="3992"/>
                    <a:pt x="21669" y="0"/>
                    <a:pt x="16755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659611" y="4124405"/>
              <a:ext cx="955523" cy="816036"/>
            </a:xfrm>
            <a:custGeom>
              <a:rect b="b" l="l" r="r" t="t"/>
              <a:pathLst>
                <a:path extrusionOk="0" h="23091" w="27038">
                  <a:moveTo>
                    <a:pt x="13035" y="0"/>
                  </a:moveTo>
                  <a:cubicBezTo>
                    <a:pt x="8121" y="0"/>
                    <a:pt x="3342" y="3992"/>
                    <a:pt x="2374" y="8907"/>
                  </a:cubicBezTo>
                  <a:lnTo>
                    <a:pt x="227" y="19885"/>
                  </a:lnTo>
                  <a:cubicBezTo>
                    <a:pt x="0" y="20943"/>
                    <a:pt x="0" y="22032"/>
                    <a:pt x="197" y="23090"/>
                  </a:cubicBezTo>
                  <a:cubicBezTo>
                    <a:pt x="1634" y="15590"/>
                    <a:pt x="8620" y="9663"/>
                    <a:pt x="16241" y="9663"/>
                  </a:cubicBezTo>
                  <a:lnTo>
                    <a:pt x="24664" y="9663"/>
                  </a:lnTo>
                  <a:cubicBezTo>
                    <a:pt x="25087" y="9663"/>
                    <a:pt x="25510" y="9678"/>
                    <a:pt x="25919" y="9708"/>
                  </a:cubicBezTo>
                  <a:lnTo>
                    <a:pt x="26070" y="8907"/>
                  </a:lnTo>
                  <a:cubicBezTo>
                    <a:pt x="27038" y="3992"/>
                    <a:pt x="23817" y="0"/>
                    <a:pt x="18902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70034" y="4529470"/>
              <a:ext cx="1214706" cy="614032"/>
            </a:xfrm>
            <a:custGeom>
              <a:rect b="b" l="l" r="r" t="t"/>
              <a:pathLst>
                <a:path extrusionOk="0" h="17375" w="34372">
                  <a:moveTo>
                    <a:pt x="14683" y="0"/>
                  </a:moveTo>
                  <a:cubicBezTo>
                    <a:pt x="7622" y="0"/>
                    <a:pt x="1165" y="5746"/>
                    <a:pt x="273" y="12793"/>
                  </a:cubicBezTo>
                  <a:lnTo>
                    <a:pt x="0" y="15016"/>
                  </a:lnTo>
                  <a:cubicBezTo>
                    <a:pt x="1875" y="14532"/>
                    <a:pt x="3811" y="14290"/>
                    <a:pt x="5747" y="14275"/>
                  </a:cubicBezTo>
                  <a:lnTo>
                    <a:pt x="18751" y="14275"/>
                  </a:lnTo>
                  <a:cubicBezTo>
                    <a:pt x="18804" y="14274"/>
                    <a:pt x="18858" y="14274"/>
                    <a:pt x="18911" y="14274"/>
                  </a:cubicBezTo>
                  <a:cubicBezTo>
                    <a:pt x="22757" y="14274"/>
                    <a:pt x="26523" y="15346"/>
                    <a:pt x="29775" y="17375"/>
                  </a:cubicBezTo>
                  <a:lnTo>
                    <a:pt x="33328" y="17375"/>
                  </a:lnTo>
                  <a:lnTo>
                    <a:pt x="33903" y="12793"/>
                  </a:lnTo>
                  <a:cubicBezTo>
                    <a:pt x="34009" y="12037"/>
                    <a:pt x="34160" y="11296"/>
                    <a:pt x="34371" y="10555"/>
                  </a:cubicBezTo>
                  <a:cubicBezTo>
                    <a:pt x="34054" y="4567"/>
                    <a:pt x="29381" y="0"/>
                    <a:pt x="2310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62200" y="4529470"/>
              <a:ext cx="950151" cy="614032"/>
            </a:xfrm>
            <a:custGeom>
              <a:rect b="b" l="l" r="r" t="t"/>
              <a:pathLst>
                <a:path extrusionOk="0" h="17375" w="26886">
                  <a:moveTo>
                    <a:pt x="14985" y="0"/>
                  </a:moveTo>
                  <a:cubicBezTo>
                    <a:pt x="7924" y="0"/>
                    <a:pt x="1467" y="5746"/>
                    <a:pt x="575" y="12793"/>
                  </a:cubicBezTo>
                  <a:lnTo>
                    <a:pt x="0" y="17375"/>
                  </a:lnTo>
                  <a:lnTo>
                    <a:pt x="15212" y="17375"/>
                  </a:lnTo>
                  <a:cubicBezTo>
                    <a:pt x="17949" y="15923"/>
                    <a:pt x="20943" y="15016"/>
                    <a:pt x="24028" y="14698"/>
                  </a:cubicBezTo>
                  <a:cubicBezTo>
                    <a:pt x="25359" y="13488"/>
                    <a:pt x="26342" y="11946"/>
                    <a:pt x="26886" y="10222"/>
                  </a:cubicBezTo>
                  <a:lnTo>
                    <a:pt x="26886" y="514"/>
                  </a:lnTo>
                  <a:cubicBezTo>
                    <a:pt x="25752" y="166"/>
                    <a:pt x="24588" y="0"/>
                    <a:pt x="23393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69847" y="4522509"/>
              <a:ext cx="1241459" cy="620994"/>
            </a:xfrm>
            <a:custGeom>
              <a:rect b="b" l="l" r="r" t="t"/>
              <a:pathLst>
                <a:path extrusionOk="0" h="17572" w="35129">
                  <a:moveTo>
                    <a:pt x="14623" y="0"/>
                  </a:moveTo>
                  <a:cubicBezTo>
                    <a:pt x="7577" y="0"/>
                    <a:pt x="1120" y="5731"/>
                    <a:pt x="228" y="12793"/>
                  </a:cubicBezTo>
                  <a:lnTo>
                    <a:pt x="1" y="14608"/>
                  </a:lnTo>
                  <a:cubicBezTo>
                    <a:pt x="3086" y="14910"/>
                    <a:pt x="6050" y="15938"/>
                    <a:pt x="8681" y="17572"/>
                  </a:cubicBezTo>
                  <a:lnTo>
                    <a:pt x="30924" y="17572"/>
                  </a:lnTo>
                  <a:cubicBezTo>
                    <a:pt x="31862" y="17042"/>
                    <a:pt x="32814" y="16589"/>
                    <a:pt x="33812" y="16196"/>
                  </a:cubicBezTo>
                  <a:lnTo>
                    <a:pt x="34236" y="12793"/>
                  </a:lnTo>
                  <a:cubicBezTo>
                    <a:pt x="35128" y="5731"/>
                    <a:pt x="30108" y="0"/>
                    <a:pt x="23046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53650" y="4522509"/>
              <a:ext cx="1254782" cy="620994"/>
            </a:xfrm>
            <a:custGeom>
              <a:rect b="b" l="l" r="r" t="t"/>
              <a:pathLst>
                <a:path extrusionOk="0" h="17572" w="35506">
                  <a:moveTo>
                    <a:pt x="15001" y="0"/>
                  </a:moveTo>
                  <a:cubicBezTo>
                    <a:pt x="7955" y="0"/>
                    <a:pt x="1498" y="5731"/>
                    <a:pt x="606" y="12793"/>
                  </a:cubicBezTo>
                  <a:lnTo>
                    <a:pt x="1" y="17572"/>
                  </a:lnTo>
                  <a:lnTo>
                    <a:pt x="10283" y="17572"/>
                  </a:lnTo>
                  <a:cubicBezTo>
                    <a:pt x="13822" y="15560"/>
                    <a:pt x="17814" y="14502"/>
                    <a:pt x="21897" y="14472"/>
                  </a:cubicBezTo>
                  <a:lnTo>
                    <a:pt x="34402" y="14472"/>
                  </a:lnTo>
                  <a:lnTo>
                    <a:pt x="34614" y="12793"/>
                  </a:lnTo>
                  <a:cubicBezTo>
                    <a:pt x="35506" y="5731"/>
                    <a:pt x="30486" y="0"/>
                    <a:pt x="23424" y="0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199789" y="5048895"/>
              <a:ext cx="311593" cy="94605"/>
            </a:xfrm>
            <a:custGeom>
              <a:rect b="b" l="l" r="r" t="t"/>
              <a:pathLst>
                <a:path extrusionOk="0" h="2677" w="8817">
                  <a:moveTo>
                    <a:pt x="8816" y="0"/>
                  </a:moveTo>
                  <a:lnTo>
                    <a:pt x="8816" y="0"/>
                  </a:lnTo>
                  <a:cubicBezTo>
                    <a:pt x="5731" y="318"/>
                    <a:pt x="2737" y="1225"/>
                    <a:pt x="0" y="2677"/>
                  </a:cubicBezTo>
                  <a:lnTo>
                    <a:pt x="1921" y="2677"/>
                  </a:lnTo>
                  <a:cubicBezTo>
                    <a:pt x="4476" y="2677"/>
                    <a:pt x="6926" y="1724"/>
                    <a:pt x="8816" y="0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9588" y="5122084"/>
              <a:ext cx="803738" cy="21416"/>
            </a:xfrm>
            <a:custGeom>
              <a:rect b="b" l="l" r="r" t="t"/>
              <a:pathLst>
                <a:path extrusionOk="0" h="606" w="22743">
                  <a:moveTo>
                    <a:pt x="4915" y="1"/>
                  </a:moveTo>
                  <a:cubicBezTo>
                    <a:pt x="3267" y="1"/>
                    <a:pt x="1603" y="197"/>
                    <a:pt x="0" y="606"/>
                  </a:cubicBezTo>
                  <a:lnTo>
                    <a:pt x="22743" y="606"/>
                  </a:lnTo>
                  <a:cubicBezTo>
                    <a:pt x="21170" y="197"/>
                    <a:pt x="19552" y="1"/>
                    <a:pt x="179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433942" y="5122084"/>
              <a:ext cx="803773" cy="21416"/>
            </a:xfrm>
            <a:custGeom>
              <a:rect b="b" l="l" r="r" t="t"/>
              <a:pathLst>
                <a:path extrusionOk="0" h="606" w="22744">
                  <a:moveTo>
                    <a:pt x="4915" y="1"/>
                  </a:moveTo>
                  <a:cubicBezTo>
                    <a:pt x="3267" y="1"/>
                    <a:pt x="1603" y="197"/>
                    <a:pt x="0" y="606"/>
                  </a:cubicBezTo>
                  <a:lnTo>
                    <a:pt x="22743" y="606"/>
                  </a:lnTo>
                  <a:cubicBezTo>
                    <a:pt x="21170" y="197"/>
                    <a:pt x="19552" y="1"/>
                    <a:pt x="17934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 txBox="1"/>
          <p:nvPr>
            <p:ph type="title"/>
          </p:nvPr>
        </p:nvSpPr>
        <p:spPr>
          <a:xfrm>
            <a:off x="720000" y="860400"/>
            <a:ext cx="77040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2"/>
          <p:cNvSpPr txBox="1"/>
          <p:nvPr>
            <p:ph idx="1" type="subTitle"/>
          </p:nvPr>
        </p:nvSpPr>
        <p:spPr>
          <a:xfrm>
            <a:off x="720000" y="1767600"/>
            <a:ext cx="77040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3"/>
          <p:cNvGrpSpPr/>
          <p:nvPr/>
        </p:nvGrpSpPr>
        <p:grpSpPr>
          <a:xfrm>
            <a:off x="-21413" y="18"/>
            <a:ext cx="9173773" cy="4187129"/>
            <a:chOff x="-21413" y="18"/>
            <a:chExt cx="9173773" cy="4187129"/>
          </a:xfrm>
        </p:grpSpPr>
        <p:sp>
          <p:nvSpPr>
            <p:cNvPr id="114" name="Google Shape;114;p13"/>
            <p:cNvSpPr/>
            <p:nvPr/>
          </p:nvSpPr>
          <p:spPr>
            <a:xfrm>
              <a:off x="5139922" y="4039259"/>
              <a:ext cx="4012438" cy="147888"/>
            </a:xfrm>
            <a:custGeom>
              <a:rect b="b" l="l" r="r" t="t"/>
              <a:pathLst>
                <a:path extrusionOk="0" h="4596" w="124697">
                  <a:moveTo>
                    <a:pt x="0" y="1"/>
                  </a:moveTo>
                  <a:lnTo>
                    <a:pt x="0" y="4596"/>
                  </a:lnTo>
                  <a:lnTo>
                    <a:pt x="124696" y="4596"/>
                  </a:lnTo>
                  <a:lnTo>
                    <a:pt x="124696" y="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-21413" y="18"/>
              <a:ext cx="5161368" cy="4184459"/>
            </a:xfrm>
            <a:custGeom>
              <a:rect b="b" l="l" r="r" t="t"/>
              <a:pathLst>
                <a:path extrusionOk="0" h="130043" w="160403">
                  <a:moveTo>
                    <a:pt x="109124" y="0"/>
                  </a:moveTo>
                  <a:cubicBezTo>
                    <a:pt x="70159" y="37176"/>
                    <a:pt x="19900" y="85013"/>
                    <a:pt x="0" y="103960"/>
                  </a:cubicBezTo>
                  <a:lnTo>
                    <a:pt x="0" y="129073"/>
                  </a:lnTo>
                  <a:cubicBezTo>
                    <a:pt x="19866" y="129207"/>
                    <a:pt x="93000" y="129708"/>
                    <a:pt x="160402" y="130042"/>
                  </a:cubicBezTo>
                  <a:lnTo>
                    <a:pt x="160402" y="0"/>
                  </a:ln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-21413" y="18"/>
              <a:ext cx="9173773" cy="4145749"/>
            </a:xfrm>
            <a:custGeom>
              <a:rect b="b" l="l" r="r" t="t"/>
              <a:pathLst>
                <a:path extrusionOk="0" h="128840" w="285099">
                  <a:moveTo>
                    <a:pt x="128940" y="0"/>
                  </a:moveTo>
                  <a:cubicBezTo>
                    <a:pt x="87152" y="34921"/>
                    <a:pt x="22607" y="88672"/>
                    <a:pt x="0" y="107486"/>
                  </a:cubicBezTo>
                  <a:lnTo>
                    <a:pt x="0" y="128839"/>
                  </a:lnTo>
                  <a:cubicBezTo>
                    <a:pt x="19950" y="128438"/>
                    <a:pt x="93000" y="126934"/>
                    <a:pt x="160402" y="125447"/>
                  </a:cubicBezTo>
                  <a:lnTo>
                    <a:pt x="285015" y="125949"/>
                  </a:lnTo>
                  <a:lnTo>
                    <a:pt x="285098" y="89641"/>
                  </a:lnTo>
                  <a:lnTo>
                    <a:pt x="285098" y="89641"/>
                  </a:lnTo>
                  <a:lnTo>
                    <a:pt x="160402" y="105364"/>
                  </a:lnTo>
                  <a:lnTo>
                    <a:pt x="160402" y="5046"/>
                  </a:lnTo>
                  <a:lnTo>
                    <a:pt x="168974" y="0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-21413" y="18"/>
              <a:ext cx="9173773" cy="4088216"/>
            </a:xfrm>
            <a:custGeom>
              <a:rect b="b" l="l" r="r" t="t"/>
              <a:pathLst>
                <a:path extrusionOk="0" h="127052" w="285099">
                  <a:moveTo>
                    <a:pt x="168974" y="0"/>
                  </a:moveTo>
                  <a:lnTo>
                    <a:pt x="160402" y="5013"/>
                  </a:lnTo>
                  <a:lnTo>
                    <a:pt x="160402" y="5046"/>
                  </a:lnTo>
                  <a:cubicBezTo>
                    <a:pt x="117127" y="32932"/>
                    <a:pt x="34771" y="85798"/>
                    <a:pt x="0" y="108121"/>
                  </a:cubicBezTo>
                  <a:lnTo>
                    <a:pt x="0" y="127051"/>
                  </a:lnTo>
                  <a:cubicBezTo>
                    <a:pt x="28288" y="123242"/>
                    <a:pt x="95506" y="114169"/>
                    <a:pt x="160402" y="105364"/>
                  </a:cubicBezTo>
                  <a:lnTo>
                    <a:pt x="160402" y="105681"/>
                  </a:lnTo>
                  <a:lnTo>
                    <a:pt x="285098" y="89608"/>
                  </a:lnTo>
                  <a:lnTo>
                    <a:pt x="285098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 txBox="1"/>
          <p:nvPr>
            <p:ph type="title"/>
          </p:nvPr>
        </p:nvSpPr>
        <p:spPr>
          <a:xfrm rot="-422648">
            <a:off x="2800332" y="2624654"/>
            <a:ext cx="1634134" cy="102808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2" type="title"/>
          </p:nvPr>
        </p:nvSpPr>
        <p:spPr>
          <a:xfrm rot="-425470">
            <a:off x="5695362" y="1137535"/>
            <a:ext cx="755781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3" type="title"/>
          </p:nvPr>
        </p:nvSpPr>
        <p:spPr>
          <a:xfrm rot="-425195">
            <a:off x="6285001" y="1025091"/>
            <a:ext cx="1164798" cy="70711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 rot="-425640">
            <a:off x="5801612" y="1634425"/>
            <a:ext cx="1649427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4" type="title"/>
          </p:nvPr>
        </p:nvSpPr>
        <p:spPr>
          <a:xfrm rot="-426647">
            <a:off x="3822922" y="1377167"/>
            <a:ext cx="748860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 rot="-425752">
            <a:off x="4406643" y="1282013"/>
            <a:ext cx="1170566" cy="689881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 rot="-425717">
            <a:off x="3922236" y="1874628"/>
            <a:ext cx="1649129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7" type="title"/>
          </p:nvPr>
        </p:nvSpPr>
        <p:spPr>
          <a:xfrm rot="-425444">
            <a:off x="6431197" y="2046527"/>
            <a:ext cx="746106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8" type="title"/>
          </p:nvPr>
        </p:nvSpPr>
        <p:spPr>
          <a:xfrm rot="-425413">
            <a:off x="7011224" y="1936619"/>
            <a:ext cx="1164203" cy="70528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7" name="Google Shape;127;p13"/>
          <p:cNvSpPr txBox="1"/>
          <p:nvPr>
            <p:ph idx="9" type="subTitle"/>
          </p:nvPr>
        </p:nvSpPr>
        <p:spPr>
          <a:xfrm rot="-425953">
            <a:off x="6527739" y="2543720"/>
            <a:ext cx="1653073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13" type="title"/>
          </p:nvPr>
        </p:nvSpPr>
        <p:spPr>
          <a:xfrm rot="-425437">
            <a:off x="4554257" y="2286551"/>
            <a:ext cx="743688" cy="72947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4" type="title"/>
          </p:nvPr>
        </p:nvSpPr>
        <p:spPr>
          <a:xfrm rot="-425184">
            <a:off x="5132758" y="2192056"/>
            <a:ext cx="1104033" cy="693491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0" name="Google Shape;130;p13"/>
          <p:cNvSpPr txBox="1"/>
          <p:nvPr>
            <p:ph idx="15" type="subTitle"/>
          </p:nvPr>
        </p:nvSpPr>
        <p:spPr>
          <a:xfrm rot="-425717">
            <a:off x="4648386" y="2784194"/>
            <a:ext cx="1649129" cy="55685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807250" y="1805063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34" name="Google Shape;134;p14"/>
          <p:cNvSpPr txBox="1"/>
          <p:nvPr>
            <p:ph idx="2" type="subTitle"/>
          </p:nvPr>
        </p:nvSpPr>
        <p:spPr>
          <a:xfrm>
            <a:off x="807250" y="1500638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4"/>
          <p:cNvSpPr txBox="1"/>
          <p:nvPr>
            <p:ph idx="3" type="subTitle"/>
          </p:nvPr>
        </p:nvSpPr>
        <p:spPr>
          <a:xfrm>
            <a:off x="807250" y="2828100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36" name="Google Shape;136;p14"/>
          <p:cNvSpPr txBox="1"/>
          <p:nvPr>
            <p:ph idx="4" type="subTitle"/>
          </p:nvPr>
        </p:nvSpPr>
        <p:spPr>
          <a:xfrm>
            <a:off x="807250" y="2523675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14"/>
          <p:cNvSpPr txBox="1"/>
          <p:nvPr>
            <p:ph idx="5" type="subTitle"/>
          </p:nvPr>
        </p:nvSpPr>
        <p:spPr>
          <a:xfrm>
            <a:off x="807250" y="3851138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38" name="Google Shape;138;p14"/>
          <p:cNvSpPr txBox="1"/>
          <p:nvPr>
            <p:ph idx="6" type="subTitle"/>
          </p:nvPr>
        </p:nvSpPr>
        <p:spPr>
          <a:xfrm>
            <a:off x="807250" y="3546713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14"/>
          <p:cNvSpPr txBox="1"/>
          <p:nvPr>
            <p:ph idx="7" type="subTitle"/>
          </p:nvPr>
        </p:nvSpPr>
        <p:spPr>
          <a:xfrm>
            <a:off x="6547925" y="1805063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40" name="Google Shape;140;p14"/>
          <p:cNvSpPr txBox="1"/>
          <p:nvPr>
            <p:ph idx="8" type="subTitle"/>
          </p:nvPr>
        </p:nvSpPr>
        <p:spPr>
          <a:xfrm>
            <a:off x="6547925" y="1500638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14"/>
          <p:cNvSpPr txBox="1"/>
          <p:nvPr>
            <p:ph idx="9" type="subTitle"/>
          </p:nvPr>
        </p:nvSpPr>
        <p:spPr>
          <a:xfrm>
            <a:off x="6547925" y="2828100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42" name="Google Shape;142;p14"/>
          <p:cNvSpPr txBox="1"/>
          <p:nvPr>
            <p:ph idx="13" type="subTitle"/>
          </p:nvPr>
        </p:nvSpPr>
        <p:spPr>
          <a:xfrm>
            <a:off x="6547925" y="2523675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14"/>
          <p:cNvSpPr txBox="1"/>
          <p:nvPr>
            <p:ph idx="14" type="subTitle"/>
          </p:nvPr>
        </p:nvSpPr>
        <p:spPr>
          <a:xfrm>
            <a:off x="6547925" y="3851138"/>
            <a:ext cx="1775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144" name="Google Shape;144;p14"/>
          <p:cNvSpPr txBox="1"/>
          <p:nvPr>
            <p:ph idx="15" type="subTitle"/>
          </p:nvPr>
        </p:nvSpPr>
        <p:spPr>
          <a:xfrm>
            <a:off x="6547925" y="3546713"/>
            <a:ext cx="17754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20000" y="1855575"/>
            <a:ext cx="52833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720000" y="733375"/>
            <a:ext cx="52833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 flipH="1">
            <a:off x="719988" y="1868525"/>
            <a:ext cx="3289500" cy="18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 flipH="1">
            <a:off x="719988" y="3804925"/>
            <a:ext cx="3289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16"/>
          <p:cNvSpPr txBox="1"/>
          <p:nvPr>
            <p:ph hasCustomPrompt="1" idx="2" type="title"/>
          </p:nvPr>
        </p:nvSpPr>
        <p:spPr>
          <a:xfrm flipH="1">
            <a:off x="6504700" y="2594425"/>
            <a:ext cx="1620300" cy="14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lumns">
  <p:cSld name="CUSTOM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3651296" y="1407206"/>
            <a:ext cx="6188028" cy="2689581"/>
            <a:chOff x="3651296" y="1407206"/>
            <a:chExt cx="6188028" cy="2689581"/>
          </a:xfrm>
        </p:grpSpPr>
        <p:sp>
          <p:nvSpPr>
            <p:cNvPr id="154" name="Google Shape;154;p17"/>
            <p:cNvSpPr/>
            <p:nvPr/>
          </p:nvSpPr>
          <p:spPr>
            <a:xfrm>
              <a:off x="8960600" y="2448983"/>
              <a:ext cx="163660" cy="681833"/>
            </a:xfrm>
            <a:custGeom>
              <a:rect b="b" l="l" r="r" t="t"/>
              <a:pathLst>
                <a:path extrusionOk="0" h="18856" w="4526">
                  <a:moveTo>
                    <a:pt x="2423" y="1"/>
                  </a:moveTo>
                  <a:cubicBezTo>
                    <a:pt x="1234" y="1"/>
                    <a:pt x="182" y="4189"/>
                    <a:pt x="91" y="9398"/>
                  </a:cubicBezTo>
                  <a:cubicBezTo>
                    <a:pt x="1" y="14602"/>
                    <a:pt x="891" y="18841"/>
                    <a:pt x="2097" y="18856"/>
                  </a:cubicBezTo>
                  <a:cubicBezTo>
                    <a:pt x="2102" y="18856"/>
                    <a:pt x="2106" y="18856"/>
                    <a:pt x="2110" y="18856"/>
                  </a:cubicBezTo>
                  <a:cubicBezTo>
                    <a:pt x="3296" y="18856"/>
                    <a:pt x="4345" y="14659"/>
                    <a:pt x="4435" y="9474"/>
                  </a:cubicBezTo>
                  <a:cubicBezTo>
                    <a:pt x="4526" y="4270"/>
                    <a:pt x="3621" y="31"/>
                    <a:pt x="2429" y="1"/>
                  </a:cubicBezTo>
                  <a:cubicBezTo>
                    <a:pt x="2427" y="1"/>
                    <a:pt x="2425" y="1"/>
                    <a:pt x="2423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033137" y="2448983"/>
              <a:ext cx="806187" cy="692753"/>
            </a:xfrm>
            <a:custGeom>
              <a:rect b="b" l="l" r="r" t="t"/>
              <a:pathLst>
                <a:path extrusionOk="0" h="19158" w="22295">
                  <a:moveTo>
                    <a:pt x="333" y="1"/>
                  </a:moveTo>
                  <a:cubicBezTo>
                    <a:pt x="333" y="1"/>
                    <a:pt x="4586" y="9790"/>
                    <a:pt x="1" y="18856"/>
                  </a:cubicBezTo>
                  <a:lnTo>
                    <a:pt x="16865" y="19157"/>
                  </a:lnTo>
                  <a:cubicBezTo>
                    <a:pt x="16865" y="19157"/>
                    <a:pt x="22295" y="10575"/>
                    <a:pt x="17197" y="303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8783342" y="2553739"/>
              <a:ext cx="106383" cy="464728"/>
            </a:xfrm>
            <a:custGeom>
              <a:rect b="b" l="l" r="r" t="t"/>
              <a:pathLst>
                <a:path extrusionOk="0" h="12852" w="2942">
                  <a:moveTo>
                    <a:pt x="1509" y="0"/>
                  </a:moveTo>
                  <a:cubicBezTo>
                    <a:pt x="1102" y="0"/>
                    <a:pt x="181" y="1508"/>
                    <a:pt x="91" y="6411"/>
                  </a:cubicBezTo>
                  <a:cubicBezTo>
                    <a:pt x="0" y="11690"/>
                    <a:pt x="875" y="12852"/>
                    <a:pt x="1283" y="12852"/>
                  </a:cubicBezTo>
                  <a:cubicBezTo>
                    <a:pt x="1284" y="12852"/>
                    <a:pt x="1285" y="12852"/>
                    <a:pt x="1286" y="12852"/>
                  </a:cubicBezTo>
                  <a:cubicBezTo>
                    <a:pt x="1681" y="12852"/>
                    <a:pt x="2806" y="9991"/>
                    <a:pt x="2866" y="6456"/>
                  </a:cubicBezTo>
                  <a:cubicBezTo>
                    <a:pt x="2942" y="2911"/>
                    <a:pt x="1901" y="15"/>
                    <a:pt x="1509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8828072" y="2553739"/>
              <a:ext cx="273297" cy="468561"/>
            </a:xfrm>
            <a:custGeom>
              <a:rect b="b" l="l" r="r" t="t"/>
              <a:pathLst>
                <a:path extrusionOk="0" h="12958" w="7558">
                  <a:moveTo>
                    <a:pt x="242" y="0"/>
                  </a:moveTo>
                  <a:cubicBezTo>
                    <a:pt x="242" y="0"/>
                    <a:pt x="2746" y="5536"/>
                    <a:pt x="0" y="12852"/>
                  </a:cubicBezTo>
                  <a:lnTo>
                    <a:pt x="5672" y="12957"/>
                  </a:lnTo>
                  <a:cubicBezTo>
                    <a:pt x="5672" y="12957"/>
                    <a:pt x="7557" y="7074"/>
                    <a:pt x="5898" y="106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8620802" y="2477369"/>
              <a:ext cx="356755" cy="79118"/>
            </a:xfrm>
            <a:custGeom>
              <a:rect b="b" l="l" r="r" t="t"/>
              <a:pathLst>
                <a:path extrusionOk="0" h="2188" w="9866">
                  <a:moveTo>
                    <a:pt x="0" y="0"/>
                  </a:moveTo>
                  <a:lnTo>
                    <a:pt x="3952" y="2082"/>
                  </a:lnTo>
                  <a:lnTo>
                    <a:pt x="9865" y="2187"/>
                  </a:lnTo>
                  <a:lnTo>
                    <a:pt x="686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8609881" y="3017349"/>
              <a:ext cx="358924" cy="74200"/>
            </a:xfrm>
            <a:custGeom>
              <a:rect b="b" l="l" r="r" t="t"/>
              <a:pathLst>
                <a:path extrusionOk="0" h="2052" w="9926">
                  <a:moveTo>
                    <a:pt x="4028" y="0"/>
                  </a:moveTo>
                  <a:lnTo>
                    <a:pt x="1" y="1931"/>
                  </a:lnTo>
                  <a:lnTo>
                    <a:pt x="6864" y="2052"/>
                  </a:lnTo>
                  <a:lnTo>
                    <a:pt x="9926" y="106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8868969" y="2490459"/>
              <a:ext cx="120015" cy="592916"/>
            </a:xfrm>
            <a:custGeom>
              <a:rect b="b" l="l" r="r" t="t"/>
              <a:pathLst>
                <a:path extrusionOk="0" h="16397" w="3319">
                  <a:moveTo>
                    <a:pt x="287" y="0"/>
                  </a:moveTo>
                  <a:lnTo>
                    <a:pt x="151" y="8206"/>
                  </a:lnTo>
                  <a:lnTo>
                    <a:pt x="1" y="16397"/>
                  </a:lnTo>
                  <a:lnTo>
                    <a:pt x="3093" y="14677"/>
                  </a:lnTo>
                  <a:lnTo>
                    <a:pt x="3213" y="8251"/>
                  </a:lnTo>
                  <a:lnTo>
                    <a:pt x="3319" y="1825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8573359" y="2549364"/>
              <a:ext cx="213272" cy="468019"/>
            </a:xfrm>
            <a:custGeom>
              <a:rect b="b" l="l" r="r" t="t"/>
              <a:pathLst>
                <a:path extrusionOk="0" h="12943" w="5898">
                  <a:moveTo>
                    <a:pt x="241" y="0"/>
                  </a:moveTo>
                  <a:lnTo>
                    <a:pt x="121" y="6426"/>
                  </a:lnTo>
                  <a:lnTo>
                    <a:pt x="0" y="12852"/>
                  </a:lnTo>
                  <a:lnTo>
                    <a:pt x="5038" y="12942"/>
                  </a:lnTo>
                  <a:lnTo>
                    <a:pt x="5898" y="6532"/>
                  </a:lnTo>
                  <a:lnTo>
                    <a:pt x="5264" y="9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651296" y="1407206"/>
              <a:ext cx="5186573" cy="2689581"/>
            </a:xfrm>
            <a:custGeom>
              <a:rect b="b" l="l" r="r" t="t"/>
              <a:pathLst>
                <a:path extrusionOk="0" h="74380" w="143434">
                  <a:moveTo>
                    <a:pt x="33125" y="1"/>
                  </a:moveTo>
                  <a:cubicBezTo>
                    <a:pt x="33125" y="1"/>
                    <a:pt x="1" y="33246"/>
                    <a:pt x="32688" y="74379"/>
                  </a:cubicBezTo>
                  <a:lnTo>
                    <a:pt x="143208" y="44559"/>
                  </a:lnTo>
                  <a:lnTo>
                    <a:pt x="143434" y="31707"/>
                  </a:lnTo>
                  <a:lnTo>
                    <a:pt x="33125" y="1"/>
                  </a:ln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-695312" y="1407206"/>
            <a:ext cx="6187996" cy="2689581"/>
            <a:chOff x="-695312" y="1407206"/>
            <a:chExt cx="6187996" cy="2689581"/>
          </a:xfrm>
        </p:grpSpPr>
        <p:sp>
          <p:nvSpPr>
            <p:cNvPr id="164" name="Google Shape;164;p17"/>
            <p:cNvSpPr/>
            <p:nvPr/>
          </p:nvSpPr>
          <p:spPr>
            <a:xfrm>
              <a:off x="19757" y="2448983"/>
              <a:ext cx="163696" cy="681833"/>
            </a:xfrm>
            <a:custGeom>
              <a:rect b="b" l="l" r="r" t="t"/>
              <a:pathLst>
                <a:path extrusionOk="0" h="18856" w="4527">
                  <a:moveTo>
                    <a:pt x="2104" y="1"/>
                  </a:moveTo>
                  <a:cubicBezTo>
                    <a:pt x="2102" y="1"/>
                    <a:pt x="2100" y="1"/>
                    <a:pt x="2098" y="1"/>
                  </a:cubicBezTo>
                  <a:cubicBezTo>
                    <a:pt x="906" y="31"/>
                    <a:pt x="1" y="4270"/>
                    <a:pt x="91" y="9474"/>
                  </a:cubicBezTo>
                  <a:cubicBezTo>
                    <a:pt x="182" y="14659"/>
                    <a:pt x="1230" y="18856"/>
                    <a:pt x="2417" y="18856"/>
                  </a:cubicBezTo>
                  <a:cubicBezTo>
                    <a:pt x="2421" y="18856"/>
                    <a:pt x="2425" y="18856"/>
                    <a:pt x="2429" y="18856"/>
                  </a:cubicBezTo>
                  <a:cubicBezTo>
                    <a:pt x="3636" y="18841"/>
                    <a:pt x="4526" y="14602"/>
                    <a:pt x="4436" y="9398"/>
                  </a:cubicBezTo>
                  <a:cubicBezTo>
                    <a:pt x="4345" y="4189"/>
                    <a:pt x="3293" y="1"/>
                    <a:pt x="2104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-695312" y="2448983"/>
              <a:ext cx="806187" cy="692753"/>
            </a:xfrm>
            <a:custGeom>
              <a:rect b="b" l="l" r="r" t="t"/>
              <a:pathLst>
                <a:path extrusionOk="0" h="19158" w="22295">
                  <a:moveTo>
                    <a:pt x="21963" y="1"/>
                  </a:moveTo>
                  <a:lnTo>
                    <a:pt x="5099" y="303"/>
                  </a:lnTo>
                  <a:cubicBezTo>
                    <a:pt x="1" y="10575"/>
                    <a:pt x="5431" y="19157"/>
                    <a:pt x="5431" y="19157"/>
                  </a:cubicBezTo>
                  <a:lnTo>
                    <a:pt x="22295" y="18856"/>
                  </a:lnTo>
                  <a:cubicBezTo>
                    <a:pt x="17709" y="9790"/>
                    <a:pt x="21963" y="1"/>
                    <a:pt x="21963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54292" y="2553739"/>
              <a:ext cx="106419" cy="464728"/>
            </a:xfrm>
            <a:custGeom>
              <a:rect b="b" l="l" r="r" t="t"/>
              <a:pathLst>
                <a:path extrusionOk="0" h="12852" w="2943">
                  <a:moveTo>
                    <a:pt x="1434" y="0"/>
                  </a:moveTo>
                  <a:cubicBezTo>
                    <a:pt x="1042" y="15"/>
                    <a:pt x="1" y="2911"/>
                    <a:pt x="76" y="6456"/>
                  </a:cubicBezTo>
                  <a:cubicBezTo>
                    <a:pt x="137" y="9991"/>
                    <a:pt x="1262" y="12852"/>
                    <a:pt x="1672" y="12852"/>
                  </a:cubicBezTo>
                  <a:cubicBezTo>
                    <a:pt x="1673" y="12852"/>
                    <a:pt x="1674" y="12852"/>
                    <a:pt x="1675" y="12852"/>
                  </a:cubicBezTo>
                  <a:cubicBezTo>
                    <a:pt x="2067" y="12852"/>
                    <a:pt x="2942" y="11690"/>
                    <a:pt x="2852" y="6411"/>
                  </a:cubicBezTo>
                  <a:cubicBezTo>
                    <a:pt x="2761" y="1508"/>
                    <a:pt x="1841" y="0"/>
                    <a:pt x="1434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2682" y="2553739"/>
              <a:ext cx="273297" cy="468561"/>
            </a:xfrm>
            <a:custGeom>
              <a:rect b="b" l="l" r="r" t="t"/>
              <a:pathLst>
                <a:path extrusionOk="0" h="12958" w="7558">
                  <a:moveTo>
                    <a:pt x="7331" y="0"/>
                  </a:moveTo>
                  <a:lnTo>
                    <a:pt x="1660" y="106"/>
                  </a:lnTo>
                  <a:cubicBezTo>
                    <a:pt x="0" y="7074"/>
                    <a:pt x="1886" y="12957"/>
                    <a:pt x="1886" y="12957"/>
                  </a:cubicBezTo>
                  <a:lnTo>
                    <a:pt x="7557" y="12852"/>
                  </a:lnTo>
                  <a:cubicBezTo>
                    <a:pt x="4812" y="5536"/>
                    <a:pt x="7331" y="0"/>
                    <a:pt x="733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67038" y="2477369"/>
              <a:ext cx="356212" cy="79118"/>
            </a:xfrm>
            <a:custGeom>
              <a:rect b="b" l="l" r="r" t="t"/>
              <a:pathLst>
                <a:path extrusionOk="0" h="2188" w="9851">
                  <a:moveTo>
                    <a:pt x="9850" y="0"/>
                  </a:moveTo>
                  <a:lnTo>
                    <a:pt x="2987" y="121"/>
                  </a:lnTo>
                  <a:lnTo>
                    <a:pt x="0" y="2187"/>
                  </a:lnTo>
                  <a:lnTo>
                    <a:pt x="0" y="2187"/>
                  </a:lnTo>
                  <a:lnTo>
                    <a:pt x="5898" y="2082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75210" y="3017349"/>
              <a:ext cx="358924" cy="74200"/>
            </a:xfrm>
            <a:custGeom>
              <a:rect b="b" l="l" r="r" t="t"/>
              <a:pathLst>
                <a:path extrusionOk="0" h="2052" w="9926">
                  <a:moveTo>
                    <a:pt x="5899" y="0"/>
                  </a:moveTo>
                  <a:lnTo>
                    <a:pt x="1" y="106"/>
                  </a:lnTo>
                  <a:lnTo>
                    <a:pt x="3063" y="2052"/>
                  </a:lnTo>
                  <a:lnTo>
                    <a:pt x="9926" y="1931"/>
                  </a:lnTo>
                  <a:lnTo>
                    <a:pt x="589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155032" y="2490459"/>
              <a:ext cx="120051" cy="592916"/>
            </a:xfrm>
            <a:custGeom>
              <a:rect b="b" l="l" r="r" t="t"/>
              <a:pathLst>
                <a:path extrusionOk="0" h="16397" w="3320">
                  <a:moveTo>
                    <a:pt x="3033" y="0"/>
                  </a:moveTo>
                  <a:lnTo>
                    <a:pt x="1" y="1825"/>
                  </a:lnTo>
                  <a:lnTo>
                    <a:pt x="106" y="8251"/>
                  </a:lnTo>
                  <a:lnTo>
                    <a:pt x="227" y="14677"/>
                  </a:lnTo>
                  <a:lnTo>
                    <a:pt x="3319" y="16397"/>
                  </a:lnTo>
                  <a:lnTo>
                    <a:pt x="3168" y="8206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57385" y="2549364"/>
              <a:ext cx="213308" cy="468019"/>
            </a:xfrm>
            <a:custGeom>
              <a:rect b="b" l="l" r="r" t="t"/>
              <a:pathLst>
                <a:path extrusionOk="0" h="12943" w="5899">
                  <a:moveTo>
                    <a:pt x="5657" y="0"/>
                  </a:moveTo>
                  <a:lnTo>
                    <a:pt x="634" y="91"/>
                  </a:lnTo>
                  <a:lnTo>
                    <a:pt x="1" y="6532"/>
                  </a:lnTo>
                  <a:lnTo>
                    <a:pt x="861" y="12942"/>
                  </a:lnTo>
                  <a:lnTo>
                    <a:pt x="5899" y="12852"/>
                  </a:lnTo>
                  <a:lnTo>
                    <a:pt x="5778" y="6426"/>
                  </a:lnTo>
                  <a:lnTo>
                    <a:pt x="5657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306110" y="1407206"/>
              <a:ext cx="5186573" cy="2689581"/>
            </a:xfrm>
            <a:custGeom>
              <a:rect b="b" l="l" r="r" t="t"/>
              <a:pathLst>
                <a:path extrusionOk="0" h="74380" w="143434">
                  <a:moveTo>
                    <a:pt x="110310" y="1"/>
                  </a:moveTo>
                  <a:lnTo>
                    <a:pt x="1" y="31707"/>
                  </a:lnTo>
                  <a:lnTo>
                    <a:pt x="242" y="44559"/>
                  </a:lnTo>
                  <a:lnTo>
                    <a:pt x="110747" y="74379"/>
                  </a:lnTo>
                  <a:cubicBezTo>
                    <a:pt x="143434" y="33246"/>
                    <a:pt x="110310" y="1"/>
                    <a:pt x="110310" y="1"/>
                  </a:cubicBez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7"/>
          <p:cNvGrpSpPr/>
          <p:nvPr/>
        </p:nvGrpSpPr>
        <p:grpSpPr>
          <a:xfrm>
            <a:off x="-346221" y="1937930"/>
            <a:ext cx="5645848" cy="3415545"/>
            <a:chOff x="-346221" y="1937930"/>
            <a:chExt cx="5645848" cy="3415545"/>
          </a:xfrm>
        </p:grpSpPr>
        <p:sp>
          <p:nvSpPr>
            <p:cNvPr id="174" name="Google Shape;174;p17"/>
            <p:cNvSpPr/>
            <p:nvPr/>
          </p:nvSpPr>
          <p:spPr>
            <a:xfrm>
              <a:off x="201932" y="4486323"/>
              <a:ext cx="348582" cy="629763"/>
            </a:xfrm>
            <a:custGeom>
              <a:rect b="b" l="l" r="r" t="t"/>
              <a:pathLst>
                <a:path extrusionOk="0" h="17416" w="9640">
                  <a:moveTo>
                    <a:pt x="1316" y="1"/>
                  </a:moveTo>
                  <a:cubicBezTo>
                    <a:pt x="1240" y="1"/>
                    <a:pt x="1168" y="14"/>
                    <a:pt x="1102" y="43"/>
                  </a:cubicBezTo>
                  <a:cubicBezTo>
                    <a:pt x="1" y="525"/>
                    <a:pt x="770" y="4779"/>
                    <a:pt x="2822" y="9560"/>
                  </a:cubicBezTo>
                  <a:cubicBezTo>
                    <a:pt x="4749" y="14068"/>
                    <a:pt x="7129" y="17416"/>
                    <a:pt x="8323" y="17416"/>
                  </a:cubicBezTo>
                  <a:cubicBezTo>
                    <a:pt x="8400" y="17416"/>
                    <a:pt x="8472" y="17402"/>
                    <a:pt x="8538" y="17374"/>
                  </a:cubicBezTo>
                  <a:cubicBezTo>
                    <a:pt x="9640" y="16906"/>
                    <a:pt x="8855" y="12638"/>
                    <a:pt x="6804" y="7856"/>
                  </a:cubicBezTo>
                  <a:cubicBezTo>
                    <a:pt x="4876" y="3362"/>
                    <a:pt x="2508" y="1"/>
                    <a:pt x="1316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346221" y="4486757"/>
              <a:ext cx="859632" cy="866719"/>
            </a:xfrm>
            <a:custGeom>
              <a:rect b="b" l="l" r="r" t="t"/>
              <a:pathLst>
                <a:path extrusionOk="0" h="23969" w="23773">
                  <a:moveTo>
                    <a:pt x="16352" y="0"/>
                  </a:moveTo>
                  <a:lnTo>
                    <a:pt x="845" y="6652"/>
                  </a:lnTo>
                  <a:cubicBezTo>
                    <a:pt x="1" y="18086"/>
                    <a:pt x="8267" y="23969"/>
                    <a:pt x="8267" y="23969"/>
                  </a:cubicBezTo>
                  <a:lnTo>
                    <a:pt x="23773" y="17332"/>
                  </a:lnTo>
                  <a:cubicBezTo>
                    <a:pt x="16095" y="10665"/>
                    <a:pt x="16351" y="1"/>
                    <a:pt x="1635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63226" y="4504801"/>
              <a:ext cx="223107" cy="427917"/>
            </a:xfrm>
            <a:custGeom>
              <a:rect b="b" l="l" r="r" t="t"/>
              <a:pathLst>
                <a:path extrusionOk="0" h="11834" w="6170">
                  <a:moveTo>
                    <a:pt x="441" y="0"/>
                  </a:moveTo>
                  <a:cubicBezTo>
                    <a:pt x="411" y="0"/>
                    <a:pt x="385" y="5"/>
                    <a:pt x="362" y="14"/>
                  </a:cubicBezTo>
                  <a:cubicBezTo>
                    <a:pt x="0" y="180"/>
                    <a:pt x="136" y="3242"/>
                    <a:pt x="1539" y="6500"/>
                  </a:cubicBezTo>
                  <a:cubicBezTo>
                    <a:pt x="2892" y="9658"/>
                    <a:pt x="4920" y="11834"/>
                    <a:pt x="5386" y="11834"/>
                  </a:cubicBezTo>
                  <a:cubicBezTo>
                    <a:pt x="5403" y="11834"/>
                    <a:pt x="5418" y="11831"/>
                    <a:pt x="5430" y="11825"/>
                  </a:cubicBezTo>
                  <a:cubicBezTo>
                    <a:pt x="5807" y="11674"/>
                    <a:pt x="6169" y="10271"/>
                    <a:pt x="4088" y="5414"/>
                  </a:cubicBezTo>
                  <a:cubicBezTo>
                    <a:pt x="2273" y="1174"/>
                    <a:pt x="911" y="0"/>
                    <a:pt x="441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89223" y="4504764"/>
              <a:ext cx="371472" cy="508373"/>
            </a:xfrm>
            <a:custGeom>
              <a:rect b="b" l="l" r="r" t="t"/>
              <a:pathLst>
                <a:path extrusionOk="0" h="14059" w="10273">
                  <a:moveTo>
                    <a:pt x="5204" y="0"/>
                  </a:moveTo>
                  <a:lnTo>
                    <a:pt x="0" y="2248"/>
                  </a:lnTo>
                  <a:cubicBezTo>
                    <a:pt x="1101" y="9322"/>
                    <a:pt x="5069" y="14058"/>
                    <a:pt x="5069" y="14058"/>
                  </a:cubicBezTo>
                  <a:lnTo>
                    <a:pt x="10272" y="11811"/>
                  </a:lnTo>
                  <a:cubicBezTo>
                    <a:pt x="4978" y="6064"/>
                    <a:pt x="5204" y="0"/>
                    <a:pt x="520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8128" y="4352566"/>
              <a:ext cx="300562" cy="207848"/>
            </a:xfrm>
            <a:custGeom>
              <a:rect b="b" l="l" r="r" t="t"/>
              <a:pathLst>
                <a:path extrusionOk="0" h="5748" w="8312">
                  <a:moveTo>
                    <a:pt x="8312" y="1"/>
                  </a:moveTo>
                  <a:lnTo>
                    <a:pt x="1991" y="2701"/>
                  </a:lnTo>
                  <a:lnTo>
                    <a:pt x="0" y="5748"/>
                  </a:lnTo>
                  <a:lnTo>
                    <a:pt x="5431" y="3425"/>
                  </a:lnTo>
                  <a:lnTo>
                    <a:pt x="831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31388" y="4903467"/>
              <a:ext cx="357839" cy="107468"/>
            </a:xfrm>
            <a:custGeom>
              <a:rect b="b" l="l" r="r" t="t"/>
              <a:pathLst>
                <a:path extrusionOk="0" h="2972" w="9896">
                  <a:moveTo>
                    <a:pt x="5431" y="0"/>
                  </a:moveTo>
                  <a:lnTo>
                    <a:pt x="1" y="2323"/>
                  </a:lnTo>
                  <a:lnTo>
                    <a:pt x="3575" y="2972"/>
                  </a:lnTo>
                  <a:lnTo>
                    <a:pt x="9896" y="272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37208" y="4462204"/>
              <a:ext cx="310397" cy="545474"/>
            </a:xfrm>
            <a:custGeom>
              <a:rect b="b" l="l" r="r" t="t"/>
              <a:pathLst>
                <a:path extrusionOk="0" h="15085" w="8584">
                  <a:moveTo>
                    <a:pt x="2128" y="1"/>
                  </a:moveTo>
                  <a:lnTo>
                    <a:pt x="1" y="2851"/>
                  </a:lnTo>
                  <a:lnTo>
                    <a:pt x="2535" y="8749"/>
                  </a:lnTo>
                  <a:lnTo>
                    <a:pt x="5069" y="14662"/>
                  </a:lnTo>
                  <a:lnTo>
                    <a:pt x="8583" y="15084"/>
                  </a:lnTo>
                  <a:lnTo>
                    <a:pt x="5355" y="7543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44478" y="4404384"/>
              <a:ext cx="350210" cy="499116"/>
            </a:xfrm>
            <a:custGeom>
              <a:rect b="b" l="l" r="r" t="t"/>
              <a:pathLst>
                <a:path extrusionOk="0" h="13803" w="9685">
                  <a:moveTo>
                    <a:pt x="4631" y="1"/>
                  </a:moveTo>
                  <a:lnTo>
                    <a:pt x="1" y="1992"/>
                  </a:lnTo>
                  <a:lnTo>
                    <a:pt x="1841" y="8191"/>
                  </a:lnTo>
                  <a:lnTo>
                    <a:pt x="5069" y="13802"/>
                  </a:lnTo>
                  <a:lnTo>
                    <a:pt x="9684" y="11811"/>
                  </a:lnTo>
                  <a:lnTo>
                    <a:pt x="7150" y="5914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76316" y="1937930"/>
              <a:ext cx="4823310" cy="2994446"/>
            </a:xfrm>
            <a:custGeom>
              <a:rect b="b" l="l" r="r" t="t"/>
              <a:pathLst>
                <a:path extrusionOk="0" h="82811" w="133388">
                  <a:moveTo>
                    <a:pt x="90157" y="0"/>
                  </a:moveTo>
                  <a:lnTo>
                    <a:pt x="0" y="71000"/>
                  </a:lnTo>
                  <a:lnTo>
                    <a:pt x="5068" y="82811"/>
                  </a:lnTo>
                  <a:lnTo>
                    <a:pt x="118665" y="68692"/>
                  </a:lnTo>
                  <a:cubicBezTo>
                    <a:pt x="133387" y="18252"/>
                    <a:pt x="90157" y="0"/>
                    <a:pt x="90157" y="0"/>
                  </a:cubicBez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3794202" y="-209988"/>
            <a:ext cx="5645877" cy="3416074"/>
            <a:chOff x="3794202" y="-209988"/>
            <a:chExt cx="5645877" cy="3416074"/>
          </a:xfrm>
        </p:grpSpPr>
        <p:sp>
          <p:nvSpPr>
            <p:cNvPr id="184" name="Google Shape;184;p17"/>
            <p:cNvSpPr/>
            <p:nvPr/>
          </p:nvSpPr>
          <p:spPr>
            <a:xfrm>
              <a:off x="8543346" y="27368"/>
              <a:ext cx="348582" cy="629871"/>
            </a:xfrm>
            <a:custGeom>
              <a:rect b="b" l="l" r="r" t="t"/>
              <a:pathLst>
                <a:path extrusionOk="0" h="17419" w="9640">
                  <a:moveTo>
                    <a:pt x="1316" y="1"/>
                  </a:moveTo>
                  <a:cubicBezTo>
                    <a:pt x="1239" y="1"/>
                    <a:pt x="1168" y="15"/>
                    <a:pt x="1102" y="43"/>
                  </a:cubicBezTo>
                  <a:cubicBezTo>
                    <a:pt x="0" y="525"/>
                    <a:pt x="770" y="4779"/>
                    <a:pt x="2821" y="9561"/>
                  </a:cubicBezTo>
                  <a:cubicBezTo>
                    <a:pt x="4746" y="14060"/>
                    <a:pt x="7121" y="17419"/>
                    <a:pt x="8317" y="17419"/>
                  </a:cubicBezTo>
                  <a:cubicBezTo>
                    <a:pt x="8396" y="17419"/>
                    <a:pt x="8470" y="17404"/>
                    <a:pt x="8538" y="17374"/>
                  </a:cubicBezTo>
                  <a:cubicBezTo>
                    <a:pt x="9639" y="16907"/>
                    <a:pt x="8855" y="12638"/>
                    <a:pt x="6803" y="7856"/>
                  </a:cubicBezTo>
                  <a:cubicBezTo>
                    <a:pt x="4875" y="3362"/>
                    <a:pt x="2508" y="1"/>
                    <a:pt x="1316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8579904" y="-209988"/>
              <a:ext cx="860174" cy="867261"/>
            </a:xfrm>
            <a:custGeom>
              <a:rect b="b" l="l" r="r" t="t"/>
              <a:pathLst>
                <a:path extrusionOk="0" h="23984" w="23788">
                  <a:moveTo>
                    <a:pt x="15521" y="0"/>
                  </a:moveTo>
                  <a:lnTo>
                    <a:pt x="0" y="6652"/>
                  </a:lnTo>
                  <a:cubicBezTo>
                    <a:pt x="7678" y="13304"/>
                    <a:pt x="7436" y="23983"/>
                    <a:pt x="7436" y="23983"/>
                  </a:cubicBezTo>
                  <a:lnTo>
                    <a:pt x="22943" y="17331"/>
                  </a:lnTo>
                  <a:cubicBezTo>
                    <a:pt x="23787" y="5898"/>
                    <a:pt x="15521" y="0"/>
                    <a:pt x="1552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8407528" y="210809"/>
              <a:ext cx="223107" cy="427954"/>
            </a:xfrm>
            <a:custGeom>
              <a:rect b="b" l="l" r="r" t="t"/>
              <a:pathLst>
                <a:path extrusionOk="0" h="11835" w="6170">
                  <a:moveTo>
                    <a:pt x="780" y="1"/>
                  </a:moveTo>
                  <a:cubicBezTo>
                    <a:pt x="765" y="1"/>
                    <a:pt x="751" y="3"/>
                    <a:pt x="740" y="8"/>
                  </a:cubicBezTo>
                  <a:cubicBezTo>
                    <a:pt x="363" y="174"/>
                    <a:pt x="1" y="1576"/>
                    <a:pt x="2082" y="6434"/>
                  </a:cubicBezTo>
                  <a:cubicBezTo>
                    <a:pt x="3889" y="10640"/>
                    <a:pt x="5247" y="11835"/>
                    <a:pt x="5710" y="11835"/>
                  </a:cubicBezTo>
                  <a:cubicBezTo>
                    <a:pt x="5742" y="11835"/>
                    <a:pt x="5770" y="11829"/>
                    <a:pt x="5793" y="11818"/>
                  </a:cubicBezTo>
                  <a:cubicBezTo>
                    <a:pt x="6170" y="11668"/>
                    <a:pt x="6019" y="8590"/>
                    <a:pt x="4631" y="5332"/>
                  </a:cubicBezTo>
                  <a:cubicBezTo>
                    <a:pt x="3274" y="2179"/>
                    <a:pt x="1238" y="1"/>
                    <a:pt x="780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433166" y="130895"/>
              <a:ext cx="371472" cy="507831"/>
            </a:xfrm>
            <a:custGeom>
              <a:rect b="b" l="l" r="r" t="t"/>
              <a:pathLst>
                <a:path extrusionOk="0" h="14044" w="10273">
                  <a:moveTo>
                    <a:pt x="5204" y="0"/>
                  </a:moveTo>
                  <a:lnTo>
                    <a:pt x="0" y="2233"/>
                  </a:lnTo>
                  <a:cubicBezTo>
                    <a:pt x="5295" y="7980"/>
                    <a:pt x="5054" y="14044"/>
                    <a:pt x="5054" y="14044"/>
                  </a:cubicBezTo>
                  <a:lnTo>
                    <a:pt x="10273" y="11811"/>
                  </a:lnTo>
                  <a:cubicBezTo>
                    <a:pt x="9172" y="4737"/>
                    <a:pt x="5204" y="0"/>
                    <a:pt x="5204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445171" y="583042"/>
              <a:ext cx="300020" cy="208426"/>
            </a:xfrm>
            <a:custGeom>
              <a:rect b="b" l="l" r="r" t="t"/>
              <a:pathLst>
                <a:path extrusionOk="0" h="5764" w="8297">
                  <a:moveTo>
                    <a:pt x="8297" y="1"/>
                  </a:moveTo>
                  <a:lnTo>
                    <a:pt x="2881" y="2339"/>
                  </a:lnTo>
                  <a:lnTo>
                    <a:pt x="0" y="5763"/>
                  </a:lnTo>
                  <a:lnTo>
                    <a:pt x="6305" y="3048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204633" y="132522"/>
              <a:ext cx="357839" cy="108046"/>
            </a:xfrm>
            <a:custGeom>
              <a:rect b="b" l="l" r="r" t="t"/>
              <a:pathLst>
                <a:path extrusionOk="0" h="2988" w="9896">
                  <a:moveTo>
                    <a:pt x="6305" y="1"/>
                  </a:moveTo>
                  <a:lnTo>
                    <a:pt x="0" y="2701"/>
                  </a:lnTo>
                  <a:lnTo>
                    <a:pt x="4465" y="2987"/>
                  </a:lnTo>
                  <a:lnTo>
                    <a:pt x="9895" y="649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8446256" y="136355"/>
              <a:ext cx="310397" cy="544931"/>
            </a:xfrm>
            <a:custGeom>
              <a:rect b="b" l="l" r="r" t="t"/>
              <a:pathLst>
                <a:path extrusionOk="0" h="15070" w="8584">
                  <a:moveTo>
                    <a:pt x="1" y="0"/>
                  </a:moveTo>
                  <a:lnTo>
                    <a:pt x="3228" y="7527"/>
                  </a:lnTo>
                  <a:lnTo>
                    <a:pt x="6456" y="15069"/>
                  </a:lnTo>
                  <a:lnTo>
                    <a:pt x="8583" y="12233"/>
                  </a:lnTo>
                  <a:lnTo>
                    <a:pt x="6049" y="6320"/>
                  </a:lnTo>
                  <a:lnTo>
                    <a:pt x="3515" y="4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8198630" y="240533"/>
              <a:ext cx="350210" cy="498538"/>
            </a:xfrm>
            <a:custGeom>
              <a:rect b="b" l="l" r="r" t="t"/>
              <a:pathLst>
                <a:path extrusionOk="0" h="13787" w="9685">
                  <a:moveTo>
                    <a:pt x="4631" y="0"/>
                  </a:moveTo>
                  <a:lnTo>
                    <a:pt x="0" y="1976"/>
                  </a:lnTo>
                  <a:lnTo>
                    <a:pt x="2534" y="7889"/>
                  </a:lnTo>
                  <a:lnTo>
                    <a:pt x="5069" y="13787"/>
                  </a:lnTo>
                  <a:lnTo>
                    <a:pt x="9684" y="11811"/>
                  </a:lnTo>
                  <a:lnTo>
                    <a:pt x="7859" y="5612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94202" y="211062"/>
              <a:ext cx="4822768" cy="2995024"/>
            </a:xfrm>
            <a:custGeom>
              <a:rect b="b" l="l" r="r" t="t"/>
              <a:pathLst>
                <a:path extrusionOk="0" h="82827" w="133373">
                  <a:moveTo>
                    <a:pt x="128320" y="1"/>
                  </a:moveTo>
                  <a:lnTo>
                    <a:pt x="14723" y="14134"/>
                  </a:lnTo>
                  <a:cubicBezTo>
                    <a:pt x="1" y="64560"/>
                    <a:pt x="43216" y="82826"/>
                    <a:pt x="43216" y="82826"/>
                  </a:cubicBezTo>
                  <a:lnTo>
                    <a:pt x="133373" y="11811"/>
                  </a:lnTo>
                  <a:lnTo>
                    <a:pt x="128320" y="1"/>
                  </a:ln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7"/>
          <p:cNvGrpSpPr/>
          <p:nvPr/>
        </p:nvGrpSpPr>
        <p:grpSpPr>
          <a:xfrm>
            <a:off x="-346221" y="-209988"/>
            <a:ext cx="5645848" cy="3416074"/>
            <a:chOff x="-346221" y="-209988"/>
            <a:chExt cx="5645848" cy="3416074"/>
          </a:xfrm>
        </p:grpSpPr>
        <p:sp>
          <p:nvSpPr>
            <p:cNvPr id="194" name="Google Shape;194;p17"/>
            <p:cNvSpPr/>
            <p:nvPr/>
          </p:nvSpPr>
          <p:spPr>
            <a:xfrm>
              <a:off x="201932" y="27368"/>
              <a:ext cx="348582" cy="629871"/>
            </a:xfrm>
            <a:custGeom>
              <a:rect b="b" l="l" r="r" t="t"/>
              <a:pathLst>
                <a:path extrusionOk="0" h="17419" w="9640">
                  <a:moveTo>
                    <a:pt x="8324" y="1"/>
                  </a:moveTo>
                  <a:cubicBezTo>
                    <a:pt x="7131" y="1"/>
                    <a:pt x="4750" y="3362"/>
                    <a:pt x="2822" y="7856"/>
                  </a:cubicBezTo>
                  <a:cubicBezTo>
                    <a:pt x="770" y="12638"/>
                    <a:pt x="1" y="16907"/>
                    <a:pt x="1102" y="17374"/>
                  </a:cubicBezTo>
                  <a:cubicBezTo>
                    <a:pt x="1170" y="17404"/>
                    <a:pt x="1244" y="17419"/>
                    <a:pt x="1323" y="17419"/>
                  </a:cubicBezTo>
                  <a:cubicBezTo>
                    <a:pt x="2517" y="17419"/>
                    <a:pt x="4879" y="14060"/>
                    <a:pt x="6804" y="9561"/>
                  </a:cubicBezTo>
                  <a:cubicBezTo>
                    <a:pt x="8855" y="4779"/>
                    <a:pt x="9640" y="525"/>
                    <a:pt x="8538" y="43"/>
                  </a:cubicBezTo>
                  <a:cubicBezTo>
                    <a:pt x="8472" y="15"/>
                    <a:pt x="8401" y="1"/>
                    <a:pt x="8324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346221" y="-209988"/>
              <a:ext cx="859632" cy="867261"/>
            </a:xfrm>
            <a:custGeom>
              <a:rect b="b" l="l" r="r" t="t"/>
              <a:pathLst>
                <a:path extrusionOk="0" h="23984" w="23773">
                  <a:moveTo>
                    <a:pt x="8267" y="0"/>
                  </a:moveTo>
                  <a:cubicBezTo>
                    <a:pt x="8267" y="0"/>
                    <a:pt x="1" y="5898"/>
                    <a:pt x="845" y="17331"/>
                  </a:cubicBezTo>
                  <a:lnTo>
                    <a:pt x="16352" y="23983"/>
                  </a:lnTo>
                  <a:cubicBezTo>
                    <a:pt x="16352" y="23983"/>
                    <a:pt x="16095" y="13304"/>
                    <a:pt x="23773" y="6652"/>
                  </a:cubicBezTo>
                  <a:lnTo>
                    <a:pt x="8267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63226" y="210809"/>
              <a:ext cx="223107" cy="427954"/>
            </a:xfrm>
            <a:custGeom>
              <a:rect b="b" l="l" r="r" t="t"/>
              <a:pathLst>
                <a:path extrusionOk="0" h="11835" w="6170">
                  <a:moveTo>
                    <a:pt x="5390" y="1"/>
                  </a:moveTo>
                  <a:cubicBezTo>
                    <a:pt x="4932" y="1"/>
                    <a:pt x="2896" y="2179"/>
                    <a:pt x="1539" y="5332"/>
                  </a:cubicBezTo>
                  <a:cubicBezTo>
                    <a:pt x="136" y="8590"/>
                    <a:pt x="0" y="11668"/>
                    <a:pt x="362" y="11818"/>
                  </a:cubicBezTo>
                  <a:cubicBezTo>
                    <a:pt x="386" y="11829"/>
                    <a:pt x="415" y="11835"/>
                    <a:pt x="447" y="11835"/>
                  </a:cubicBezTo>
                  <a:cubicBezTo>
                    <a:pt x="923" y="11835"/>
                    <a:pt x="2281" y="10640"/>
                    <a:pt x="4088" y="6434"/>
                  </a:cubicBezTo>
                  <a:cubicBezTo>
                    <a:pt x="6169" y="1576"/>
                    <a:pt x="5807" y="174"/>
                    <a:pt x="5430" y="8"/>
                  </a:cubicBezTo>
                  <a:cubicBezTo>
                    <a:pt x="5419" y="3"/>
                    <a:pt x="5405" y="1"/>
                    <a:pt x="5390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89223" y="130895"/>
              <a:ext cx="371472" cy="507831"/>
            </a:xfrm>
            <a:custGeom>
              <a:rect b="b" l="l" r="r" t="t"/>
              <a:pathLst>
                <a:path extrusionOk="0" h="14044" w="10273">
                  <a:moveTo>
                    <a:pt x="5069" y="0"/>
                  </a:moveTo>
                  <a:cubicBezTo>
                    <a:pt x="5069" y="0"/>
                    <a:pt x="1101" y="4737"/>
                    <a:pt x="0" y="11811"/>
                  </a:cubicBezTo>
                  <a:lnTo>
                    <a:pt x="5204" y="14044"/>
                  </a:lnTo>
                  <a:cubicBezTo>
                    <a:pt x="5204" y="14044"/>
                    <a:pt x="4978" y="7980"/>
                    <a:pt x="10272" y="2233"/>
                  </a:cubicBezTo>
                  <a:lnTo>
                    <a:pt x="506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48128" y="583042"/>
              <a:ext cx="300562" cy="208426"/>
            </a:xfrm>
            <a:custGeom>
              <a:rect b="b" l="l" r="r" t="t"/>
              <a:pathLst>
                <a:path extrusionOk="0" h="5764" w="8312">
                  <a:moveTo>
                    <a:pt x="0" y="1"/>
                  </a:moveTo>
                  <a:lnTo>
                    <a:pt x="1991" y="3048"/>
                  </a:lnTo>
                  <a:lnTo>
                    <a:pt x="8312" y="5763"/>
                  </a:lnTo>
                  <a:lnTo>
                    <a:pt x="5431" y="23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31388" y="132522"/>
              <a:ext cx="357839" cy="108046"/>
            </a:xfrm>
            <a:custGeom>
              <a:rect b="b" l="l" r="r" t="t"/>
              <a:pathLst>
                <a:path extrusionOk="0" h="2988" w="9896">
                  <a:moveTo>
                    <a:pt x="3575" y="1"/>
                  </a:moveTo>
                  <a:lnTo>
                    <a:pt x="1" y="649"/>
                  </a:lnTo>
                  <a:lnTo>
                    <a:pt x="5431" y="2987"/>
                  </a:lnTo>
                  <a:lnTo>
                    <a:pt x="9896" y="2701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37208" y="136355"/>
              <a:ext cx="310397" cy="544931"/>
            </a:xfrm>
            <a:custGeom>
              <a:rect b="b" l="l" r="r" t="t"/>
              <a:pathLst>
                <a:path extrusionOk="0" h="15070" w="8584">
                  <a:moveTo>
                    <a:pt x="8583" y="0"/>
                  </a:moveTo>
                  <a:lnTo>
                    <a:pt x="5069" y="423"/>
                  </a:lnTo>
                  <a:lnTo>
                    <a:pt x="2535" y="6320"/>
                  </a:lnTo>
                  <a:lnTo>
                    <a:pt x="1" y="12233"/>
                  </a:lnTo>
                  <a:lnTo>
                    <a:pt x="2128" y="15069"/>
                  </a:lnTo>
                  <a:lnTo>
                    <a:pt x="5355" y="7527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44478" y="240533"/>
              <a:ext cx="350210" cy="498538"/>
            </a:xfrm>
            <a:custGeom>
              <a:rect b="b" l="l" r="r" t="t"/>
              <a:pathLst>
                <a:path extrusionOk="0" h="13787" w="9685">
                  <a:moveTo>
                    <a:pt x="5069" y="0"/>
                  </a:moveTo>
                  <a:lnTo>
                    <a:pt x="1841" y="5612"/>
                  </a:lnTo>
                  <a:lnTo>
                    <a:pt x="1" y="11811"/>
                  </a:lnTo>
                  <a:lnTo>
                    <a:pt x="4631" y="13787"/>
                  </a:lnTo>
                  <a:lnTo>
                    <a:pt x="7150" y="7889"/>
                  </a:lnTo>
                  <a:lnTo>
                    <a:pt x="9684" y="1976"/>
                  </a:lnTo>
                  <a:lnTo>
                    <a:pt x="506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476316" y="211062"/>
              <a:ext cx="4823310" cy="2995024"/>
            </a:xfrm>
            <a:custGeom>
              <a:rect b="b" l="l" r="r" t="t"/>
              <a:pathLst>
                <a:path extrusionOk="0" h="82827" w="133388">
                  <a:moveTo>
                    <a:pt x="5068" y="1"/>
                  </a:moveTo>
                  <a:lnTo>
                    <a:pt x="0" y="11811"/>
                  </a:lnTo>
                  <a:lnTo>
                    <a:pt x="90157" y="82826"/>
                  </a:lnTo>
                  <a:cubicBezTo>
                    <a:pt x="90157" y="82826"/>
                    <a:pt x="133387" y="64560"/>
                    <a:pt x="118665" y="14134"/>
                  </a:cubicBezTo>
                  <a:lnTo>
                    <a:pt x="5068" y="1"/>
                  </a:ln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3794202" y="1937930"/>
            <a:ext cx="5645877" cy="3415545"/>
            <a:chOff x="3794202" y="1937930"/>
            <a:chExt cx="5645877" cy="3415545"/>
          </a:xfrm>
        </p:grpSpPr>
        <p:sp>
          <p:nvSpPr>
            <p:cNvPr id="204" name="Google Shape;204;p17"/>
            <p:cNvSpPr/>
            <p:nvPr/>
          </p:nvSpPr>
          <p:spPr>
            <a:xfrm>
              <a:off x="8543346" y="4486323"/>
              <a:ext cx="348582" cy="629763"/>
            </a:xfrm>
            <a:custGeom>
              <a:rect b="b" l="l" r="r" t="t"/>
              <a:pathLst>
                <a:path extrusionOk="0" h="17416" w="9640">
                  <a:moveTo>
                    <a:pt x="8324" y="1"/>
                  </a:moveTo>
                  <a:cubicBezTo>
                    <a:pt x="7130" y="1"/>
                    <a:pt x="4749" y="3362"/>
                    <a:pt x="2821" y="7856"/>
                  </a:cubicBezTo>
                  <a:cubicBezTo>
                    <a:pt x="770" y="12638"/>
                    <a:pt x="0" y="16906"/>
                    <a:pt x="1102" y="17374"/>
                  </a:cubicBezTo>
                  <a:cubicBezTo>
                    <a:pt x="1168" y="17402"/>
                    <a:pt x="1240" y="17416"/>
                    <a:pt x="1316" y="17416"/>
                  </a:cubicBezTo>
                  <a:cubicBezTo>
                    <a:pt x="2509" y="17416"/>
                    <a:pt x="4876" y="14068"/>
                    <a:pt x="6803" y="9560"/>
                  </a:cubicBezTo>
                  <a:cubicBezTo>
                    <a:pt x="8855" y="4779"/>
                    <a:pt x="9639" y="525"/>
                    <a:pt x="8538" y="43"/>
                  </a:cubicBezTo>
                  <a:cubicBezTo>
                    <a:pt x="8472" y="14"/>
                    <a:pt x="8400" y="1"/>
                    <a:pt x="8324" y="1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8579904" y="4486757"/>
              <a:ext cx="860174" cy="866719"/>
            </a:xfrm>
            <a:custGeom>
              <a:rect b="b" l="l" r="r" t="t"/>
              <a:pathLst>
                <a:path extrusionOk="0" h="23969" w="23788">
                  <a:moveTo>
                    <a:pt x="7436" y="0"/>
                  </a:moveTo>
                  <a:cubicBezTo>
                    <a:pt x="7436" y="1"/>
                    <a:pt x="7678" y="10665"/>
                    <a:pt x="0" y="17332"/>
                  </a:cubicBezTo>
                  <a:lnTo>
                    <a:pt x="15521" y="23969"/>
                  </a:lnTo>
                  <a:cubicBezTo>
                    <a:pt x="15521" y="23969"/>
                    <a:pt x="23787" y="18086"/>
                    <a:pt x="22943" y="6652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8407528" y="4504801"/>
              <a:ext cx="223107" cy="427917"/>
            </a:xfrm>
            <a:custGeom>
              <a:rect b="b" l="l" r="r" t="t"/>
              <a:pathLst>
                <a:path extrusionOk="0" h="11834" w="6170">
                  <a:moveTo>
                    <a:pt x="5717" y="0"/>
                  </a:moveTo>
                  <a:cubicBezTo>
                    <a:pt x="5259" y="0"/>
                    <a:pt x="3897" y="1174"/>
                    <a:pt x="2082" y="5414"/>
                  </a:cubicBezTo>
                  <a:cubicBezTo>
                    <a:pt x="1" y="10271"/>
                    <a:pt x="363" y="11674"/>
                    <a:pt x="740" y="11825"/>
                  </a:cubicBezTo>
                  <a:cubicBezTo>
                    <a:pt x="752" y="11831"/>
                    <a:pt x="767" y="11834"/>
                    <a:pt x="784" y="11834"/>
                  </a:cubicBezTo>
                  <a:cubicBezTo>
                    <a:pt x="1250" y="11834"/>
                    <a:pt x="3278" y="9658"/>
                    <a:pt x="4631" y="6500"/>
                  </a:cubicBezTo>
                  <a:cubicBezTo>
                    <a:pt x="6019" y="3242"/>
                    <a:pt x="6170" y="180"/>
                    <a:pt x="5793" y="14"/>
                  </a:cubicBezTo>
                  <a:cubicBezTo>
                    <a:pt x="5771" y="5"/>
                    <a:pt x="5746" y="0"/>
                    <a:pt x="5717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8433166" y="4504764"/>
              <a:ext cx="371472" cy="508373"/>
            </a:xfrm>
            <a:custGeom>
              <a:rect b="b" l="l" r="r" t="t"/>
              <a:pathLst>
                <a:path extrusionOk="0" h="14059" w="10273">
                  <a:moveTo>
                    <a:pt x="5054" y="0"/>
                  </a:moveTo>
                  <a:lnTo>
                    <a:pt x="5054" y="0"/>
                  </a:lnTo>
                  <a:cubicBezTo>
                    <a:pt x="5054" y="0"/>
                    <a:pt x="5295" y="6064"/>
                    <a:pt x="0" y="11811"/>
                  </a:cubicBezTo>
                  <a:lnTo>
                    <a:pt x="5204" y="14058"/>
                  </a:lnTo>
                  <a:cubicBezTo>
                    <a:pt x="5204" y="14058"/>
                    <a:pt x="9172" y="9322"/>
                    <a:pt x="10273" y="2248"/>
                  </a:cubicBezTo>
                  <a:lnTo>
                    <a:pt x="5054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445171" y="4352566"/>
              <a:ext cx="300020" cy="207848"/>
            </a:xfrm>
            <a:custGeom>
              <a:rect b="b" l="l" r="r" t="t"/>
              <a:pathLst>
                <a:path extrusionOk="0" h="5748" w="8297">
                  <a:moveTo>
                    <a:pt x="0" y="1"/>
                  </a:moveTo>
                  <a:lnTo>
                    <a:pt x="2881" y="3425"/>
                  </a:lnTo>
                  <a:lnTo>
                    <a:pt x="8297" y="5748"/>
                  </a:lnTo>
                  <a:lnTo>
                    <a:pt x="6305" y="27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8204633" y="4903467"/>
              <a:ext cx="357839" cy="107468"/>
            </a:xfrm>
            <a:custGeom>
              <a:rect b="b" l="l" r="r" t="t"/>
              <a:pathLst>
                <a:path extrusionOk="0" h="2972" w="9896">
                  <a:moveTo>
                    <a:pt x="4465" y="0"/>
                  </a:moveTo>
                  <a:lnTo>
                    <a:pt x="0" y="272"/>
                  </a:lnTo>
                  <a:lnTo>
                    <a:pt x="6305" y="2972"/>
                  </a:lnTo>
                  <a:lnTo>
                    <a:pt x="9895" y="2323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8446256" y="4462204"/>
              <a:ext cx="310397" cy="545474"/>
            </a:xfrm>
            <a:custGeom>
              <a:rect b="b" l="l" r="r" t="t"/>
              <a:pathLst>
                <a:path extrusionOk="0" h="15085" w="8584">
                  <a:moveTo>
                    <a:pt x="6456" y="1"/>
                  </a:moveTo>
                  <a:lnTo>
                    <a:pt x="3228" y="7543"/>
                  </a:lnTo>
                  <a:lnTo>
                    <a:pt x="1" y="15084"/>
                  </a:lnTo>
                  <a:lnTo>
                    <a:pt x="3515" y="14662"/>
                  </a:lnTo>
                  <a:lnTo>
                    <a:pt x="6049" y="8749"/>
                  </a:lnTo>
                  <a:lnTo>
                    <a:pt x="8583" y="2851"/>
                  </a:lnTo>
                  <a:lnTo>
                    <a:pt x="6456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8198630" y="4404384"/>
              <a:ext cx="350210" cy="499116"/>
            </a:xfrm>
            <a:custGeom>
              <a:rect b="b" l="l" r="r" t="t"/>
              <a:pathLst>
                <a:path extrusionOk="0" h="13803" w="9685">
                  <a:moveTo>
                    <a:pt x="5069" y="1"/>
                  </a:moveTo>
                  <a:lnTo>
                    <a:pt x="2534" y="5914"/>
                  </a:lnTo>
                  <a:lnTo>
                    <a:pt x="0" y="11811"/>
                  </a:lnTo>
                  <a:lnTo>
                    <a:pt x="4631" y="13802"/>
                  </a:lnTo>
                  <a:lnTo>
                    <a:pt x="7859" y="8191"/>
                  </a:lnTo>
                  <a:lnTo>
                    <a:pt x="9684" y="1992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3794202" y="1937930"/>
              <a:ext cx="4822768" cy="2994446"/>
            </a:xfrm>
            <a:custGeom>
              <a:rect b="b" l="l" r="r" t="t"/>
              <a:pathLst>
                <a:path extrusionOk="0" h="82811" w="133373">
                  <a:moveTo>
                    <a:pt x="43216" y="0"/>
                  </a:moveTo>
                  <a:cubicBezTo>
                    <a:pt x="43216" y="0"/>
                    <a:pt x="1" y="18252"/>
                    <a:pt x="14723" y="68692"/>
                  </a:cubicBezTo>
                  <a:lnTo>
                    <a:pt x="128320" y="82811"/>
                  </a:lnTo>
                  <a:lnTo>
                    <a:pt x="133373" y="71000"/>
                  </a:lnTo>
                  <a:lnTo>
                    <a:pt x="43216" y="0"/>
                  </a:lnTo>
                  <a:close/>
                </a:path>
              </a:pathLst>
            </a:custGeom>
            <a:solidFill>
              <a:srgbClr val="FBE398">
                <a:alpha val="54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7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1952030" y="217630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15" name="Google Shape;215;p17"/>
          <p:cNvSpPr txBox="1"/>
          <p:nvPr>
            <p:ph idx="2" type="subTitle"/>
          </p:nvPr>
        </p:nvSpPr>
        <p:spPr>
          <a:xfrm>
            <a:off x="1952030" y="1871875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17"/>
          <p:cNvSpPr txBox="1"/>
          <p:nvPr>
            <p:ph idx="3" type="subTitle"/>
          </p:nvPr>
        </p:nvSpPr>
        <p:spPr>
          <a:xfrm>
            <a:off x="3815250" y="217585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17" name="Google Shape;217;p17"/>
          <p:cNvSpPr txBox="1"/>
          <p:nvPr>
            <p:ph idx="4" type="subTitle"/>
          </p:nvPr>
        </p:nvSpPr>
        <p:spPr>
          <a:xfrm>
            <a:off x="3815250" y="1872000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18" name="Google Shape;218;p17"/>
          <p:cNvSpPr txBox="1"/>
          <p:nvPr>
            <p:ph idx="5" type="subTitle"/>
          </p:nvPr>
        </p:nvSpPr>
        <p:spPr>
          <a:xfrm>
            <a:off x="5678470" y="217585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19" name="Google Shape;219;p17"/>
          <p:cNvSpPr txBox="1"/>
          <p:nvPr>
            <p:ph idx="6" type="subTitle"/>
          </p:nvPr>
        </p:nvSpPr>
        <p:spPr>
          <a:xfrm>
            <a:off x="5678470" y="1872000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0" name="Google Shape;220;p17"/>
          <p:cNvSpPr txBox="1"/>
          <p:nvPr>
            <p:ph idx="7" type="subTitle"/>
          </p:nvPr>
        </p:nvSpPr>
        <p:spPr>
          <a:xfrm>
            <a:off x="2883640" y="387923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21" name="Google Shape;221;p17"/>
          <p:cNvSpPr txBox="1"/>
          <p:nvPr>
            <p:ph idx="8" type="subTitle"/>
          </p:nvPr>
        </p:nvSpPr>
        <p:spPr>
          <a:xfrm>
            <a:off x="2883640" y="3575380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2" name="Google Shape;222;p17"/>
          <p:cNvSpPr txBox="1"/>
          <p:nvPr>
            <p:ph idx="9" type="subTitle"/>
          </p:nvPr>
        </p:nvSpPr>
        <p:spPr>
          <a:xfrm>
            <a:off x="4746847" y="3879230"/>
            <a:ext cx="1513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23" name="Google Shape;223;p17"/>
          <p:cNvSpPr txBox="1"/>
          <p:nvPr>
            <p:ph idx="13" type="subTitle"/>
          </p:nvPr>
        </p:nvSpPr>
        <p:spPr>
          <a:xfrm>
            <a:off x="4746847" y="3575380"/>
            <a:ext cx="15135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3637275" y="1803329"/>
            <a:ext cx="18696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27" name="Google Shape;227;p18"/>
          <p:cNvSpPr txBox="1"/>
          <p:nvPr>
            <p:ph idx="2" type="subTitle"/>
          </p:nvPr>
        </p:nvSpPr>
        <p:spPr>
          <a:xfrm>
            <a:off x="3637200" y="1582150"/>
            <a:ext cx="18696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18"/>
          <p:cNvSpPr txBox="1"/>
          <p:nvPr>
            <p:ph idx="3" type="subTitle"/>
          </p:nvPr>
        </p:nvSpPr>
        <p:spPr>
          <a:xfrm>
            <a:off x="6172200" y="1803250"/>
            <a:ext cx="18696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29" name="Google Shape;229;p18"/>
          <p:cNvSpPr txBox="1"/>
          <p:nvPr>
            <p:ph idx="4" type="subTitle"/>
          </p:nvPr>
        </p:nvSpPr>
        <p:spPr>
          <a:xfrm>
            <a:off x="6172200" y="1582150"/>
            <a:ext cx="18696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18"/>
          <p:cNvSpPr txBox="1"/>
          <p:nvPr>
            <p:ph idx="5" type="subTitle"/>
          </p:nvPr>
        </p:nvSpPr>
        <p:spPr>
          <a:xfrm>
            <a:off x="1102275" y="1803375"/>
            <a:ext cx="18696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31" name="Google Shape;231;p18"/>
          <p:cNvSpPr txBox="1"/>
          <p:nvPr>
            <p:ph idx="6" type="subTitle"/>
          </p:nvPr>
        </p:nvSpPr>
        <p:spPr>
          <a:xfrm>
            <a:off x="1102275" y="1582075"/>
            <a:ext cx="18696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3324775" y="957875"/>
            <a:ext cx="4840500" cy="16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3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36" name="Google Shape;236;p20"/>
          <p:cNvSpPr txBox="1"/>
          <p:nvPr>
            <p:ph idx="1" type="subTitle"/>
          </p:nvPr>
        </p:nvSpPr>
        <p:spPr>
          <a:xfrm>
            <a:off x="1996563" y="1920775"/>
            <a:ext cx="16332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37" name="Google Shape;237;p20"/>
          <p:cNvSpPr txBox="1"/>
          <p:nvPr>
            <p:ph idx="2" type="subTitle"/>
          </p:nvPr>
        </p:nvSpPr>
        <p:spPr>
          <a:xfrm>
            <a:off x="1996563" y="1599575"/>
            <a:ext cx="163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20"/>
          <p:cNvSpPr txBox="1"/>
          <p:nvPr>
            <p:ph idx="3" type="subTitle"/>
          </p:nvPr>
        </p:nvSpPr>
        <p:spPr>
          <a:xfrm>
            <a:off x="1014038" y="2992525"/>
            <a:ext cx="16332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39" name="Google Shape;239;p20"/>
          <p:cNvSpPr txBox="1"/>
          <p:nvPr>
            <p:ph idx="4" type="subTitle"/>
          </p:nvPr>
        </p:nvSpPr>
        <p:spPr>
          <a:xfrm>
            <a:off x="1014038" y="2671274"/>
            <a:ext cx="163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20"/>
          <p:cNvSpPr txBox="1"/>
          <p:nvPr>
            <p:ph idx="5" type="subTitle"/>
          </p:nvPr>
        </p:nvSpPr>
        <p:spPr>
          <a:xfrm flipH="1">
            <a:off x="5514238" y="1920775"/>
            <a:ext cx="16332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41" name="Google Shape;241;p20"/>
          <p:cNvSpPr txBox="1"/>
          <p:nvPr>
            <p:ph idx="6" type="subTitle"/>
          </p:nvPr>
        </p:nvSpPr>
        <p:spPr>
          <a:xfrm flipH="1">
            <a:off x="5514238" y="1599525"/>
            <a:ext cx="163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20"/>
          <p:cNvSpPr txBox="1"/>
          <p:nvPr>
            <p:ph idx="7" type="subTitle"/>
          </p:nvPr>
        </p:nvSpPr>
        <p:spPr>
          <a:xfrm flipH="1">
            <a:off x="6496763" y="2992525"/>
            <a:ext cx="16332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43" name="Google Shape;243;p20"/>
          <p:cNvSpPr txBox="1"/>
          <p:nvPr>
            <p:ph idx="8" type="subTitle"/>
          </p:nvPr>
        </p:nvSpPr>
        <p:spPr>
          <a:xfrm flipH="1">
            <a:off x="6496763" y="2671274"/>
            <a:ext cx="1633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716100" y="1868525"/>
            <a:ext cx="3289500" cy="18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4716100" y="3804925"/>
            <a:ext cx="32895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" name="Google Shape;77;p3"/>
          <p:cNvSpPr txBox="1"/>
          <p:nvPr>
            <p:ph hasCustomPrompt="1" idx="2" type="title"/>
          </p:nvPr>
        </p:nvSpPr>
        <p:spPr>
          <a:xfrm>
            <a:off x="720002" y="2594425"/>
            <a:ext cx="1620300" cy="14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0" y="1457419"/>
            <a:ext cx="9143833" cy="3333521"/>
          </a:xfrm>
          <a:custGeom>
            <a:rect b="b" l="l" r="r" t="t"/>
            <a:pathLst>
              <a:path extrusionOk="0" h="104010" w="285299">
                <a:moveTo>
                  <a:pt x="12314" y="4311"/>
                </a:moveTo>
                <a:cubicBezTo>
                  <a:pt x="13016" y="4311"/>
                  <a:pt x="13584" y="4712"/>
                  <a:pt x="13584" y="5196"/>
                </a:cubicBezTo>
                <a:lnTo>
                  <a:pt x="13584" y="12231"/>
                </a:lnTo>
                <a:cubicBezTo>
                  <a:pt x="13584" y="12715"/>
                  <a:pt x="13016" y="13116"/>
                  <a:pt x="12314" y="13116"/>
                </a:cubicBezTo>
                <a:lnTo>
                  <a:pt x="4311" y="13116"/>
                </a:lnTo>
                <a:cubicBezTo>
                  <a:pt x="3592" y="13116"/>
                  <a:pt x="3024" y="12715"/>
                  <a:pt x="3024" y="12231"/>
                </a:cubicBezTo>
                <a:lnTo>
                  <a:pt x="3024" y="5196"/>
                </a:lnTo>
                <a:cubicBezTo>
                  <a:pt x="3024" y="4712"/>
                  <a:pt x="3609" y="4311"/>
                  <a:pt x="4311" y="4311"/>
                </a:cubicBezTo>
                <a:close/>
                <a:moveTo>
                  <a:pt x="31562" y="4311"/>
                </a:moveTo>
                <a:cubicBezTo>
                  <a:pt x="32264" y="4311"/>
                  <a:pt x="32832" y="4712"/>
                  <a:pt x="32832" y="5196"/>
                </a:cubicBezTo>
                <a:lnTo>
                  <a:pt x="32832" y="12231"/>
                </a:lnTo>
                <a:cubicBezTo>
                  <a:pt x="32832" y="12715"/>
                  <a:pt x="32264" y="13116"/>
                  <a:pt x="31562" y="13116"/>
                </a:cubicBezTo>
                <a:lnTo>
                  <a:pt x="23559" y="13116"/>
                </a:lnTo>
                <a:cubicBezTo>
                  <a:pt x="22857" y="13116"/>
                  <a:pt x="22273" y="12715"/>
                  <a:pt x="22273" y="12231"/>
                </a:cubicBezTo>
                <a:lnTo>
                  <a:pt x="22273" y="5196"/>
                </a:lnTo>
                <a:cubicBezTo>
                  <a:pt x="22273" y="4712"/>
                  <a:pt x="22857" y="4311"/>
                  <a:pt x="23559" y="4311"/>
                </a:cubicBezTo>
                <a:close/>
                <a:moveTo>
                  <a:pt x="50811" y="4311"/>
                </a:moveTo>
                <a:cubicBezTo>
                  <a:pt x="51513" y="4311"/>
                  <a:pt x="52097" y="4712"/>
                  <a:pt x="52097" y="5196"/>
                </a:cubicBezTo>
                <a:lnTo>
                  <a:pt x="52097" y="12231"/>
                </a:lnTo>
                <a:cubicBezTo>
                  <a:pt x="52097" y="12715"/>
                  <a:pt x="51513" y="13116"/>
                  <a:pt x="50811" y="13116"/>
                </a:cubicBezTo>
                <a:lnTo>
                  <a:pt x="42807" y="13116"/>
                </a:lnTo>
                <a:cubicBezTo>
                  <a:pt x="42106" y="13116"/>
                  <a:pt x="41521" y="12715"/>
                  <a:pt x="41521" y="12231"/>
                </a:cubicBezTo>
                <a:lnTo>
                  <a:pt x="41521" y="5196"/>
                </a:lnTo>
                <a:cubicBezTo>
                  <a:pt x="41521" y="4712"/>
                  <a:pt x="42106" y="4311"/>
                  <a:pt x="42807" y="4311"/>
                </a:cubicBezTo>
                <a:close/>
                <a:moveTo>
                  <a:pt x="70059" y="4311"/>
                </a:moveTo>
                <a:cubicBezTo>
                  <a:pt x="70761" y="4311"/>
                  <a:pt x="71346" y="4712"/>
                  <a:pt x="71346" y="5196"/>
                </a:cubicBezTo>
                <a:lnTo>
                  <a:pt x="71346" y="12231"/>
                </a:lnTo>
                <a:cubicBezTo>
                  <a:pt x="71346" y="12715"/>
                  <a:pt x="70761" y="13116"/>
                  <a:pt x="70059" y="13116"/>
                </a:cubicBezTo>
                <a:lnTo>
                  <a:pt x="62056" y="13116"/>
                </a:lnTo>
                <a:cubicBezTo>
                  <a:pt x="61354" y="13116"/>
                  <a:pt x="60769" y="12715"/>
                  <a:pt x="60769" y="12231"/>
                </a:cubicBezTo>
                <a:lnTo>
                  <a:pt x="60769" y="5196"/>
                </a:lnTo>
                <a:cubicBezTo>
                  <a:pt x="60769" y="4712"/>
                  <a:pt x="61354" y="4311"/>
                  <a:pt x="62056" y="4311"/>
                </a:cubicBezTo>
                <a:close/>
                <a:moveTo>
                  <a:pt x="89307" y="4311"/>
                </a:moveTo>
                <a:cubicBezTo>
                  <a:pt x="90009" y="4311"/>
                  <a:pt x="90594" y="4712"/>
                  <a:pt x="90594" y="5196"/>
                </a:cubicBezTo>
                <a:lnTo>
                  <a:pt x="90594" y="12231"/>
                </a:lnTo>
                <a:cubicBezTo>
                  <a:pt x="90594" y="12715"/>
                  <a:pt x="90009" y="13116"/>
                  <a:pt x="89307" y="13116"/>
                </a:cubicBezTo>
                <a:lnTo>
                  <a:pt x="81304" y="13116"/>
                </a:lnTo>
                <a:cubicBezTo>
                  <a:pt x="80602" y="13116"/>
                  <a:pt x="80017" y="12715"/>
                  <a:pt x="80017" y="12231"/>
                </a:cubicBezTo>
                <a:lnTo>
                  <a:pt x="80017" y="5196"/>
                </a:lnTo>
                <a:cubicBezTo>
                  <a:pt x="80017" y="4712"/>
                  <a:pt x="80602" y="4311"/>
                  <a:pt x="81304" y="4311"/>
                </a:cubicBezTo>
                <a:close/>
                <a:moveTo>
                  <a:pt x="108556" y="4311"/>
                </a:moveTo>
                <a:cubicBezTo>
                  <a:pt x="109257" y="4311"/>
                  <a:pt x="109842" y="4712"/>
                  <a:pt x="109842" y="5196"/>
                </a:cubicBezTo>
                <a:lnTo>
                  <a:pt x="109842" y="12231"/>
                </a:lnTo>
                <a:cubicBezTo>
                  <a:pt x="109842" y="12715"/>
                  <a:pt x="109257" y="13116"/>
                  <a:pt x="108556" y="13116"/>
                </a:cubicBezTo>
                <a:lnTo>
                  <a:pt x="100552" y="13116"/>
                </a:lnTo>
                <a:cubicBezTo>
                  <a:pt x="99850" y="13116"/>
                  <a:pt x="99266" y="12715"/>
                  <a:pt x="99266" y="12231"/>
                </a:cubicBezTo>
                <a:lnTo>
                  <a:pt x="99266" y="5196"/>
                </a:lnTo>
                <a:cubicBezTo>
                  <a:pt x="99266" y="4712"/>
                  <a:pt x="99850" y="4311"/>
                  <a:pt x="100552" y="4311"/>
                </a:cubicBezTo>
                <a:close/>
                <a:moveTo>
                  <a:pt x="127804" y="4311"/>
                </a:moveTo>
                <a:cubicBezTo>
                  <a:pt x="128506" y="4311"/>
                  <a:pt x="129090" y="4712"/>
                  <a:pt x="129090" y="5196"/>
                </a:cubicBezTo>
                <a:lnTo>
                  <a:pt x="129090" y="12231"/>
                </a:lnTo>
                <a:cubicBezTo>
                  <a:pt x="129090" y="12715"/>
                  <a:pt x="128506" y="13116"/>
                  <a:pt x="127804" y="13116"/>
                </a:cubicBezTo>
                <a:lnTo>
                  <a:pt x="119800" y="13116"/>
                </a:lnTo>
                <a:cubicBezTo>
                  <a:pt x="119099" y="13116"/>
                  <a:pt x="118531" y="12715"/>
                  <a:pt x="118531" y="12231"/>
                </a:cubicBezTo>
                <a:lnTo>
                  <a:pt x="118531" y="5196"/>
                </a:lnTo>
                <a:cubicBezTo>
                  <a:pt x="118531" y="4712"/>
                  <a:pt x="119099" y="4311"/>
                  <a:pt x="119800" y="4311"/>
                </a:cubicBezTo>
                <a:close/>
                <a:moveTo>
                  <a:pt x="147052" y="4311"/>
                </a:moveTo>
                <a:cubicBezTo>
                  <a:pt x="147771" y="4311"/>
                  <a:pt x="148339" y="4712"/>
                  <a:pt x="148339" y="5196"/>
                </a:cubicBezTo>
                <a:lnTo>
                  <a:pt x="148339" y="12231"/>
                </a:lnTo>
                <a:cubicBezTo>
                  <a:pt x="148339" y="12715"/>
                  <a:pt x="147771" y="13116"/>
                  <a:pt x="147052" y="13116"/>
                </a:cubicBezTo>
                <a:lnTo>
                  <a:pt x="139049" y="13116"/>
                </a:lnTo>
                <a:cubicBezTo>
                  <a:pt x="138347" y="13116"/>
                  <a:pt x="137779" y="12715"/>
                  <a:pt x="137779" y="12231"/>
                </a:cubicBezTo>
                <a:lnTo>
                  <a:pt x="137779" y="5196"/>
                </a:lnTo>
                <a:cubicBezTo>
                  <a:pt x="137779" y="4712"/>
                  <a:pt x="138347" y="4311"/>
                  <a:pt x="139049" y="4311"/>
                </a:cubicBezTo>
                <a:close/>
                <a:moveTo>
                  <a:pt x="166317" y="4311"/>
                </a:moveTo>
                <a:cubicBezTo>
                  <a:pt x="167019" y="4311"/>
                  <a:pt x="167587" y="4712"/>
                  <a:pt x="167587" y="5196"/>
                </a:cubicBezTo>
                <a:lnTo>
                  <a:pt x="167587" y="12231"/>
                </a:lnTo>
                <a:cubicBezTo>
                  <a:pt x="167587" y="12715"/>
                  <a:pt x="167019" y="13116"/>
                  <a:pt x="166317" y="13116"/>
                </a:cubicBezTo>
                <a:lnTo>
                  <a:pt x="158314" y="13116"/>
                </a:lnTo>
                <a:cubicBezTo>
                  <a:pt x="157595" y="13116"/>
                  <a:pt x="157027" y="12715"/>
                  <a:pt x="157027" y="12231"/>
                </a:cubicBezTo>
                <a:lnTo>
                  <a:pt x="157027" y="5196"/>
                </a:lnTo>
                <a:cubicBezTo>
                  <a:pt x="157027" y="4712"/>
                  <a:pt x="157595" y="4311"/>
                  <a:pt x="158314" y="4311"/>
                </a:cubicBezTo>
                <a:close/>
                <a:moveTo>
                  <a:pt x="185565" y="4311"/>
                </a:moveTo>
                <a:cubicBezTo>
                  <a:pt x="186267" y="4311"/>
                  <a:pt x="186835" y="4712"/>
                  <a:pt x="186835" y="5196"/>
                </a:cubicBezTo>
                <a:lnTo>
                  <a:pt x="186835" y="12231"/>
                </a:lnTo>
                <a:cubicBezTo>
                  <a:pt x="186835" y="12715"/>
                  <a:pt x="186267" y="13116"/>
                  <a:pt x="185565" y="13116"/>
                </a:cubicBezTo>
                <a:lnTo>
                  <a:pt x="177562" y="13116"/>
                </a:lnTo>
                <a:cubicBezTo>
                  <a:pt x="176844" y="13116"/>
                  <a:pt x="176275" y="12715"/>
                  <a:pt x="176275" y="12231"/>
                </a:cubicBezTo>
                <a:lnTo>
                  <a:pt x="176275" y="5196"/>
                </a:lnTo>
                <a:cubicBezTo>
                  <a:pt x="176275" y="4712"/>
                  <a:pt x="176844" y="4311"/>
                  <a:pt x="177562" y="4311"/>
                </a:cubicBezTo>
                <a:close/>
                <a:moveTo>
                  <a:pt x="204814" y="4311"/>
                </a:moveTo>
                <a:cubicBezTo>
                  <a:pt x="205515" y="4311"/>
                  <a:pt x="206084" y="4712"/>
                  <a:pt x="206084" y="5196"/>
                </a:cubicBezTo>
                <a:lnTo>
                  <a:pt x="206084" y="12231"/>
                </a:lnTo>
                <a:cubicBezTo>
                  <a:pt x="206084" y="12715"/>
                  <a:pt x="205515" y="13116"/>
                  <a:pt x="204814" y="13116"/>
                </a:cubicBezTo>
                <a:lnTo>
                  <a:pt x="196810" y="13116"/>
                </a:lnTo>
                <a:cubicBezTo>
                  <a:pt x="196109" y="13116"/>
                  <a:pt x="195524" y="12715"/>
                  <a:pt x="195524" y="12231"/>
                </a:cubicBezTo>
                <a:lnTo>
                  <a:pt x="195524" y="5196"/>
                </a:lnTo>
                <a:cubicBezTo>
                  <a:pt x="195524" y="4712"/>
                  <a:pt x="196109" y="4311"/>
                  <a:pt x="196810" y="4311"/>
                </a:cubicBezTo>
                <a:close/>
                <a:moveTo>
                  <a:pt x="224062" y="4311"/>
                </a:moveTo>
                <a:cubicBezTo>
                  <a:pt x="224764" y="4311"/>
                  <a:pt x="225332" y="4712"/>
                  <a:pt x="225332" y="5196"/>
                </a:cubicBezTo>
                <a:lnTo>
                  <a:pt x="225332" y="12231"/>
                </a:lnTo>
                <a:cubicBezTo>
                  <a:pt x="225332" y="12715"/>
                  <a:pt x="224764" y="13116"/>
                  <a:pt x="224062" y="13116"/>
                </a:cubicBezTo>
                <a:lnTo>
                  <a:pt x="216059" y="13116"/>
                </a:lnTo>
                <a:cubicBezTo>
                  <a:pt x="215357" y="13116"/>
                  <a:pt x="214772" y="12715"/>
                  <a:pt x="214772" y="12231"/>
                </a:cubicBezTo>
                <a:lnTo>
                  <a:pt x="214772" y="5196"/>
                </a:lnTo>
                <a:cubicBezTo>
                  <a:pt x="214772" y="4712"/>
                  <a:pt x="215357" y="4311"/>
                  <a:pt x="216059" y="4311"/>
                </a:cubicBezTo>
                <a:close/>
                <a:moveTo>
                  <a:pt x="243310" y="4311"/>
                </a:moveTo>
                <a:cubicBezTo>
                  <a:pt x="244012" y="4311"/>
                  <a:pt x="244597" y="4712"/>
                  <a:pt x="244597" y="5196"/>
                </a:cubicBezTo>
                <a:lnTo>
                  <a:pt x="244597" y="12231"/>
                </a:lnTo>
                <a:cubicBezTo>
                  <a:pt x="244597" y="12715"/>
                  <a:pt x="244012" y="13116"/>
                  <a:pt x="243310" y="13116"/>
                </a:cubicBezTo>
                <a:lnTo>
                  <a:pt x="235307" y="13116"/>
                </a:lnTo>
                <a:cubicBezTo>
                  <a:pt x="234605" y="13116"/>
                  <a:pt x="234020" y="12715"/>
                  <a:pt x="234020" y="12231"/>
                </a:cubicBezTo>
                <a:lnTo>
                  <a:pt x="234020" y="5196"/>
                </a:lnTo>
                <a:cubicBezTo>
                  <a:pt x="234020" y="4712"/>
                  <a:pt x="234605" y="4311"/>
                  <a:pt x="235307" y="4311"/>
                </a:cubicBezTo>
                <a:close/>
                <a:moveTo>
                  <a:pt x="262559" y="4311"/>
                </a:moveTo>
                <a:cubicBezTo>
                  <a:pt x="263260" y="4311"/>
                  <a:pt x="263845" y="4712"/>
                  <a:pt x="263845" y="5196"/>
                </a:cubicBezTo>
                <a:lnTo>
                  <a:pt x="263845" y="12231"/>
                </a:lnTo>
                <a:cubicBezTo>
                  <a:pt x="263845" y="12715"/>
                  <a:pt x="263260" y="13116"/>
                  <a:pt x="262559" y="13116"/>
                </a:cubicBezTo>
                <a:lnTo>
                  <a:pt x="254555" y="13116"/>
                </a:lnTo>
                <a:cubicBezTo>
                  <a:pt x="253853" y="13116"/>
                  <a:pt x="253269" y="12715"/>
                  <a:pt x="253269" y="12231"/>
                </a:cubicBezTo>
                <a:lnTo>
                  <a:pt x="253269" y="5196"/>
                </a:lnTo>
                <a:cubicBezTo>
                  <a:pt x="253269" y="4712"/>
                  <a:pt x="253853" y="4311"/>
                  <a:pt x="254555" y="4311"/>
                </a:cubicBezTo>
                <a:close/>
                <a:moveTo>
                  <a:pt x="281807" y="4311"/>
                </a:moveTo>
                <a:cubicBezTo>
                  <a:pt x="282509" y="4311"/>
                  <a:pt x="283093" y="4712"/>
                  <a:pt x="283093" y="5196"/>
                </a:cubicBezTo>
                <a:lnTo>
                  <a:pt x="283093" y="12231"/>
                </a:lnTo>
                <a:cubicBezTo>
                  <a:pt x="283093" y="12715"/>
                  <a:pt x="282509" y="13116"/>
                  <a:pt x="281807" y="13116"/>
                </a:cubicBezTo>
                <a:lnTo>
                  <a:pt x="273803" y="13116"/>
                </a:lnTo>
                <a:cubicBezTo>
                  <a:pt x="273102" y="13116"/>
                  <a:pt x="272517" y="12715"/>
                  <a:pt x="272517" y="12231"/>
                </a:cubicBezTo>
                <a:lnTo>
                  <a:pt x="272517" y="5196"/>
                </a:lnTo>
                <a:cubicBezTo>
                  <a:pt x="272517" y="4712"/>
                  <a:pt x="273102" y="4311"/>
                  <a:pt x="273803" y="4311"/>
                </a:cubicBezTo>
                <a:close/>
                <a:moveTo>
                  <a:pt x="12314" y="88421"/>
                </a:moveTo>
                <a:cubicBezTo>
                  <a:pt x="13016" y="88421"/>
                  <a:pt x="13584" y="88805"/>
                  <a:pt x="13584" y="89290"/>
                </a:cubicBezTo>
                <a:lnTo>
                  <a:pt x="13584" y="96324"/>
                </a:lnTo>
                <a:cubicBezTo>
                  <a:pt x="13584" y="96809"/>
                  <a:pt x="13016" y="97210"/>
                  <a:pt x="12314" y="97210"/>
                </a:cubicBezTo>
                <a:lnTo>
                  <a:pt x="4311" y="97210"/>
                </a:lnTo>
                <a:cubicBezTo>
                  <a:pt x="3592" y="97210"/>
                  <a:pt x="3024" y="96809"/>
                  <a:pt x="3024" y="96324"/>
                </a:cubicBezTo>
                <a:lnTo>
                  <a:pt x="3024" y="89290"/>
                </a:lnTo>
                <a:cubicBezTo>
                  <a:pt x="3024" y="88805"/>
                  <a:pt x="3609" y="88421"/>
                  <a:pt x="4311" y="88421"/>
                </a:cubicBezTo>
                <a:close/>
                <a:moveTo>
                  <a:pt x="31562" y="88421"/>
                </a:moveTo>
                <a:cubicBezTo>
                  <a:pt x="32264" y="88421"/>
                  <a:pt x="32832" y="88805"/>
                  <a:pt x="32832" y="89290"/>
                </a:cubicBezTo>
                <a:lnTo>
                  <a:pt x="32832" y="96324"/>
                </a:lnTo>
                <a:cubicBezTo>
                  <a:pt x="32832" y="96809"/>
                  <a:pt x="32264" y="97210"/>
                  <a:pt x="31562" y="97210"/>
                </a:cubicBezTo>
                <a:lnTo>
                  <a:pt x="23559" y="97210"/>
                </a:lnTo>
                <a:cubicBezTo>
                  <a:pt x="22857" y="97210"/>
                  <a:pt x="22273" y="96809"/>
                  <a:pt x="22273" y="96324"/>
                </a:cubicBezTo>
                <a:lnTo>
                  <a:pt x="22273" y="89290"/>
                </a:lnTo>
                <a:cubicBezTo>
                  <a:pt x="22273" y="88805"/>
                  <a:pt x="22857" y="88421"/>
                  <a:pt x="23559" y="88421"/>
                </a:cubicBezTo>
                <a:close/>
                <a:moveTo>
                  <a:pt x="50811" y="88421"/>
                </a:moveTo>
                <a:cubicBezTo>
                  <a:pt x="51513" y="88421"/>
                  <a:pt x="52097" y="88805"/>
                  <a:pt x="52097" y="89290"/>
                </a:cubicBezTo>
                <a:lnTo>
                  <a:pt x="52097" y="96324"/>
                </a:lnTo>
                <a:cubicBezTo>
                  <a:pt x="52097" y="96809"/>
                  <a:pt x="51513" y="97210"/>
                  <a:pt x="50811" y="97210"/>
                </a:cubicBezTo>
                <a:lnTo>
                  <a:pt x="42807" y="97210"/>
                </a:lnTo>
                <a:cubicBezTo>
                  <a:pt x="42106" y="97210"/>
                  <a:pt x="41521" y="96809"/>
                  <a:pt x="41521" y="96324"/>
                </a:cubicBezTo>
                <a:lnTo>
                  <a:pt x="41521" y="89290"/>
                </a:lnTo>
                <a:cubicBezTo>
                  <a:pt x="41521" y="88805"/>
                  <a:pt x="42106" y="88421"/>
                  <a:pt x="42807" y="88421"/>
                </a:cubicBezTo>
                <a:close/>
                <a:moveTo>
                  <a:pt x="70059" y="88421"/>
                </a:moveTo>
                <a:cubicBezTo>
                  <a:pt x="70761" y="88421"/>
                  <a:pt x="71346" y="88805"/>
                  <a:pt x="71346" y="89290"/>
                </a:cubicBezTo>
                <a:lnTo>
                  <a:pt x="71346" y="96324"/>
                </a:lnTo>
                <a:cubicBezTo>
                  <a:pt x="71346" y="96809"/>
                  <a:pt x="70761" y="97210"/>
                  <a:pt x="70059" y="97210"/>
                </a:cubicBezTo>
                <a:lnTo>
                  <a:pt x="62056" y="97210"/>
                </a:lnTo>
                <a:cubicBezTo>
                  <a:pt x="61354" y="97210"/>
                  <a:pt x="60769" y="96809"/>
                  <a:pt x="60769" y="96324"/>
                </a:cubicBezTo>
                <a:lnTo>
                  <a:pt x="60769" y="89290"/>
                </a:lnTo>
                <a:cubicBezTo>
                  <a:pt x="60769" y="88805"/>
                  <a:pt x="61354" y="88421"/>
                  <a:pt x="62056" y="88421"/>
                </a:cubicBezTo>
                <a:close/>
                <a:moveTo>
                  <a:pt x="89307" y="88421"/>
                </a:moveTo>
                <a:cubicBezTo>
                  <a:pt x="90009" y="88421"/>
                  <a:pt x="90594" y="88805"/>
                  <a:pt x="90594" y="89290"/>
                </a:cubicBezTo>
                <a:lnTo>
                  <a:pt x="90594" y="96324"/>
                </a:lnTo>
                <a:cubicBezTo>
                  <a:pt x="90594" y="96809"/>
                  <a:pt x="90009" y="97210"/>
                  <a:pt x="89307" y="97210"/>
                </a:cubicBezTo>
                <a:lnTo>
                  <a:pt x="81304" y="97210"/>
                </a:lnTo>
                <a:cubicBezTo>
                  <a:pt x="80602" y="97210"/>
                  <a:pt x="80017" y="96809"/>
                  <a:pt x="80017" y="96324"/>
                </a:cubicBezTo>
                <a:lnTo>
                  <a:pt x="80017" y="89290"/>
                </a:lnTo>
                <a:cubicBezTo>
                  <a:pt x="80017" y="88805"/>
                  <a:pt x="80602" y="88421"/>
                  <a:pt x="81304" y="88421"/>
                </a:cubicBezTo>
                <a:close/>
                <a:moveTo>
                  <a:pt x="108556" y="88421"/>
                </a:moveTo>
                <a:cubicBezTo>
                  <a:pt x="109257" y="88421"/>
                  <a:pt x="109842" y="88805"/>
                  <a:pt x="109842" y="89290"/>
                </a:cubicBezTo>
                <a:lnTo>
                  <a:pt x="109842" y="96324"/>
                </a:lnTo>
                <a:cubicBezTo>
                  <a:pt x="109842" y="96809"/>
                  <a:pt x="109257" y="97210"/>
                  <a:pt x="108556" y="97210"/>
                </a:cubicBezTo>
                <a:lnTo>
                  <a:pt x="100552" y="97210"/>
                </a:lnTo>
                <a:cubicBezTo>
                  <a:pt x="99850" y="97210"/>
                  <a:pt x="99266" y="96809"/>
                  <a:pt x="99266" y="96324"/>
                </a:cubicBezTo>
                <a:lnTo>
                  <a:pt x="99266" y="89290"/>
                </a:lnTo>
                <a:cubicBezTo>
                  <a:pt x="99266" y="88805"/>
                  <a:pt x="99850" y="88421"/>
                  <a:pt x="100552" y="88421"/>
                </a:cubicBezTo>
                <a:close/>
                <a:moveTo>
                  <a:pt x="127804" y="88421"/>
                </a:moveTo>
                <a:cubicBezTo>
                  <a:pt x="128506" y="88421"/>
                  <a:pt x="129090" y="88805"/>
                  <a:pt x="129090" y="89290"/>
                </a:cubicBezTo>
                <a:lnTo>
                  <a:pt x="129090" y="96324"/>
                </a:lnTo>
                <a:cubicBezTo>
                  <a:pt x="129090" y="96809"/>
                  <a:pt x="128506" y="97210"/>
                  <a:pt x="127804" y="97210"/>
                </a:cubicBezTo>
                <a:lnTo>
                  <a:pt x="119800" y="97210"/>
                </a:lnTo>
                <a:cubicBezTo>
                  <a:pt x="119099" y="97210"/>
                  <a:pt x="118531" y="96809"/>
                  <a:pt x="118531" y="96324"/>
                </a:cubicBezTo>
                <a:lnTo>
                  <a:pt x="118531" y="89290"/>
                </a:lnTo>
                <a:cubicBezTo>
                  <a:pt x="118531" y="88805"/>
                  <a:pt x="119099" y="88421"/>
                  <a:pt x="119800" y="88421"/>
                </a:cubicBezTo>
                <a:close/>
                <a:moveTo>
                  <a:pt x="147052" y="88421"/>
                </a:moveTo>
                <a:cubicBezTo>
                  <a:pt x="147771" y="88421"/>
                  <a:pt x="148339" y="88805"/>
                  <a:pt x="148339" y="89290"/>
                </a:cubicBezTo>
                <a:lnTo>
                  <a:pt x="148339" y="96324"/>
                </a:lnTo>
                <a:cubicBezTo>
                  <a:pt x="148339" y="96809"/>
                  <a:pt x="147771" y="97210"/>
                  <a:pt x="147052" y="97210"/>
                </a:cubicBezTo>
                <a:lnTo>
                  <a:pt x="139049" y="97210"/>
                </a:lnTo>
                <a:cubicBezTo>
                  <a:pt x="138347" y="97210"/>
                  <a:pt x="137779" y="96809"/>
                  <a:pt x="137779" y="96324"/>
                </a:cubicBezTo>
                <a:lnTo>
                  <a:pt x="137779" y="89290"/>
                </a:lnTo>
                <a:cubicBezTo>
                  <a:pt x="137779" y="88805"/>
                  <a:pt x="138347" y="88421"/>
                  <a:pt x="139049" y="88421"/>
                </a:cubicBezTo>
                <a:close/>
                <a:moveTo>
                  <a:pt x="166317" y="88421"/>
                </a:moveTo>
                <a:cubicBezTo>
                  <a:pt x="167019" y="88421"/>
                  <a:pt x="167587" y="88805"/>
                  <a:pt x="167587" y="89290"/>
                </a:cubicBezTo>
                <a:lnTo>
                  <a:pt x="167587" y="96324"/>
                </a:lnTo>
                <a:cubicBezTo>
                  <a:pt x="167587" y="96809"/>
                  <a:pt x="167019" y="97210"/>
                  <a:pt x="166317" y="97210"/>
                </a:cubicBezTo>
                <a:lnTo>
                  <a:pt x="158314" y="97210"/>
                </a:lnTo>
                <a:cubicBezTo>
                  <a:pt x="157595" y="97210"/>
                  <a:pt x="157027" y="96809"/>
                  <a:pt x="157027" y="96324"/>
                </a:cubicBezTo>
                <a:lnTo>
                  <a:pt x="157027" y="89290"/>
                </a:lnTo>
                <a:cubicBezTo>
                  <a:pt x="157027" y="88805"/>
                  <a:pt x="157595" y="88421"/>
                  <a:pt x="158314" y="88421"/>
                </a:cubicBezTo>
                <a:close/>
                <a:moveTo>
                  <a:pt x="185565" y="88421"/>
                </a:moveTo>
                <a:cubicBezTo>
                  <a:pt x="186267" y="88421"/>
                  <a:pt x="186835" y="88805"/>
                  <a:pt x="186835" y="89290"/>
                </a:cubicBezTo>
                <a:lnTo>
                  <a:pt x="186835" y="96324"/>
                </a:lnTo>
                <a:cubicBezTo>
                  <a:pt x="186835" y="96809"/>
                  <a:pt x="186267" y="97210"/>
                  <a:pt x="185565" y="97210"/>
                </a:cubicBezTo>
                <a:lnTo>
                  <a:pt x="177562" y="97210"/>
                </a:lnTo>
                <a:cubicBezTo>
                  <a:pt x="176844" y="97210"/>
                  <a:pt x="176275" y="96809"/>
                  <a:pt x="176275" y="96324"/>
                </a:cubicBezTo>
                <a:lnTo>
                  <a:pt x="176275" y="89290"/>
                </a:lnTo>
                <a:cubicBezTo>
                  <a:pt x="176275" y="88805"/>
                  <a:pt x="176844" y="88421"/>
                  <a:pt x="177562" y="88421"/>
                </a:cubicBezTo>
                <a:close/>
                <a:moveTo>
                  <a:pt x="204814" y="88421"/>
                </a:moveTo>
                <a:cubicBezTo>
                  <a:pt x="205515" y="88421"/>
                  <a:pt x="206084" y="88805"/>
                  <a:pt x="206084" y="89290"/>
                </a:cubicBezTo>
                <a:lnTo>
                  <a:pt x="206084" y="96324"/>
                </a:lnTo>
                <a:cubicBezTo>
                  <a:pt x="206084" y="96809"/>
                  <a:pt x="205515" y="97210"/>
                  <a:pt x="204814" y="97210"/>
                </a:cubicBezTo>
                <a:lnTo>
                  <a:pt x="196810" y="97210"/>
                </a:lnTo>
                <a:cubicBezTo>
                  <a:pt x="196109" y="97210"/>
                  <a:pt x="195524" y="96809"/>
                  <a:pt x="195524" y="96324"/>
                </a:cubicBezTo>
                <a:lnTo>
                  <a:pt x="195524" y="89290"/>
                </a:lnTo>
                <a:cubicBezTo>
                  <a:pt x="195524" y="88805"/>
                  <a:pt x="196109" y="88421"/>
                  <a:pt x="196810" y="88421"/>
                </a:cubicBezTo>
                <a:close/>
                <a:moveTo>
                  <a:pt x="224062" y="88421"/>
                </a:moveTo>
                <a:cubicBezTo>
                  <a:pt x="224764" y="88421"/>
                  <a:pt x="225332" y="88805"/>
                  <a:pt x="225332" y="89290"/>
                </a:cubicBezTo>
                <a:lnTo>
                  <a:pt x="225332" y="96324"/>
                </a:lnTo>
                <a:cubicBezTo>
                  <a:pt x="225332" y="96809"/>
                  <a:pt x="224764" y="97210"/>
                  <a:pt x="224062" y="97210"/>
                </a:cubicBezTo>
                <a:lnTo>
                  <a:pt x="216059" y="97210"/>
                </a:lnTo>
                <a:cubicBezTo>
                  <a:pt x="215357" y="97210"/>
                  <a:pt x="214772" y="96809"/>
                  <a:pt x="214772" y="96324"/>
                </a:cubicBezTo>
                <a:lnTo>
                  <a:pt x="214772" y="89290"/>
                </a:lnTo>
                <a:cubicBezTo>
                  <a:pt x="214772" y="88805"/>
                  <a:pt x="215357" y="88421"/>
                  <a:pt x="216059" y="88421"/>
                </a:cubicBezTo>
                <a:close/>
                <a:moveTo>
                  <a:pt x="243310" y="88421"/>
                </a:moveTo>
                <a:cubicBezTo>
                  <a:pt x="244012" y="88421"/>
                  <a:pt x="244597" y="88805"/>
                  <a:pt x="244597" y="89290"/>
                </a:cubicBezTo>
                <a:lnTo>
                  <a:pt x="244597" y="96324"/>
                </a:lnTo>
                <a:cubicBezTo>
                  <a:pt x="244597" y="96809"/>
                  <a:pt x="244012" y="97210"/>
                  <a:pt x="243310" y="97210"/>
                </a:cubicBezTo>
                <a:lnTo>
                  <a:pt x="235307" y="97210"/>
                </a:lnTo>
                <a:cubicBezTo>
                  <a:pt x="234605" y="97210"/>
                  <a:pt x="234020" y="96809"/>
                  <a:pt x="234020" y="96324"/>
                </a:cubicBezTo>
                <a:lnTo>
                  <a:pt x="234020" y="89290"/>
                </a:lnTo>
                <a:cubicBezTo>
                  <a:pt x="234020" y="88805"/>
                  <a:pt x="234605" y="88421"/>
                  <a:pt x="235307" y="88421"/>
                </a:cubicBezTo>
                <a:close/>
                <a:moveTo>
                  <a:pt x="262559" y="88421"/>
                </a:moveTo>
                <a:cubicBezTo>
                  <a:pt x="263260" y="88421"/>
                  <a:pt x="263845" y="88805"/>
                  <a:pt x="263845" y="89290"/>
                </a:cubicBezTo>
                <a:lnTo>
                  <a:pt x="263845" y="96324"/>
                </a:lnTo>
                <a:cubicBezTo>
                  <a:pt x="263845" y="96809"/>
                  <a:pt x="263260" y="97210"/>
                  <a:pt x="262559" y="97210"/>
                </a:cubicBezTo>
                <a:lnTo>
                  <a:pt x="254555" y="97210"/>
                </a:lnTo>
                <a:cubicBezTo>
                  <a:pt x="253853" y="97210"/>
                  <a:pt x="253269" y="96809"/>
                  <a:pt x="253269" y="96324"/>
                </a:cubicBezTo>
                <a:lnTo>
                  <a:pt x="253269" y="89290"/>
                </a:lnTo>
                <a:cubicBezTo>
                  <a:pt x="253269" y="88805"/>
                  <a:pt x="253853" y="88421"/>
                  <a:pt x="254555" y="88421"/>
                </a:cubicBezTo>
                <a:close/>
                <a:moveTo>
                  <a:pt x="281807" y="88421"/>
                </a:moveTo>
                <a:cubicBezTo>
                  <a:pt x="282509" y="88421"/>
                  <a:pt x="283093" y="88805"/>
                  <a:pt x="283093" y="89290"/>
                </a:cubicBezTo>
                <a:lnTo>
                  <a:pt x="283093" y="96324"/>
                </a:lnTo>
                <a:cubicBezTo>
                  <a:pt x="283093" y="96809"/>
                  <a:pt x="282509" y="97210"/>
                  <a:pt x="281807" y="97210"/>
                </a:cubicBezTo>
                <a:lnTo>
                  <a:pt x="273803" y="97210"/>
                </a:lnTo>
                <a:cubicBezTo>
                  <a:pt x="273102" y="97210"/>
                  <a:pt x="272517" y="96809"/>
                  <a:pt x="272517" y="96324"/>
                </a:cubicBezTo>
                <a:lnTo>
                  <a:pt x="272517" y="89290"/>
                </a:lnTo>
                <a:cubicBezTo>
                  <a:pt x="272517" y="88805"/>
                  <a:pt x="273102" y="88421"/>
                  <a:pt x="273803" y="88421"/>
                </a:cubicBezTo>
                <a:close/>
                <a:moveTo>
                  <a:pt x="0" y="0"/>
                </a:moveTo>
                <a:lnTo>
                  <a:pt x="0" y="104010"/>
                </a:lnTo>
                <a:lnTo>
                  <a:pt x="285299" y="104010"/>
                </a:lnTo>
                <a:lnTo>
                  <a:pt x="285299" y="0"/>
                </a:lnTo>
                <a:close/>
              </a:path>
            </a:pathLst>
          </a:custGeom>
          <a:solidFill>
            <a:srgbClr val="4329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>
            <a:off x="3633150" y="3386560"/>
            <a:ext cx="1877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idx="2" type="subTitle"/>
          </p:nvPr>
        </p:nvSpPr>
        <p:spPr>
          <a:xfrm>
            <a:off x="3633150" y="3152183"/>
            <a:ext cx="18777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3" type="subTitle"/>
          </p:nvPr>
        </p:nvSpPr>
        <p:spPr>
          <a:xfrm>
            <a:off x="6168140" y="3386483"/>
            <a:ext cx="1877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4" type="subTitle"/>
          </p:nvPr>
        </p:nvSpPr>
        <p:spPr>
          <a:xfrm>
            <a:off x="6168140" y="3152183"/>
            <a:ext cx="18777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5" type="subTitle"/>
          </p:nvPr>
        </p:nvSpPr>
        <p:spPr>
          <a:xfrm>
            <a:off x="1098138" y="3386358"/>
            <a:ext cx="1877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None/>
              <a:defRPr sz="95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6" type="subTitle"/>
          </p:nvPr>
        </p:nvSpPr>
        <p:spPr>
          <a:xfrm>
            <a:off x="1098138" y="3152108"/>
            <a:ext cx="1877700" cy="2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3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55" name="Google Shape;255;p22"/>
          <p:cNvSpPr txBox="1"/>
          <p:nvPr>
            <p:ph idx="1" type="subTitle"/>
          </p:nvPr>
        </p:nvSpPr>
        <p:spPr>
          <a:xfrm>
            <a:off x="1565225" y="2937600"/>
            <a:ext cx="2207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/>
        </p:txBody>
      </p:sp>
      <p:sp>
        <p:nvSpPr>
          <p:cNvPr id="256" name="Google Shape;256;p22"/>
          <p:cNvSpPr txBox="1"/>
          <p:nvPr>
            <p:ph idx="2" type="subTitle"/>
          </p:nvPr>
        </p:nvSpPr>
        <p:spPr>
          <a:xfrm>
            <a:off x="1565225" y="2667599"/>
            <a:ext cx="2207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257" name="Google Shape;257;p22"/>
          <p:cNvSpPr txBox="1"/>
          <p:nvPr>
            <p:ph idx="3" type="subTitle"/>
          </p:nvPr>
        </p:nvSpPr>
        <p:spPr>
          <a:xfrm flipH="1">
            <a:off x="5339500" y="2924650"/>
            <a:ext cx="2207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/>
        </p:txBody>
      </p:sp>
      <p:sp>
        <p:nvSpPr>
          <p:cNvPr id="258" name="Google Shape;258;p22"/>
          <p:cNvSpPr txBox="1"/>
          <p:nvPr>
            <p:ph idx="4" type="subTitle"/>
          </p:nvPr>
        </p:nvSpPr>
        <p:spPr>
          <a:xfrm flipH="1">
            <a:off x="5339500" y="2667524"/>
            <a:ext cx="2207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720000" y="540000"/>
            <a:ext cx="77040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61" name="Google Shape;261;p23"/>
          <p:cNvSpPr txBox="1"/>
          <p:nvPr>
            <p:ph idx="1" type="subTitle"/>
          </p:nvPr>
        </p:nvSpPr>
        <p:spPr>
          <a:xfrm>
            <a:off x="3748875" y="1638044"/>
            <a:ext cx="18033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62" name="Google Shape;262;p23"/>
          <p:cNvSpPr txBox="1"/>
          <p:nvPr>
            <p:ph idx="2" type="subTitle"/>
          </p:nvPr>
        </p:nvSpPr>
        <p:spPr>
          <a:xfrm>
            <a:off x="3748975" y="1313294"/>
            <a:ext cx="18033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23"/>
          <p:cNvSpPr txBox="1"/>
          <p:nvPr>
            <p:ph idx="3" type="subTitle"/>
          </p:nvPr>
        </p:nvSpPr>
        <p:spPr>
          <a:xfrm>
            <a:off x="5789600" y="1638044"/>
            <a:ext cx="18033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64" name="Google Shape;264;p23"/>
          <p:cNvSpPr txBox="1"/>
          <p:nvPr>
            <p:ph idx="4" type="subTitle"/>
          </p:nvPr>
        </p:nvSpPr>
        <p:spPr>
          <a:xfrm>
            <a:off x="5789600" y="1313294"/>
            <a:ext cx="18033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23"/>
          <p:cNvSpPr txBox="1"/>
          <p:nvPr>
            <p:ph idx="5" type="subTitle"/>
          </p:nvPr>
        </p:nvSpPr>
        <p:spPr>
          <a:xfrm>
            <a:off x="1708375" y="1638044"/>
            <a:ext cx="18033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266" name="Google Shape;266;p23"/>
          <p:cNvSpPr txBox="1"/>
          <p:nvPr>
            <p:ph idx="6" type="subTitle"/>
          </p:nvPr>
        </p:nvSpPr>
        <p:spPr>
          <a:xfrm>
            <a:off x="1708250" y="1313294"/>
            <a:ext cx="18033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4"/>
          <p:cNvGrpSpPr/>
          <p:nvPr/>
        </p:nvGrpSpPr>
        <p:grpSpPr>
          <a:xfrm>
            <a:off x="292378" y="-21025"/>
            <a:ext cx="8947379" cy="5164658"/>
            <a:chOff x="292378" y="-21025"/>
            <a:chExt cx="8947379" cy="5164658"/>
          </a:xfrm>
        </p:grpSpPr>
        <p:sp>
          <p:nvSpPr>
            <p:cNvPr id="269" name="Google Shape;269;p24"/>
            <p:cNvSpPr/>
            <p:nvPr/>
          </p:nvSpPr>
          <p:spPr>
            <a:xfrm>
              <a:off x="3531875" y="-21025"/>
              <a:ext cx="5667221" cy="5164654"/>
            </a:xfrm>
            <a:custGeom>
              <a:rect b="b" l="l" r="r" t="t"/>
              <a:pathLst>
                <a:path extrusionOk="0" h="159526" w="173668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23683" y="159492"/>
                  </a:lnTo>
                  <a:lnTo>
                    <a:pt x="67" y="97044"/>
                  </a:lnTo>
                  <a:lnTo>
                    <a:pt x="88404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534061" y="-21025"/>
              <a:ext cx="5665035" cy="5163554"/>
            </a:xfrm>
            <a:custGeom>
              <a:rect b="b" l="l" r="r" t="t"/>
              <a:pathLst>
                <a:path extrusionOk="0" h="159492" w="173601">
                  <a:moveTo>
                    <a:pt x="88337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0" y="159492"/>
                  </a:lnTo>
                  <a:lnTo>
                    <a:pt x="173600" y="159309"/>
                  </a:lnTo>
                  <a:lnTo>
                    <a:pt x="173600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531875" y="-21025"/>
              <a:ext cx="5667221" cy="5164654"/>
            </a:xfrm>
            <a:custGeom>
              <a:rect b="b" l="l" r="r" t="t"/>
              <a:pathLst>
                <a:path extrusionOk="0" h="159526" w="173668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73667" y="159309"/>
                  </a:lnTo>
                  <a:lnTo>
                    <a:pt x="173667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574723" y="-21025"/>
              <a:ext cx="5665035" cy="5163554"/>
            </a:xfrm>
            <a:custGeom>
              <a:rect b="b" l="l" r="r" t="t"/>
              <a:pathLst>
                <a:path extrusionOk="0" h="159492" w="173601">
                  <a:moveTo>
                    <a:pt x="88338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1" y="159492"/>
                  </a:lnTo>
                  <a:lnTo>
                    <a:pt x="173601" y="159309"/>
                  </a:lnTo>
                  <a:lnTo>
                    <a:pt x="173601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82331" y="2176031"/>
              <a:ext cx="384442" cy="384442"/>
            </a:xfrm>
            <a:custGeom>
              <a:rect b="b" l="l" r="r" t="t"/>
              <a:pathLst>
                <a:path extrusionOk="0" h="11982" w="11982">
                  <a:moveTo>
                    <a:pt x="5999" y="0"/>
                  </a:moveTo>
                  <a:lnTo>
                    <a:pt x="3872" y="3872"/>
                  </a:lnTo>
                  <a:lnTo>
                    <a:pt x="1" y="5999"/>
                  </a:lnTo>
                  <a:lnTo>
                    <a:pt x="3872" y="8110"/>
                  </a:lnTo>
                  <a:lnTo>
                    <a:pt x="5999" y="11981"/>
                  </a:lnTo>
                  <a:lnTo>
                    <a:pt x="8110" y="8110"/>
                  </a:lnTo>
                  <a:lnTo>
                    <a:pt x="11982" y="5999"/>
                  </a:lnTo>
                  <a:lnTo>
                    <a:pt x="8110" y="3872"/>
                  </a:lnTo>
                  <a:lnTo>
                    <a:pt x="599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860216" y="4458494"/>
              <a:ext cx="384442" cy="384442"/>
            </a:xfrm>
            <a:custGeom>
              <a:rect b="b" l="l" r="r" t="t"/>
              <a:pathLst>
                <a:path extrusionOk="0" h="11982" w="11982">
                  <a:moveTo>
                    <a:pt x="5999" y="1"/>
                  </a:moveTo>
                  <a:lnTo>
                    <a:pt x="3872" y="3873"/>
                  </a:lnTo>
                  <a:lnTo>
                    <a:pt x="0" y="5983"/>
                  </a:lnTo>
                  <a:lnTo>
                    <a:pt x="3872" y="8110"/>
                  </a:lnTo>
                  <a:lnTo>
                    <a:pt x="5999" y="11982"/>
                  </a:lnTo>
                  <a:lnTo>
                    <a:pt x="8109" y="8110"/>
                  </a:lnTo>
                  <a:lnTo>
                    <a:pt x="11981" y="5983"/>
                  </a:lnTo>
                  <a:lnTo>
                    <a:pt x="8109" y="3873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192688" y="1053730"/>
              <a:ext cx="384442" cy="384442"/>
            </a:xfrm>
            <a:custGeom>
              <a:rect b="b" l="l" r="r" t="t"/>
              <a:pathLst>
                <a:path extrusionOk="0" h="11982" w="11982">
                  <a:moveTo>
                    <a:pt x="5982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2" y="11981"/>
                  </a:lnTo>
                  <a:lnTo>
                    <a:pt x="8109" y="8109"/>
                  </a:lnTo>
                  <a:lnTo>
                    <a:pt x="11981" y="5982"/>
                  </a:lnTo>
                  <a:lnTo>
                    <a:pt x="8109" y="3872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90399" y="3912022"/>
              <a:ext cx="384442" cy="384442"/>
            </a:xfrm>
            <a:custGeom>
              <a:rect b="b" l="l" r="r" t="t"/>
              <a:pathLst>
                <a:path extrusionOk="0" h="11982" w="11982">
                  <a:moveTo>
                    <a:pt x="5983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3" y="11981"/>
                  </a:lnTo>
                  <a:lnTo>
                    <a:pt x="8110" y="8109"/>
                  </a:lnTo>
                  <a:lnTo>
                    <a:pt x="11981" y="5982"/>
                  </a:lnTo>
                  <a:lnTo>
                    <a:pt x="8110" y="387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572613" y="3814965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06" y="1"/>
                  </a:moveTo>
                  <a:lnTo>
                    <a:pt x="2393" y="2410"/>
                  </a:lnTo>
                  <a:lnTo>
                    <a:pt x="0" y="3723"/>
                  </a:lnTo>
                  <a:lnTo>
                    <a:pt x="2393" y="5036"/>
                  </a:lnTo>
                  <a:lnTo>
                    <a:pt x="3706" y="7429"/>
                  </a:lnTo>
                  <a:lnTo>
                    <a:pt x="5019" y="5036"/>
                  </a:lnTo>
                  <a:lnTo>
                    <a:pt x="7428" y="3723"/>
                  </a:lnTo>
                  <a:lnTo>
                    <a:pt x="5019" y="2410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381412" y="4127409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23" y="0"/>
                  </a:moveTo>
                  <a:lnTo>
                    <a:pt x="2410" y="2410"/>
                  </a:lnTo>
                  <a:lnTo>
                    <a:pt x="1" y="3723"/>
                  </a:lnTo>
                  <a:lnTo>
                    <a:pt x="2410" y="5035"/>
                  </a:lnTo>
                  <a:lnTo>
                    <a:pt x="3723" y="7428"/>
                  </a:lnTo>
                  <a:lnTo>
                    <a:pt x="5036" y="5035"/>
                  </a:lnTo>
                  <a:lnTo>
                    <a:pt x="7429" y="3723"/>
                  </a:lnTo>
                  <a:lnTo>
                    <a:pt x="5036" y="2410"/>
                  </a:lnTo>
                  <a:lnTo>
                    <a:pt x="372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91520" y="1890250"/>
              <a:ext cx="238327" cy="238359"/>
            </a:xfrm>
            <a:custGeom>
              <a:rect b="b" l="l" r="r" t="t"/>
              <a:pathLst>
                <a:path extrusionOk="0" h="7429" w="7428">
                  <a:moveTo>
                    <a:pt x="3722" y="1"/>
                  </a:moveTo>
                  <a:lnTo>
                    <a:pt x="2410" y="2410"/>
                  </a:lnTo>
                  <a:lnTo>
                    <a:pt x="0" y="3723"/>
                  </a:lnTo>
                  <a:lnTo>
                    <a:pt x="2410" y="5036"/>
                  </a:lnTo>
                  <a:lnTo>
                    <a:pt x="3722" y="7429"/>
                  </a:lnTo>
                  <a:lnTo>
                    <a:pt x="5035" y="5036"/>
                  </a:lnTo>
                  <a:lnTo>
                    <a:pt x="7428" y="3723"/>
                  </a:lnTo>
                  <a:lnTo>
                    <a:pt x="5035" y="2410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27277" y="1230743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07" y="0"/>
                  </a:moveTo>
                  <a:lnTo>
                    <a:pt x="2394" y="2393"/>
                  </a:lnTo>
                  <a:lnTo>
                    <a:pt x="1" y="3706"/>
                  </a:lnTo>
                  <a:lnTo>
                    <a:pt x="2394" y="5019"/>
                  </a:lnTo>
                  <a:lnTo>
                    <a:pt x="3707" y="7428"/>
                  </a:lnTo>
                  <a:lnTo>
                    <a:pt x="5019" y="5019"/>
                  </a:lnTo>
                  <a:lnTo>
                    <a:pt x="7429" y="3706"/>
                  </a:lnTo>
                  <a:lnTo>
                    <a:pt x="5019" y="2393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456074" y="340352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06" y="0"/>
                  </a:moveTo>
                  <a:lnTo>
                    <a:pt x="2393" y="2393"/>
                  </a:lnTo>
                  <a:lnTo>
                    <a:pt x="0" y="3706"/>
                  </a:lnTo>
                  <a:lnTo>
                    <a:pt x="2393" y="5019"/>
                  </a:lnTo>
                  <a:lnTo>
                    <a:pt x="3706" y="7428"/>
                  </a:lnTo>
                  <a:lnTo>
                    <a:pt x="5019" y="5019"/>
                  </a:lnTo>
                  <a:lnTo>
                    <a:pt x="7428" y="3706"/>
                  </a:lnTo>
                  <a:lnTo>
                    <a:pt x="5019" y="2393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002763" y="4625368"/>
              <a:ext cx="238359" cy="238359"/>
            </a:xfrm>
            <a:custGeom>
              <a:rect b="b" l="l" r="r" t="t"/>
              <a:pathLst>
                <a:path extrusionOk="0" h="7429" w="7429">
                  <a:moveTo>
                    <a:pt x="3723" y="1"/>
                  </a:moveTo>
                  <a:lnTo>
                    <a:pt x="2410" y="2394"/>
                  </a:lnTo>
                  <a:lnTo>
                    <a:pt x="1" y="3707"/>
                  </a:lnTo>
                  <a:lnTo>
                    <a:pt x="2410" y="5019"/>
                  </a:lnTo>
                  <a:lnTo>
                    <a:pt x="3723" y="7429"/>
                  </a:lnTo>
                  <a:lnTo>
                    <a:pt x="5036" y="5019"/>
                  </a:lnTo>
                  <a:lnTo>
                    <a:pt x="7429" y="3707"/>
                  </a:lnTo>
                  <a:lnTo>
                    <a:pt x="5036" y="2394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92378" y="1635555"/>
              <a:ext cx="3093443" cy="3508078"/>
            </a:xfrm>
            <a:custGeom>
              <a:rect b="b" l="l" r="r" t="t"/>
              <a:pathLst>
                <a:path extrusionOk="0" h="109337" w="96414">
                  <a:moveTo>
                    <a:pt x="27751" y="3119"/>
                  </a:moveTo>
                  <a:cubicBezTo>
                    <a:pt x="32304" y="3119"/>
                    <a:pt x="33285" y="3767"/>
                    <a:pt x="33285" y="3767"/>
                  </a:cubicBezTo>
                  <a:cubicBezTo>
                    <a:pt x="37289" y="4282"/>
                    <a:pt x="38918" y="7356"/>
                    <a:pt x="36891" y="10630"/>
                  </a:cubicBezTo>
                  <a:lnTo>
                    <a:pt x="35212" y="12109"/>
                  </a:lnTo>
                  <a:cubicBezTo>
                    <a:pt x="32811" y="10488"/>
                    <a:pt x="30032" y="9673"/>
                    <a:pt x="27256" y="9673"/>
                  </a:cubicBezTo>
                  <a:cubicBezTo>
                    <a:pt x="24594" y="9673"/>
                    <a:pt x="21934" y="10422"/>
                    <a:pt x="19609" y="11926"/>
                  </a:cubicBezTo>
                  <a:lnTo>
                    <a:pt x="18180" y="10630"/>
                  </a:lnTo>
                  <a:cubicBezTo>
                    <a:pt x="16152" y="7356"/>
                    <a:pt x="17781" y="4299"/>
                    <a:pt x="21802" y="3800"/>
                  </a:cubicBezTo>
                  <a:cubicBezTo>
                    <a:pt x="21802" y="3800"/>
                    <a:pt x="23181" y="3119"/>
                    <a:pt x="27751" y="3119"/>
                  </a:cubicBezTo>
                  <a:close/>
                  <a:moveTo>
                    <a:pt x="13607" y="11187"/>
                  </a:moveTo>
                  <a:cubicBezTo>
                    <a:pt x="14313" y="11187"/>
                    <a:pt x="15132" y="11424"/>
                    <a:pt x="16086" y="11976"/>
                  </a:cubicBezTo>
                  <a:cubicBezTo>
                    <a:pt x="16717" y="12358"/>
                    <a:pt x="17282" y="12807"/>
                    <a:pt x="17781" y="13322"/>
                  </a:cubicBezTo>
                  <a:cubicBezTo>
                    <a:pt x="16003" y="14934"/>
                    <a:pt x="14673" y="16961"/>
                    <a:pt x="13892" y="19204"/>
                  </a:cubicBezTo>
                  <a:cubicBezTo>
                    <a:pt x="13327" y="19055"/>
                    <a:pt x="12796" y="18822"/>
                    <a:pt x="12297" y="18540"/>
                  </a:cubicBezTo>
                  <a:cubicBezTo>
                    <a:pt x="9539" y="16945"/>
                    <a:pt x="9622" y="15034"/>
                    <a:pt x="10652" y="13222"/>
                  </a:cubicBezTo>
                  <a:cubicBezTo>
                    <a:pt x="11337" y="12037"/>
                    <a:pt x="12271" y="11187"/>
                    <a:pt x="13607" y="11187"/>
                  </a:cubicBezTo>
                  <a:close/>
                  <a:moveTo>
                    <a:pt x="41463" y="11187"/>
                  </a:moveTo>
                  <a:cubicBezTo>
                    <a:pt x="42797" y="11187"/>
                    <a:pt x="43728" y="12037"/>
                    <a:pt x="44402" y="13222"/>
                  </a:cubicBezTo>
                  <a:cubicBezTo>
                    <a:pt x="45465" y="15034"/>
                    <a:pt x="45531" y="16945"/>
                    <a:pt x="42773" y="18540"/>
                  </a:cubicBezTo>
                  <a:cubicBezTo>
                    <a:pt x="42108" y="18905"/>
                    <a:pt x="41410" y="19171"/>
                    <a:pt x="40679" y="19354"/>
                  </a:cubicBezTo>
                  <a:cubicBezTo>
                    <a:pt x="39948" y="17161"/>
                    <a:pt x="38702" y="15200"/>
                    <a:pt x="37040" y="13604"/>
                  </a:cubicBezTo>
                  <a:cubicBezTo>
                    <a:pt x="37605" y="12973"/>
                    <a:pt x="38253" y="12425"/>
                    <a:pt x="38984" y="11976"/>
                  </a:cubicBezTo>
                  <a:cubicBezTo>
                    <a:pt x="39938" y="11424"/>
                    <a:pt x="40757" y="11187"/>
                    <a:pt x="41463" y="11187"/>
                  </a:cubicBezTo>
                  <a:close/>
                  <a:moveTo>
                    <a:pt x="41394" y="24389"/>
                  </a:moveTo>
                  <a:lnTo>
                    <a:pt x="41460" y="24406"/>
                  </a:lnTo>
                  <a:cubicBezTo>
                    <a:pt x="41527" y="26400"/>
                    <a:pt x="41493" y="28975"/>
                    <a:pt x="41477" y="31734"/>
                  </a:cubicBezTo>
                  <a:cubicBezTo>
                    <a:pt x="40845" y="31401"/>
                    <a:pt x="40247" y="31036"/>
                    <a:pt x="39666" y="30637"/>
                  </a:cubicBezTo>
                  <a:cubicBezTo>
                    <a:pt x="40712" y="28709"/>
                    <a:pt x="41311" y="26582"/>
                    <a:pt x="41394" y="24389"/>
                  </a:cubicBezTo>
                  <a:close/>
                  <a:moveTo>
                    <a:pt x="42042" y="24522"/>
                  </a:moveTo>
                  <a:cubicBezTo>
                    <a:pt x="42923" y="24688"/>
                    <a:pt x="43986" y="24888"/>
                    <a:pt x="45332" y="25054"/>
                  </a:cubicBezTo>
                  <a:cubicBezTo>
                    <a:pt x="46096" y="25153"/>
                    <a:pt x="46828" y="25203"/>
                    <a:pt x="47559" y="25220"/>
                  </a:cubicBezTo>
                  <a:cubicBezTo>
                    <a:pt x="47509" y="26034"/>
                    <a:pt x="47326" y="26832"/>
                    <a:pt x="46994" y="27580"/>
                  </a:cubicBezTo>
                  <a:cubicBezTo>
                    <a:pt x="46994" y="27580"/>
                    <a:pt x="46911" y="28842"/>
                    <a:pt x="45216" y="32016"/>
                  </a:cubicBezTo>
                  <a:lnTo>
                    <a:pt x="42042" y="24522"/>
                  </a:lnTo>
                  <a:close/>
                  <a:moveTo>
                    <a:pt x="57586" y="23983"/>
                  </a:moveTo>
                  <a:cubicBezTo>
                    <a:pt x="58516" y="23983"/>
                    <a:pt x="59424" y="24335"/>
                    <a:pt x="59988" y="25070"/>
                  </a:cubicBezTo>
                  <a:cubicBezTo>
                    <a:pt x="56731" y="25303"/>
                    <a:pt x="54206" y="28012"/>
                    <a:pt x="54189" y="31269"/>
                  </a:cubicBezTo>
                  <a:lnTo>
                    <a:pt x="54189" y="32050"/>
                  </a:lnTo>
                  <a:cubicBezTo>
                    <a:pt x="51131" y="32099"/>
                    <a:pt x="49918" y="32581"/>
                    <a:pt x="48290" y="32847"/>
                  </a:cubicBezTo>
                  <a:cubicBezTo>
                    <a:pt x="49437" y="30421"/>
                    <a:pt x="50168" y="27812"/>
                    <a:pt x="50417" y="25137"/>
                  </a:cubicBezTo>
                  <a:cubicBezTo>
                    <a:pt x="53225" y="24904"/>
                    <a:pt x="55535" y="24323"/>
                    <a:pt x="56848" y="24057"/>
                  </a:cubicBezTo>
                  <a:cubicBezTo>
                    <a:pt x="57091" y="24008"/>
                    <a:pt x="57339" y="23983"/>
                    <a:pt x="57586" y="23983"/>
                  </a:cubicBezTo>
                  <a:close/>
                  <a:moveTo>
                    <a:pt x="33434" y="36669"/>
                  </a:moveTo>
                  <a:cubicBezTo>
                    <a:pt x="33733" y="37500"/>
                    <a:pt x="34215" y="38281"/>
                    <a:pt x="34847" y="38912"/>
                  </a:cubicBezTo>
                  <a:cubicBezTo>
                    <a:pt x="34315" y="38447"/>
                    <a:pt x="33866" y="37866"/>
                    <a:pt x="33550" y="37234"/>
                  </a:cubicBezTo>
                  <a:lnTo>
                    <a:pt x="33434" y="36669"/>
                  </a:lnTo>
                  <a:close/>
                  <a:moveTo>
                    <a:pt x="11946" y="21029"/>
                  </a:moveTo>
                  <a:cubicBezTo>
                    <a:pt x="12018" y="21029"/>
                    <a:pt x="12091" y="21030"/>
                    <a:pt x="12164" y="21032"/>
                  </a:cubicBezTo>
                  <a:lnTo>
                    <a:pt x="13327" y="21415"/>
                  </a:lnTo>
                  <a:cubicBezTo>
                    <a:pt x="12214" y="27845"/>
                    <a:pt x="15637" y="34193"/>
                    <a:pt x="21619" y="36802"/>
                  </a:cubicBezTo>
                  <a:lnTo>
                    <a:pt x="21520" y="37234"/>
                  </a:lnTo>
                  <a:cubicBezTo>
                    <a:pt x="20587" y="38980"/>
                    <a:pt x="19213" y="39858"/>
                    <a:pt x="17768" y="39858"/>
                  </a:cubicBezTo>
                  <a:cubicBezTo>
                    <a:pt x="16408" y="39858"/>
                    <a:pt x="14986" y="39080"/>
                    <a:pt x="13809" y="37517"/>
                  </a:cubicBezTo>
                  <a:cubicBezTo>
                    <a:pt x="13809" y="37517"/>
                    <a:pt x="12513" y="36653"/>
                    <a:pt x="10236" y="32714"/>
                  </a:cubicBezTo>
                  <a:cubicBezTo>
                    <a:pt x="7960" y="28759"/>
                    <a:pt x="8043" y="27596"/>
                    <a:pt x="8043" y="27596"/>
                  </a:cubicBezTo>
                  <a:cubicBezTo>
                    <a:pt x="6495" y="23929"/>
                    <a:pt x="8255" y="21029"/>
                    <a:pt x="11946" y="21029"/>
                  </a:cubicBezTo>
                  <a:close/>
                  <a:moveTo>
                    <a:pt x="31241" y="37400"/>
                  </a:moveTo>
                  <a:cubicBezTo>
                    <a:pt x="31291" y="37716"/>
                    <a:pt x="31324" y="38048"/>
                    <a:pt x="31324" y="38364"/>
                  </a:cubicBezTo>
                  <a:cubicBezTo>
                    <a:pt x="31324" y="41555"/>
                    <a:pt x="29629" y="42452"/>
                    <a:pt x="27535" y="42452"/>
                  </a:cubicBezTo>
                  <a:cubicBezTo>
                    <a:pt x="25441" y="42452"/>
                    <a:pt x="23746" y="41555"/>
                    <a:pt x="23746" y="38364"/>
                  </a:cubicBezTo>
                  <a:cubicBezTo>
                    <a:pt x="23746" y="38098"/>
                    <a:pt x="23763" y="37816"/>
                    <a:pt x="23796" y="37533"/>
                  </a:cubicBezTo>
                  <a:cubicBezTo>
                    <a:pt x="24934" y="37825"/>
                    <a:pt x="26096" y="37968"/>
                    <a:pt x="27256" y="37968"/>
                  </a:cubicBezTo>
                  <a:cubicBezTo>
                    <a:pt x="28603" y="37968"/>
                    <a:pt x="29946" y="37775"/>
                    <a:pt x="31241" y="37400"/>
                  </a:cubicBezTo>
                  <a:close/>
                  <a:moveTo>
                    <a:pt x="25560" y="50884"/>
                  </a:moveTo>
                  <a:cubicBezTo>
                    <a:pt x="26560" y="50884"/>
                    <a:pt x="27527" y="50936"/>
                    <a:pt x="28382" y="51043"/>
                  </a:cubicBezTo>
                  <a:cubicBezTo>
                    <a:pt x="31706" y="51458"/>
                    <a:pt x="30825" y="54450"/>
                    <a:pt x="30410" y="55430"/>
                  </a:cubicBezTo>
                  <a:cubicBezTo>
                    <a:pt x="30161" y="56045"/>
                    <a:pt x="29130" y="58055"/>
                    <a:pt x="28083" y="59834"/>
                  </a:cubicBezTo>
                  <a:cubicBezTo>
                    <a:pt x="26960" y="59509"/>
                    <a:pt x="25807" y="59349"/>
                    <a:pt x="24656" y="59349"/>
                  </a:cubicBezTo>
                  <a:cubicBezTo>
                    <a:pt x="22743" y="59349"/>
                    <a:pt x="20837" y="59793"/>
                    <a:pt x="19093" y="60664"/>
                  </a:cubicBezTo>
                  <a:cubicBezTo>
                    <a:pt x="18213" y="59451"/>
                    <a:pt x="17365" y="58006"/>
                    <a:pt x="16318" y="56626"/>
                  </a:cubicBezTo>
                  <a:cubicBezTo>
                    <a:pt x="14507" y="54250"/>
                    <a:pt x="16235" y="52854"/>
                    <a:pt x="17930" y="52073"/>
                  </a:cubicBezTo>
                  <a:cubicBezTo>
                    <a:pt x="19544" y="51310"/>
                    <a:pt x="22692" y="50884"/>
                    <a:pt x="25560" y="50884"/>
                  </a:cubicBezTo>
                  <a:close/>
                  <a:moveTo>
                    <a:pt x="35644" y="55114"/>
                  </a:moveTo>
                  <a:lnTo>
                    <a:pt x="35644" y="55114"/>
                  </a:lnTo>
                  <a:cubicBezTo>
                    <a:pt x="34830" y="57208"/>
                    <a:pt x="33035" y="59917"/>
                    <a:pt x="31806" y="61612"/>
                  </a:cubicBezTo>
                  <a:cubicBezTo>
                    <a:pt x="31706" y="61545"/>
                    <a:pt x="31606" y="61479"/>
                    <a:pt x="31507" y="61412"/>
                  </a:cubicBezTo>
                  <a:cubicBezTo>
                    <a:pt x="32121" y="60033"/>
                    <a:pt x="32952" y="58571"/>
                    <a:pt x="33617" y="56975"/>
                  </a:cubicBezTo>
                  <a:cubicBezTo>
                    <a:pt x="34149" y="55712"/>
                    <a:pt x="34863" y="55197"/>
                    <a:pt x="35644" y="55114"/>
                  </a:cubicBezTo>
                  <a:close/>
                  <a:moveTo>
                    <a:pt x="10659" y="56921"/>
                  </a:moveTo>
                  <a:cubicBezTo>
                    <a:pt x="11902" y="56921"/>
                    <a:pt x="12956" y="58069"/>
                    <a:pt x="13377" y="58620"/>
                  </a:cubicBezTo>
                  <a:cubicBezTo>
                    <a:pt x="13776" y="59152"/>
                    <a:pt x="15006" y="61047"/>
                    <a:pt x="16019" y="62841"/>
                  </a:cubicBezTo>
                  <a:cubicBezTo>
                    <a:pt x="13776" y="65001"/>
                    <a:pt x="12430" y="67926"/>
                    <a:pt x="12247" y="71034"/>
                  </a:cubicBezTo>
                  <a:cubicBezTo>
                    <a:pt x="10752" y="71183"/>
                    <a:pt x="9073" y="71216"/>
                    <a:pt x="7362" y="71432"/>
                  </a:cubicBezTo>
                  <a:cubicBezTo>
                    <a:pt x="7132" y="71462"/>
                    <a:pt x="6919" y="71476"/>
                    <a:pt x="6720" y="71476"/>
                  </a:cubicBezTo>
                  <a:cubicBezTo>
                    <a:pt x="4339" y="71476"/>
                    <a:pt x="4068" y="69462"/>
                    <a:pt x="4221" y="67760"/>
                  </a:cubicBezTo>
                  <a:cubicBezTo>
                    <a:pt x="4420" y="65367"/>
                    <a:pt x="6547" y="60847"/>
                    <a:pt x="8558" y="58188"/>
                  </a:cubicBezTo>
                  <a:cubicBezTo>
                    <a:pt x="9267" y="57253"/>
                    <a:pt x="9990" y="56921"/>
                    <a:pt x="10659" y="56921"/>
                  </a:cubicBezTo>
                  <a:close/>
                  <a:moveTo>
                    <a:pt x="37156" y="73161"/>
                  </a:moveTo>
                  <a:cubicBezTo>
                    <a:pt x="37061" y="73510"/>
                    <a:pt x="36965" y="73800"/>
                    <a:pt x="36899" y="74013"/>
                  </a:cubicBezTo>
                  <a:lnTo>
                    <a:pt x="36899" y="74013"/>
                  </a:lnTo>
                  <a:cubicBezTo>
                    <a:pt x="36951" y="73731"/>
                    <a:pt x="36992" y="73447"/>
                    <a:pt x="37023" y="73161"/>
                  </a:cubicBezTo>
                  <a:close/>
                  <a:moveTo>
                    <a:pt x="42972" y="73177"/>
                  </a:moveTo>
                  <a:lnTo>
                    <a:pt x="42972" y="73177"/>
                  </a:lnTo>
                  <a:cubicBezTo>
                    <a:pt x="43571" y="73210"/>
                    <a:pt x="44185" y="73260"/>
                    <a:pt x="44800" y="73310"/>
                  </a:cubicBezTo>
                  <a:cubicBezTo>
                    <a:pt x="45149" y="74025"/>
                    <a:pt x="45183" y="74955"/>
                    <a:pt x="45099" y="75803"/>
                  </a:cubicBezTo>
                  <a:cubicBezTo>
                    <a:pt x="45016" y="76899"/>
                    <a:pt x="44518" y="78412"/>
                    <a:pt x="43820" y="80007"/>
                  </a:cubicBezTo>
                  <a:cubicBezTo>
                    <a:pt x="43820" y="79974"/>
                    <a:pt x="43803" y="79957"/>
                    <a:pt x="43787" y="79924"/>
                  </a:cubicBezTo>
                  <a:cubicBezTo>
                    <a:pt x="42823" y="78378"/>
                    <a:pt x="42790" y="75221"/>
                    <a:pt x="42972" y="73177"/>
                  </a:cubicBezTo>
                  <a:close/>
                  <a:moveTo>
                    <a:pt x="39948" y="73094"/>
                  </a:moveTo>
                  <a:cubicBezTo>
                    <a:pt x="39915" y="74723"/>
                    <a:pt x="40297" y="77431"/>
                    <a:pt x="41410" y="80555"/>
                  </a:cubicBezTo>
                  <a:cubicBezTo>
                    <a:pt x="41676" y="81320"/>
                    <a:pt x="42025" y="82051"/>
                    <a:pt x="42474" y="82715"/>
                  </a:cubicBezTo>
                  <a:cubicBezTo>
                    <a:pt x="41959" y="83646"/>
                    <a:pt x="41394" y="84543"/>
                    <a:pt x="40762" y="85391"/>
                  </a:cubicBezTo>
                  <a:cubicBezTo>
                    <a:pt x="40056" y="86317"/>
                    <a:pt x="39336" y="86646"/>
                    <a:pt x="38669" y="86646"/>
                  </a:cubicBezTo>
                  <a:cubicBezTo>
                    <a:pt x="37423" y="86646"/>
                    <a:pt x="36366" y="85494"/>
                    <a:pt x="35943" y="84942"/>
                  </a:cubicBezTo>
                  <a:cubicBezTo>
                    <a:pt x="35545" y="84410"/>
                    <a:pt x="34315" y="82516"/>
                    <a:pt x="33301" y="80721"/>
                  </a:cubicBezTo>
                  <a:cubicBezTo>
                    <a:pt x="35166" y="78916"/>
                    <a:pt x="36429" y="76574"/>
                    <a:pt x="36895" y="74034"/>
                  </a:cubicBezTo>
                  <a:lnTo>
                    <a:pt x="36895" y="74034"/>
                  </a:lnTo>
                  <a:lnTo>
                    <a:pt x="37472" y="73144"/>
                  </a:lnTo>
                  <a:cubicBezTo>
                    <a:pt x="38220" y="73111"/>
                    <a:pt x="39051" y="73094"/>
                    <a:pt x="39948" y="73094"/>
                  </a:cubicBezTo>
                  <a:close/>
                  <a:moveTo>
                    <a:pt x="11849" y="74800"/>
                  </a:moveTo>
                  <a:cubicBezTo>
                    <a:pt x="12099" y="74800"/>
                    <a:pt x="12349" y="74802"/>
                    <a:pt x="12596" y="74806"/>
                  </a:cubicBezTo>
                  <a:cubicBezTo>
                    <a:pt x="13344" y="77813"/>
                    <a:pt x="15205" y="80439"/>
                    <a:pt x="17797" y="82167"/>
                  </a:cubicBezTo>
                  <a:cubicBezTo>
                    <a:pt x="17199" y="83530"/>
                    <a:pt x="16368" y="84992"/>
                    <a:pt x="15704" y="86587"/>
                  </a:cubicBezTo>
                  <a:cubicBezTo>
                    <a:pt x="15116" y="87982"/>
                    <a:pt x="14298" y="88463"/>
                    <a:pt x="13436" y="88463"/>
                  </a:cubicBezTo>
                  <a:cubicBezTo>
                    <a:pt x="12593" y="88463"/>
                    <a:pt x="11707" y="88002"/>
                    <a:pt x="10951" y="87485"/>
                  </a:cubicBezTo>
                  <a:cubicBezTo>
                    <a:pt x="8974" y="86105"/>
                    <a:pt x="6132" y="82001"/>
                    <a:pt x="4836" y="78927"/>
                  </a:cubicBezTo>
                  <a:cubicBezTo>
                    <a:pt x="3540" y="75836"/>
                    <a:pt x="6564" y="75105"/>
                    <a:pt x="7628" y="74972"/>
                  </a:cubicBezTo>
                  <a:cubicBezTo>
                    <a:pt x="8198" y="74899"/>
                    <a:pt x="10017" y="74800"/>
                    <a:pt x="11849" y="74800"/>
                  </a:cubicBezTo>
                  <a:close/>
                  <a:moveTo>
                    <a:pt x="30210" y="82915"/>
                  </a:moveTo>
                  <a:cubicBezTo>
                    <a:pt x="31091" y="84128"/>
                    <a:pt x="31955" y="85574"/>
                    <a:pt x="33002" y="86936"/>
                  </a:cubicBezTo>
                  <a:cubicBezTo>
                    <a:pt x="34813" y="89329"/>
                    <a:pt x="33085" y="90708"/>
                    <a:pt x="31390" y="91506"/>
                  </a:cubicBezTo>
                  <a:cubicBezTo>
                    <a:pt x="29778" y="92257"/>
                    <a:pt x="26635" y="92679"/>
                    <a:pt x="23763" y="92679"/>
                  </a:cubicBezTo>
                  <a:cubicBezTo>
                    <a:pt x="22756" y="92679"/>
                    <a:pt x="21784" y="92627"/>
                    <a:pt x="20921" y="92520"/>
                  </a:cubicBezTo>
                  <a:cubicBezTo>
                    <a:pt x="17615" y="92104"/>
                    <a:pt x="18495" y="89113"/>
                    <a:pt x="18911" y="88133"/>
                  </a:cubicBezTo>
                  <a:cubicBezTo>
                    <a:pt x="19160" y="87518"/>
                    <a:pt x="20190" y="85524"/>
                    <a:pt x="21237" y="83746"/>
                  </a:cubicBezTo>
                  <a:cubicBezTo>
                    <a:pt x="22355" y="84062"/>
                    <a:pt x="23502" y="84219"/>
                    <a:pt x="24646" y="84219"/>
                  </a:cubicBezTo>
                  <a:cubicBezTo>
                    <a:pt x="26564" y="84219"/>
                    <a:pt x="28472" y="83779"/>
                    <a:pt x="30210" y="82915"/>
                  </a:cubicBezTo>
                  <a:close/>
                  <a:moveTo>
                    <a:pt x="27538" y="1"/>
                  </a:moveTo>
                  <a:cubicBezTo>
                    <a:pt x="19259" y="1"/>
                    <a:pt x="11470" y="4494"/>
                    <a:pt x="7378" y="11976"/>
                  </a:cubicBezTo>
                  <a:cubicBezTo>
                    <a:pt x="2543" y="20850"/>
                    <a:pt x="4071" y="31834"/>
                    <a:pt x="11150" y="39062"/>
                  </a:cubicBezTo>
                  <a:cubicBezTo>
                    <a:pt x="15569" y="43574"/>
                    <a:pt x="21516" y="45946"/>
                    <a:pt x="27543" y="45946"/>
                  </a:cubicBezTo>
                  <a:cubicBezTo>
                    <a:pt x="31149" y="45946"/>
                    <a:pt x="34784" y="45097"/>
                    <a:pt x="38137" y="43349"/>
                  </a:cubicBezTo>
                  <a:lnTo>
                    <a:pt x="38137" y="43349"/>
                  </a:lnTo>
                  <a:cubicBezTo>
                    <a:pt x="35478" y="46656"/>
                    <a:pt x="35827" y="49381"/>
                    <a:pt x="36010" y="51625"/>
                  </a:cubicBezTo>
                  <a:cubicBezTo>
                    <a:pt x="32469" y="49630"/>
                    <a:pt x="28552" y="48645"/>
                    <a:pt x="24650" y="48645"/>
                  </a:cubicBezTo>
                  <a:cubicBezTo>
                    <a:pt x="19708" y="48645"/>
                    <a:pt x="14789" y="50225"/>
                    <a:pt x="10685" y="53336"/>
                  </a:cubicBezTo>
                  <a:cubicBezTo>
                    <a:pt x="3340" y="58903"/>
                    <a:pt x="0" y="68292"/>
                    <a:pt x="2177" y="77248"/>
                  </a:cubicBezTo>
                  <a:cubicBezTo>
                    <a:pt x="4354" y="86205"/>
                    <a:pt x="11649" y="93001"/>
                    <a:pt x="20722" y="94580"/>
                  </a:cubicBezTo>
                  <a:cubicBezTo>
                    <a:pt x="22036" y="94806"/>
                    <a:pt x="23351" y="94916"/>
                    <a:pt x="24655" y="94916"/>
                  </a:cubicBezTo>
                  <a:cubicBezTo>
                    <a:pt x="32369" y="94916"/>
                    <a:pt x="39681" y="91058"/>
                    <a:pt x="44003" y="84477"/>
                  </a:cubicBezTo>
                  <a:cubicBezTo>
                    <a:pt x="45432" y="85740"/>
                    <a:pt x="46994" y="86438"/>
                    <a:pt x="48091" y="87966"/>
                  </a:cubicBezTo>
                  <a:cubicBezTo>
                    <a:pt x="43521" y="94613"/>
                    <a:pt x="35029" y="99515"/>
                    <a:pt x="29895" y="101593"/>
                  </a:cubicBezTo>
                  <a:cubicBezTo>
                    <a:pt x="23464" y="104185"/>
                    <a:pt x="19110" y="106262"/>
                    <a:pt x="18695" y="108738"/>
                  </a:cubicBezTo>
                  <a:cubicBezTo>
                    <a:pt x="18695" y="108738"/>
                    <a:pt x="18645" y="108971"/>
                    <a:pt x="18545" y="109336"/>
                  </a:cubicBezTo>
                  <a:lnTo>
                    <a:pt x="82389" y="109336"/>
                  </a:lnTo>
                  <a:cubicBezTo>
                    <a:pt x="82422" y="106810"/>
                    <a:pt x="81907" y="103852"/>
                    <a:pt x="76739" y="101177"/>
                  </a:cubicBezTo>
                  <a:cubicBezTo>
                    <a:pt x="72202" y="98834"/>
                    <a:pt x="69942" y="96209"/>
                    <a:pt x="66984" y="89495"/>
                  </a:cubicBezTo>
                  <a:cubicBezTo>
                    <a:pt x="67300" y="89429"/>
                    <a:pt x="67583" y="89346"/>
                    <a:pt x="67832" y="89263"/>
                  </a:cubicBezTo>
                  <a:cubicBezTo>
                    <a:pt x="68330" y="89096"/>
                    <a:pt x="68779" y="88831"/>
                    <a:pt x="69161" y="88465"/>
                  </a:cubicBezTo>
                  <a:lnTo>
                    <a:pt x="71238" y="88465"/>
                  </a:lnTo>
                  <a:lnTo>
                    <a:pt x="71238" y="87667"/>
                  </a:lnTo>
                  <a:lnTo>
                    <a:pt x="72800" y="87667"/>
                  </a:lnTo>
                  <a:lnTo>
                    <a:pt x="72800" y="90293"/>
                  </a:lnTo>
                  <a:lnTo>
                    <a:pt x="75177" y="90293"/>
                  </a:lnTo>
                  <a:lnTo>
                    <a:pt x="75177" y="82217"/>
                  </a:lnTo>
                  <a:lnTo>
                    <a:pt x="72800" y="82217"/>
                  </a:lnTo>
                  <a:lnTo>
                    <a:pt x="72800" y="84859"/>
                  </a:lnTo>
                  <a:lnTo>
                    <a:pt x="71238" y="84859"/>
                  </a:lnTo>
                  <a:lnTo>
                    <a:pt x="71238" y="84045"/>
                  </a:lnTo>
                  <a:lnTo>
                    <a:pt x="71022" y="84045"/>
                  </a:lnTo>
                  <a:cubicBezTo>
                    <a:pt x="71172" y="82682"/>
                    <a:pt x="71188" y="81303"/>
                    <a:pt x="71056" y="79940"/>
                  </a:cubicBezTo>
                  <a:lnTo>
                    <a:pt x="72551" y="79475"/>
                  </a:lnTo>
                  <a:cubicBezTo>
                    <a:pt x="73149" y="79276"/>
                    <a:pt x="73465" y="78644"/>
                    <a:pt x="73282" y="78046"/>
                  </a:cubicBezTo>
                  <a:lnTo>
                    <a:pt x="73099" y="77481"/>
                  </a:lnTo>
                  <a:cubicBezTo>
                    <a:pt x="72937" y="76994"/>
                    <a:pt x="72488" y="76683"/>
                    <a:pt x="72004" y="76683"/>
                  </a:cubicBezTo>
                  <a:cubicBezTo>
                    <a:pt x="71894" y="76683"/>
                    <a:pt x="71782" y="76699"/>
                    <a:pt x="71670" y="76733"/>
                  </a:cubicBezTo>
                  <a:lnTo>
                    <a:pt x="70574" y="77099"/>
                  </a:lnTo>
                  <a:cubicBezTo>
                    <a:pt x="70042" y="75254"/>
                    <a:pt x="68646" y="73310"/>
                    <a:pt x="68081" y="71565"/>
                  </a:cubicBezTo>
                  <a:cubicBezTo>
                    <a:pt x="68098" y="71565"/>
                    <a:pt x="68114" y="71549"/>
                    <a:pt x="68131" y="71532"/>
                  </a:cubicBezTo>
                  <a:lnTo>
                    <a:pt x="75343" y="71532"/>
                  </a:lnTo>
                  <a:cubicBezTo>
                    <a:pt x="78766" y="71532"/>
                    <a:pt x="81558" y="68757"/>
                    <a:pt x="81558" y="65317"/>
                  </a:cubicBezTo>
                  <a:lnTo>
                    <a:pt x="81558" y="47919"/>
                  </a:lnTo>
                  <a:lnTo>
                    <a:pt x="92292" y="47919"/>
                  </a:lnTo>
                  <a:cubicBezTo>
                    <a:pt x="93336" y="48979"/>
                    <a:pt x="94628" y="49666"/>
                    <a:pt x="95329" y="49666"/>
                  </a:cubicBezTo>
                  <a:cubicBezTo>
                    <a:pt x="95353" y="49666"/>
                    <a:pt x="95377" y="49665"/>
                    <a:pt x="95400" y="49664"/>
                  </a:cubicBezTo>
                  <a:cubicBezTo>
                    <a:pt x="95965" y="49664"/>
                    <a:pt x="96413" y="47321"/>
                    <a:pt x="96413" y="44446"/>
                  </a:cubicBezTo>
                  <a:cubicBezTo>
                    <a:pt x="96413" y="42668"/>
                    <a:pt x="96231" y="41106"/>
                    <a:pt x="95965" y="40159"/>
                  </a:cubicBezTo>
                  <a:cubicBezTo>
                    <a:pt x="95848" y="39594"/>
                    <a:pt x="95666" y="39245"/>
                    <a:pt x="95400" y="39245"/>
                  </a:cubicBezTo>
                  <a:cubicBezTo>
                    <a:pt x="93655" y="39278"/>
                    <a:pt x="92907" y="39976"/>
                    <a:pt x="92209" y="40907"/>
                  </a:cubicBezTo>
                  <a:cubicBezTo>
                    <a:pt x="92193" y="40923"/>
                    <a:pt x="92176" y="40956"/>
                    <a:pt x="92159" y="40990"/>
                  </a:cubicBezTo>
                  <a:lnTo>
                    <a:pt x="81558" y="40990"/>
                  </a:lnTo>
                  <a:lnTo>
                    <a:pt x="81558" y="31269"/>
                  </a:lnTo>
                  <a:cubicBezTo>
                    <a:pt x="81558" y="27845"/>
                    <a:pt x="78766" y="25054"/>
                    <a:pt x="75343" y="25054"/>
                  </a:cubicBezTo>
                  <a:lnTo>
                    <a:pt x="63029" y="25054"/>
                  </a:lnTo>
                  <a:cubicBezTo>
                    <a:pt x="62165" y="22545"/>
                    <a:pt x="59806" y="20866"/>
                    <a:pt x="57147" y="20866"/>
                  </a:cubicBezTo>
                  <a:lnTo>
                    <a:pt x="50417" y="20866"/>
                  </a:lnTo>
                  <a:cubicBezTo>
                    <a:pt x="49486" y="10796"/>
                    <a:pt x="42092" y="2521"/>
                    <a:pt x="32188" y="477"/>
                  </a:cubicBezTo>
                  <a:cubicBezTo>
                    <a:pt x="30635" y="156"/>
                    <a:pt x="29078" y="1"/>
                    <a:pt x="27538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222419" y="2524149"/>
              <a:ext cx="877621" cy="1491824"/>
            </a:xfrm>
            <a:custGeom>
              <a:rect b="b" l="l" r="r" t="t"/>
              <a:pathLst>
                <a:path extrusionOk="0" h="46496" w="27353">
                  <a:moveTo>
                    <a:pt x="6215" y="1"/>
                  </a:moveTo>
                  <a:cubicBezTo>
                    <a:pt x="2776" y="1"/>
                    <a:pt x="1" y="2793"/>
                    <a:pt x="1" y="6232"/>
                  </a:cubicBezTo>
                  <a:lnTo>
                    <a:pt x="1" y="40264"/>
                  </a:lnTo>
                  <a:cubicBezTo>
                    <a:pt x="1" y="43704"/>
                    <a:pt x="2776" y="46496"/>
                    <a:pt x="6215" y="46496"/>
                  </a:cubicBezTo>
                  <a:lnTo>
                    <a:pt x="21138" y="46496"/>
                  </a:lnTo>
                  <a:cubicBezTo>
                    <a:pt x="24578" y="46496"/>
                    <a:pt x="27353" y="43704"/>
                    <a:pt x="27353" y="40264"/>
                  </a:cubicBezTo>
                  <a:lnTo>
                    <a:pt x="27353" y="6232"/>
                  </a:lnTo>
                  <a:cubicBezTo>
                    <a:pt x="27353" y="2793"/>
                    <a:pt x="24578" y="1"/>
                    <a:pt x="21138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438422" y="2389809"/>
              <a:ext cx="1711735" cy="2224293"/>
            </a:xfrm>
            <a:custGeom>
              <a:rect b="b" l="l" r="r" t="t"/>
              <a:pathLst>
                <a:path extrusionOk="0" h="69325" w="53350">
                  <a:moveTo>
                    <a:pt x="27808" y="3119"/>
                  </a:moveTo>
                  <a:cubicBezTo>
                    <a:pt x="29604" y="3119"/>
                    <a:pt x="31338" y="4428"/>
                    <a:pt x="30650" y="7295"/>
                  </a:cubicBezTo>
                  <a:cubicBezTo>
                    <a:pt x="29869" y="10569"/>
                    <a:pt x="28740" y="11134"/>
                    <a:pt x="24436" y="11184"/>
                  </a:cubicBezTo>
                  <a:cubicBezTo>
                    <a:pt x="20207" y="11249"/>
                    <a:pt x="19475" y="12148"/>
                    <a:pt x="16362" y="12148"/>
                  </a:cubicBezTo>
                  <a:cubicBezTo>
                    <a:pt x="16307" y="12148"/>
                    <a:pt x="16251" y="12148"/>
                    <a:pt x="16193" y="12147"/>
                  </a:cubicBezTo>
                  <a:cubicBezTo>
                    <a:pt x="12920" y="12114"/>
                    <a:pt x="8716" y="9372"/>
                    <a:pt x="7636" y="7628"/>
                  </a:cubicBezTo>
                  <a:cubicBezTo>
                    <a:pt x="6572" y="5899"/>
                    <a:pt x="6273" y="4720"/>
                    <a:pt x="7004" y="4188"/>
                  </a:cubicBezTo>
                  <a:cubicBezTo>
                    <a:pt x="7956" y="3514"/>
                    <a:pt x="8718" y="3279"/>
                    <a:pt x="9604" y="3279"/>
                  </a:cubicBezTo>
                  <a:cubicBezTo>
                    <a:pt x="10946" y="3279"/>
                    <a:pt x="12570" y="3818"/>
                    <a:pt x="15562" y="4188"/>
                  </a:cubicBezTo>
                  <a:cubicBezTo>
                    <a:pt x="16558" y="4314"/>
                    <a:pt x="17534" y="4367"/>
                    <a:pt x="18476" y="4367"/>
                  </a:cubicBezTo>
                  <a:cubicBezTo>
                    <a:pt x="22247" y="4367"/>
                    <a:pt x="25455" y="3523"/>
                    <a:pt x="27078" y="3191"/>
                  </a:cubicBezTo>
                  <a:cubicBezTo>
                    <a:pt x="27318" y="3143"/>
                    <a:pt x="27564" y="3119"/>
                    <a:pt x="27808" y="3119"/>
                  </a:cubicBezTo>
                  <a:close/>
                  <a:moveTo>
                    <a:pt x="13202" y="52311"/>
                  </a:moveTo>
                  <a:lnTo>
                    <a:pt x="13202" y="52311"/>
                  </a:lnTo>
                  <a:cubicBezTo>
                    <a:pt x="14066" y="52361"/>
                    <a:pt x="14980" y="52428"/>
                    <a:pt x="15878" y="52544"/>
                  </a:cubicBezTo>
                  <a:cubicBezTo>
                    <a:pt x="16410" y="52594"/>
                    <a:pt x="16991" y="52710"/>
                    <a:pt x="17623" y="52826"/>
                  </a:cubicBezTo>
                  <a:cubicBezTo>
                    <a:pt x="17091" y="54671"/>
                    <a:pt x="17124" y="58094"/>
                    <a:pt x="16193" y="59839"/>
                  </a:cubicBezTo>
                  <a:cubicBezTo>
                    <a:pt x="15696" y="60774"/>
                    <a:pt x="15448" y="61161"/>
                    <a:pt x="15249" y="61161"/>
                  </a:cubicBezTo>
                  <a:cubicBezTo>
                    <a:pt x="14950" y="61161"/>
                    <a:pt x="14766" y="60283"/>
                    <a:pt x="14017" y="59074"/>
                  </a:cubicBezTo>
                  <a:cubicBezTo>
                    <a:pt x="13053" y="57512"/>
                    <a:pt x="13036" y="54355"/>
                    <a:pt x="13202" y="52311"/>
                  </a:cubicBezTo>
                  <a:close/>
                  <a:moveTo>
                    <a:pt x="9513" y="0"/>
                  </a:moveTo>
                  <a:cubicBezTo>
                    <a:pt x="6074" y="0"/>
                    <a:pt x="3282" y="2775"/>
                    <a:pt x="3282" y="6215"/>
                  </a:cubicBezTo>
                  <a:lnTo>
                    <a:pt x="3282" y="13676"/>
                  </a:lnTo>
                  <a:cubicBezTo>
                    <a:pt x="3282" y="17116"/>
                    <a:pt x="6074" y="19891"/>
                    <a:pt x="9513" y="19891"/>
                  </a:cubicBezTo>
                  <a:lnTo>
                    <a:pt x="10228" y="19891"/>
                  </a:lnTo>
                  <a:cubicBezTo>
                    <a:pt x="9995" y="20439"/>
                    <a:pt x="9547" y="21137"/>
                    <a:pt x="8732" y="22068"/>
                  </a:cubicBezTo>
                  <a:cubicBezTo>
                    <a:pt x="4628" y="26754"/>
                    <a:pt x="6705" y="30310"/>
                    <a:pt x="6240" y="33002"/>
                  </a:cubicBezTo>
                  <a:cubicBezTo>
                    <a:pt x="5774" y="35677"/>
                    <a:pt x="2235" y="40563"/>
                    <a:pt x="1105" y="41975"/>
                  </a:cubicBezTo>
                  <a:cubicBezTo>
                    <a:pt x="1" y="43360"/>
                    <a:pt x="2478" y="52546"/>
                    <a:pt x="4026" y="52546"/>
                  </a:cubicBezTo>
                  <a:cubicBezTo>
                    <a:pt x="4038" y="52546"/>
                    <a:pt x="4051" y="52545"/>
                    <a:pt x="4063" y="52544"/>
                  </a:cubicBezTo>
                  <a:cubicBezTo>
                    <a:pt x="5027" y="52444"/>
                    <a:pt x="7320" y="52228"/>
                    <a:pt x="10178" y="52228"/>
                  </a:cubicBezTo>
                  <a:cubicBezTo>
                    <a:pt x="10161" y="53857"/>
                    <a:pt x="10527" y="56565"/>
                    <a:pt x="11640" y="59689"/>
                  </a:cubicBezTo>
                  <a:cubicBezTo>
                    <a:pt x="13319" y="64359"/>
                    <a:pt x="16509" y="64508"/>
                    <a:pt x="18370" y="67150"/>
                  </a:cubicBezTo>
                  <a:cubicBezTo>
                    <a:pt x="19448" y="68680"/>
                    <a:pt x="24488" y="69324"/>
                    <a:pt x="29346" y="69324"/>
                  </a:cubicBezTo>
                  <a:cubicBezTo>
                    <a:pt x="32878" y="69324"/>
                    <a:pt x="36313" y="68984"/>
                    <a:pt x="38062" y="68397"/>
                  </a:cubicBezTo>
                  <a:cubicBezTo>
                    <a:pt x="42216" y="67001"/>
                    <a:pt x="41535" y="59224"/>
                    <a:pt x="40903" y="56582"/>
                  </a:cubicBezTo>
                  <a:cubicBezTo>
                    <a:pt x="40455" y="54638"/>
                    <a:pt x="38926" y="52561"/>
                    <a:pt x="38311" y="50699"/>
                  </a:cubicBezTo>
                  <a:cubicBezTo>
                    <a:pt x="39740" y="49835"/>
                    <a:pt x="41069" y="48822"/>
                    <a:pt x="42316" y="47725"/>
                  </a:cubicBezTo>
                  <a:cubicBezTo>
                    <a:pt x="53350" y="37921"/>
                    <a:pt x="48996" y="25491"/>
                    <a:pt x="46969" y="21603"/>
                  </a:cubicBezTo>
                  <a:cubicBezTo>
                    <a:pt x="44958" y="17714"/>
                    <a:pt x="38893" y="14142"/>
                    <a:pt x="36865" y="12746"/>
                  </a:cubicBezTo>
                  <a:cubicBezTo>
                    <a:pt x="34855" y="11350"/>
                    <a:pt x="33608" y="10253"/>
                    <a:pt x="33608" y="7146"/>
                  </a:cubicBezTo>
                  <a:lnTo>
                    <a:pt x="33608" y="6215"/>
                  </a:lnTo>
                  <a:cubicBezTo>
                    <a:pt x="33608" y="2775"/>
                    <a:pt x="30817" y="0"/>
                    <a:pt x="27377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393047" y="3422016"/>
              <a:ext cx="163698" cy="139923"/>
            </a:xfrm>
            <a:custGeom>
              <a:rect b="b" l="l" r="r" t="t"/>
              <a:pathLst>
                <a:path extrusionOk="0" h="4361" w="5102">
                  <a:moveTo>
                    <a:pt x="2925" y="0"/>
                  </a:moveTo>
                  <a:cubicBezTo>
                    <a:pt x="981" y="0"/>
                    <a:pt x="0" y="2343"/>
                    <a:pt x="1379" y="3722"/>
                  </a:cubicBezTo>
                  <a:cubicBezTo>
                    <a:pt x="1820" y="4163"/>
                    <a:pt x="2364" y="4360"/>
                    <a:pt x="2899" y="4360"/>
                  </a:cubicBezTo>
                  <a:cubicBezTo>
                    <a:pt x="4020" y="4360"/>
                    <a:pt x="5102" y="3493"/>
                    <a:pt x="5102" y="2177"/>
                  </a:cubicBezTo>
                  <a:lnTo>
                    <a:pt x="5085" y="2177"/>
                  </a:lnTo>
                  <a:cubicBezTo>
                    <a:pt x="5085" y="981"/>
                    <a:pt x="4121" y="0"/>
                    <a:pt x="2925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661214" y="3013060"/>
              <a:ext cx="44823" cy="678213"/>
            </a:xfrm>
            <a:custGeom>
              <a:rect b="b" l="l" r="r" t="t"/>
              <a:pathLst>
                <a:path extrusionOk="0" h="21138" w="1397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20440"/>
                  </a:lnTo>
                  <a:cubicBezTo>
                    <a:pt x="1" y="20905"/>
                    <a:pt x="350" y="21138"/>
                    <a:pt x="699" y="21138"/>
                  </a:cubicBezTo>
                  <a:cubicBezTo>
                    <a:pt x="1048" y="21138"/>
                    <a:pt x="1396" y="20905"/>
                    <a:pt x="1396" y="20440"/>
                  </a:cubicBezTo>
                  <a:lnTo>
                    <a:pt x="1396" y="699"/>
                  </a:lnTo>
                  <a:cubicBezTo>
                    <a:pt x="1396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830751" y="3013060"/>
              <a:ext cx="44823" cy="257033"/>
            </a:xfrm>
            <a:custGeom>
              <a:rect b="b" l="l" r="r" t="t"/>
              <a:pathLst>
                <a:path extrusionOk="0" h="8011" w="1397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7312"/>
                  </a:lnTo>
                  <a:cubicBezTo>
                    <a:pt x="1" y="7778"/>
                    <a:pt x="350" y="8010"/>
                    <a:pt x="699" y="8010"/>
                  </a:cubicBezTo>
                  <a:cubicBezTo>
                    <a:pt x="1048" y="8010"/>
                    <a:pt x="1397" y="7778"/>
                    <a:pt x="1397" y="7312"/>
                  </a:cubicBezTo>
                  <a:lnTo>
                    <a:pt x="1397" y="699"/>
                  </a:lnTo>
                  <a:cubicBezTo>
                    <a:pt x="1397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75541" y="3035456"/>
              <a:ext cx="588663" cy="222381"/>
            </a:xfrm>
            <a:custGeom>
              <a:rect b="b" l="l" r="r" t="t"/>
              <a:pathLst>
                <a:path extrusionOk="0" h="6931" w="18347">
                  <a:moveTo>
                    <a:pt x="1" y="1"/>
                  </a:moveTo>
                  <a:lnTo>
                    <a:pt x="1" y="6930"/>
                  </a:lnTo>
                  <a:lnTo>
                    <a:pt x="18346" y="6930"/>
                  </a:lnTo>
                  <a:lnTo>
                    <a:pt x="18346" y="1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844208" y="3624600"/>
              <a:ext cx="829622" cy="798243"/>
            </a:xfrm>
            <a:custGeom>
              <a:rect b="b" l="l" r="r" t="t"/>
              <a:pathLst>
                <a:path extrusionOk="0" h="24879" w="25857">
                  <a:moveTo>
                    <a:pt x="13410" y="1"/>
                  </a:moveTo>
                  <a:cubicBezTo>
                    <a:pt x="8375" y="1"/>
                    <a:pt x="3855" y="3025"/>
                    <a:pt x="1928" y="7678"/>
                  </a:cubicBezTo>
                  <a:cubicBezTo>
                    <a:pt x="0" y="12331"/>
                    <a:pt x="1064" y="17665"/>
                    <a:pt x="4620" y="21238"/>
                  </a:cubicBezTo>
                  <a:cubicBezTo>
                    <a:pt x="6997" y="23615"/>
                    <a:pt x="10177" y="24879"/>
                    <a:pt x="13415" y="24879"/>
                  </a:cubicBezTo>
                  <a:cubicBezTo>
                    <a:pt x="15019" y="24879"/>
                    <a:pt x="16638" y="24568"/>
                    <a:pt x="18179" y="23930"/>
                  </a:cubicBezTo>
                  <a:cubicBezTo>
                    <a:pt x="22816" y="22002"/>
                    <a:pt x="25857" y="17465"/>
                    <a:pt x="25857" y="12430"/>
                  </a:cubicBezTo>
                  <a:cubicBezTo>
                    <a:pt x="25857" y="5568"/>
                    <a:pt x="20290" y="1"/>
                    <a:pt x="1341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868721" y="2030971"/>
              <a:ext cx="943203" cy="907620"/>
            </a:xfrm>
            <a:custGeom>
              <a:rect b="b" l="l" r="r" t="t"/>
              <a:pathLst>
                <a:path extrusionOk="0" h="28288" w="29397">
                  <a:moveTo>
                    <a:pt x="15255" y="1"/>
                  </a:moveTo>
                  <a:cubicBezTo>
                    <a:pt x="9539" y="1"/>
                    <a:pt x="4371" y="3441"/>
                    <a:pt x="2177" y="8725"/>
                  </a:cubicBezTo>
                  <a:cubicBezTo>
                    <a:pt x="0" y="14009"/>
                    <a:pt x="1197" y="20091"/>
                    <a:pt x="5252" y="24146"/>
                  </a:cubicBezTo>
                  <a:cubicBezTo>
                    <a:pt x="7956" y="26851"/>
                    <a:pt x="11578" y="28288"/>
                    <a:pt x="15268" y="28288"/>
                  </a:cubicBezTo>
                  <a:cubicBezTo>
                    <a:pt x="17087" y="28288"/>
                    <a:pt x="18922" y="27939"/>
                    <a:pt x="20672" y="27220"/>
                  </a:cubicBezTo>
                  <a:cubicBezTo>
                    <a:pt x="25957" y="25026"/>
                    <a:pt x="29396" y="19858"/>
                    <a:pt x="29396" y="14142"/>
                  </a:cubicBezTo>
                  <a:cubicBezTo>
                    <a:pt x="29396" y="6332"/>
                    <a:pt x="23065" y="1"/>
                    <a:pt x="1525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117405" y="2893223"/>
              <a:ext cx="631818" cy="874413"/>
            </a:xfrm>
            <a:custGeom>
              <a:rect b="b" l="l" r="r" t="t"/>
              <a:pathLst>
                <a:path extrusionOk="0" h="27253" w="19692">
                  <a:moveTo>
                    <a:pt x="12761" y="0"/>
                  </a:moveTo>
                  <a:cubicBezTo>
                    <a:pt x="12450" y="0"/>
                    <a:pt x="12134" y="16"/>
                    <a:pt x="11815" y="47"/>
                  </a:cubicBezTo>
                  <a:cubicBezTo>
                    <a:pt x="8491" y="379"/>
                    <a:pt x="7395" y="3769"/>
                    <a:pt x="6664" y="6012"/>
                  </a:cubicBezTo>
                  <a:cubicBezTo>
                    <a:pt x="6531" y="6461"/>
                    <a:pt x="6364" y="6893"/>
                    <a:pt x="6198" y="7325"/>
                  </a:cubicBezTo>
                  <a:cubicBezTo>
                    <a:pt x="5417" y="8987"/>
                    <a:pt x="3124" y="11396"/>
                    <a:pt x="1429" y="11895"/>
                  </a:cubicBezTo>
                  <a:lnTo>
                    <a:pt x="0" y="12327"/>
                  </a:lnTo>
                  <a:lnTo>
                    <a:pt x="1479" y="12310"/>
                  </a:lnTo>
                  <a:cubicBezTo>
                    <a:pt x="1496" y="12310"/>
                    <a:pt x="2958" y="12344"/>
                    <a:pt x="3822" y="16049"/>
                  </a:cubicBezTo>
                  <a:cubicBezTo>
                    <a:pt x="4753" y="20021"/>
                    <a:pt x="5932" y="23776"/>
                    <a:pt x="10220" y="26003"/>
                  </a:cubicBezTo>
                  <a:cubicBezTo>
                    <a:pt x="11832" y="26834"/>
                    <a:pt x="13377" y="27249"/>
                    <a:pt x="14740" y="27249"/>
                  </a:cubicBezTo>
                  <a:cubicBezTo>
                    <a:pt x="14794" y="27251"/>
                    <a:pt x="14849" y="27252"/>
                    <a:pt x="14904" y="27252"/>
                  </a:cubicBezTo>
                  <a:cubicBezTo>
                    <a:pt x="15778" y="27252"/>
                    <a:pt x="16631" y="27004"/>
                    <a:pt x="17382" y="26535"/>
                  </a:cubicBezTo>
                  <a:cubicBezTo>
                    <a:pt x="18279" y="25936"/>
                    <a:pt x="19293" y="24673"/>
                    <a:pt x="19077" y="22098"/>
                  </a:cubicBezTo>
                  <a:lnTo>
                    <a:pt x="19077" y="22098"/>
                  </a:lnTo>
                  <a:lnTo>
                    <a:pt x="18661" y="22131"/>
                  </a:lnTo>
                  <a:cubicBezTo>
                    <a:pt x="18827" y="24009"/>
                    <a:pt x="18296" y="25405"/>
                    <a:pt x="17149" y="26186"/>
                  </a:cubicBezTo>
                  <a:cubicBezTo>
                    <a:pt x="16496" y="26621"/>
                    <a:pt x="15668" y="26837"/>
                    <a:pt x="14729" y="26837"/>
                  </a:cubicBezTo>
                  <a:cubicBezTo>
                    <a:pt x="13445" y="26837"/>
                    <a:pt x="11954" y="26434"/>
                    <a:pt x="10419" y="25637"/>
                  </a:cubicBezTo>
                  <a:cubicBezTo>
                    <a:pt x="6281" y="23494"/>
                    <a:pt x="5135" y="19838"/>
                    <a:pt x="4221" y="15949"/>
                  </a:cubicBezTo>
                  <a:cubicBezTo>
                    <a:pt x="3623" y="13357"/>
                    <a:pt x="2709" y="12427"/>
                    <a:pt x="2094" y="12078"/>
                  </a:cubicBezTo>
                  <a:cubicBezTo>
                    <a:pt x="3822" y="11263"/>
                    <a:pt x="5833" y="9103"/>
                    <a:pt x="6564" y="7491"/>
                  </a:cubicBezTo>
                  <a:cubicBezTo>
                    <a:pt x="6747" y="7059"/>
                    <a:pt x="6913" y="6611"/>
                    <a:pt x="7062" y="6145"/>
                  </a:cubicBezTo>
                  <a:cubicBezTo>
                    <a:pt x="7760" y="4002"/>
                    <a:pt x="8807" y="761"/>
                    <a:pt x="11865" y="462"/>
                  </a:cubicBezTo>
                  <a:cubicBezTo>
                    <a:pt x="12172" y="433"/>
                    <a:pt x="12476" y="418"/>
                    <a:pt x="12774" y="418"/>
                  </a:cubicBezTo>
                  <a:cubicBezTo>
                    <a:pt x="14832" y="418"/>
                    <a:pt x="16642" y="1109"/>
                    <a:pt x="17731" y="2357"/>
                  </a:cubicBezTo>
                  <a:cubicBezTo>
                    <a:pt x="18944" y="3752"/>
                    <a:pt x="19259" y="5713"/>
                    <a:pt x="18661" y="8206"/>
                  </a:cubicBezTo>
                  <a:lnTo>
                    <a:pt x="19077" y="8306"/>
                  </a:lnTo>
                  <a:cubicBezTo>
                    <a:pt x="19691" y="5713"/>
                    <a:pt x="19326" y="3553"/>
                    <a:pt x="18046" y="2091"/>
                  </a:cubicBezTo>
                  <a:cubicBezTo>
                    <a:pt x="16868" y="753"/>
                    <a:pt x="14940" y="0"/>
                    <a:pt x="1276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804416" y="2456450"/>
              <a:ext cx="357266" cy="834435"/>
            </a:xfrm>
            <a:custGeom>
              <a:rect b="b" l="l" r="r" t="t"/>
              <a:pathLst>
                <a:path extrusionOk="0" h="26007" w="11135">
                  <a:moveTo>
                    <a:pt x="416" y="0"/>
                  </a:moveTo>
                  <a:lnTo>
                    <a:pt x="1" y="50"/>
                  </a:lnTo>
                  <a:cubicBezTo>
                    <a:pt x="134" y="1712"/>
                    <a:pt x="134" y="4088"/>
                    <a:pt x="117" y="6830"/>
                  </a:cubicBezTo>
                  <a:cubicBezTo>
                    <a:pt x="67" y="15255"/>
                    <a:pt x="1" y="25741"/>
                    <a:pt x="4321" y="26006"/>
                  </a:cubicBezTo>
                  <a:lnTo>
                    <a:pt x="4454" y="26006"/>
                  </a:lnTo>
                  <a:cubicBezTo>
                    <a:pt x="5202" y="26006"/>
                    <a:pt x="5568" y="25574"/>
                    <a:pt x="5933" y="25159"/>
                  </a:cubicBezTo>
                  <a:cubicBezTo>
                    <a:pt x="6315" y="24694"/>
                    <a:pt x="6681" y="24262"/>
                    <a:pt x="7611" y="24212"/>
                  </a:cubicBezTo>
                  <a:cubicBezTo>
                    <a:pt x="7665" y="24210"/>
                    <a:pt x="7718" y="24208"/>
                    <a:pt x="7770" y="24208"/>
                  </a:cubicBezTo>
                  <a:cubicBezTo>
                    <a:pt x="8894" y="24208"/>
                    <a:pt x="9463" y="24715"/>
                    <a:pt x="9971" y="25176"/>
                  </a:cubicBezTo>
                  <a:cubicBezTo>
                    <a:pt x="10303" y="25475"/>
                    <a:pt x="10619" y="25757"/>
                    <a:pt x="11035" y="25873"/>
                  </a:cubicBezTo>
                  <a:lnTo>
                    <a:pt x="11134" y="25475"/>
                  </a:lnTo>
                  <a:cubicBezTo>
                    <a:pt x="10819" y="25392"/>
                    <a:pt x="10553" y="25142"/>
                    <a:pt x="10254" y="24876"/>
                  </a:cubicBezTo>
                  <a:cubicBezTo>
                    <a:pt x="9716" y="24387"/>
                    <a:pt x="9074" y="23791"/>
                    <a:pt x="7783" y="23791"/>
                  </a:cubicBezTo>
                  <a:cubicBezTo>
                    <a:pt x="7717" y="23791"/>
                    <a:pt x="7648" y="23793"/>
                    <a:pt x="7578" y="23796"/>
                  </a:cubicBezTo>
                  <a:cubicBezTo>
                    <a:pt x="6481" y="23846"/>
                    <a:pt x="6000" y="24428"/>
                    <a:pt x="5601" y="24893"/>
                  </a:cubicBezTo>
                  <a:cubicBezTo>
                    <a:pt x="5275" y="25281"/>
                    <a:pt x="5022" y="25596"/>
                    <a:pt x="4477" y="25596"/>
                  </a:cubicBezTo>
                  <a:cubicBezTo>
                    <a:pt x="4437" y="25596"/>
                    <a:pt x="4397" y="25594"/>
                    <a:pt x="4354" y="25591"/>
                  </a:cubicBezTo>
                  <a:cubicBezTo>
                    <a:pt x="416" y="25358"/>
                    <a:pt x="483" y="14640"/>
                    <a:pt x="532" y="6830"/>
                  </a:cubicBezTo>
                  <a:cubicBezTo>
                    <a:pt x="549" y="4072"/>
                    <a:pt x="549" y="1695"/>
                    <a:pt x="41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105116" y="3170341"/>
              <a:ext cx="104533" cy="89806"/>
            </a:xfrm>
            <a:custGeom>
              <a:rect b="b" l="l" r="r" t="t"/>
              <a:pathLst>
                <a:path extrusionOk="0" h="2799" w="3258">
                  <a:moveTo>
                    <a:pt x="1862" y="1"/>
                  </a:moveTo>
                  <a:cubicBezTo>
                    <a:pt x="616" y="1"/>
                    <a:pt x="1" y="1496"/>
                    <a:pt x="882" y="2377"/>
                  </a:cubicBezTo>
                  <a:cubicBezTo>
                    <a:pt x="1168" y="2669"/>
                    <a:pt x="1519" y="2799"/>
                    <a:pt x="1863" y="2799"/>
                  </a:cubicBezTo>
                  <a:cubicBezTo>
                    <a:pt x="2577" y="2799"/>
                    <a:pt x="3258" y="2238"/>
                    <a:pt x="3258" y="1397"/>
                  </a:cubicBezTo>
                  <a:cubicBezTo>
                    <a:pt x="3258" y="616"/>
                    <a:pt x="2643" y="1"/>
                    <a:pt x="186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898778" y="3194501"/>
              <a:ext cx="104533" cy="89966"/>
            </a:xfrm>
            <a:custGeom>
              <a:rect b="b" l="l" r="r" t="t"/>
              <a:pathLst>
                <a:path extrusionOk="0" h="2804" w="3258">
                  <a:moveTo>
                    <a:pt x="1406" y="1"/>
                  </a:moveTo>
                  <a:cubicBezTo>
                    <a:pt x="689" y="1"/>
                    <a:pt x="1" y="563"/>
                    <a:pt x="1" y="1408"/>
                  </a:cubicBezTo>
                  <a:cubicBezTo>
                    <a:pt x="1" y="2173"/>
                    <a:pt x="616" y="2804"/>
                    <a:pt x="1397" y="2804"/>
                  </a:cubicBezTo>
                  <a:cubicBezTo>
                    <a:pt x="2643" y="2804"/>
                    <a:pt x="3258" y="1292"/>
                    <a:pt x="2377" y="411"/>
                  </a:cubicBezTo>
                  <a:cubicBezTo>
                    <a:pt x="2094" y="128"/>
                    <a:pt x="1746" y="1"/>
                    <a:pt x="140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660482" y="3289248"/>
              <a:ext cx="520932" cy="808831"/>
            </a:xfrm>
            <a:custGeom>
              <a:rect b="b" l="l" r="r" t="t"/>
              <a:pathLst>
                <a:path extrusionOk="0" h="25209" w="16236">
                  <a:moveTo>
                    <a:pt x="16152" y="1"/>
                  </a:moveTo>
                  <a:cubicBezTo>
                    <a:pt x="15537" y="117"/>
                    <a:pt x="15072" y="566"/>
                    <a:pt x="14573" y="1047"/>
                  </a:cubicBezTo>
                  <a:cubicBezTo>
                    <a:pt x="13925" y="1662"/>
                    <a:pt x="13277" y="2294"/>
                    <a:pt x="12280" y="2294"/>
                  </a:cubicBezTo>
                  <a:lnTo>
                    <a:pt x="12264" y="2294"/>
                  </a:lnTo>
                  <a:cubicBezTo>
                    <a:pt x="11532" y="2294"/>
                    <a:pt x="10918" y="2044"/>
                    <a:pt x="10336" y="1795"/>
                  </a:cubicBezTo>
                  <a:cubicBezTo>
                    <a:pt x="9828" y="1582"/>
                    <a:pt x="9333" y="1375"/>
                    <a:pt x="8805" y="1375"/>
                  </a:cubicBezTo>
                  <a:cubicBezTo>
                    <a:pt x="8469" y="1375"/>
                    <a:pt x="8119" y="1459"/>
                    <a:pt x="7744" y="1679"/>
                  </a:cubicBezTo>
                  <a:cubicBezTo>
                    <a:pt x="6032" y="2693"/>
                    <a:pt x="3606" y="11466"/>
                    <a:pt x="1296" y="20357"/>
                  </a:cubicBezTo>
                  <a:cubicBezTo>
                    <a:pt x="715" y="22567"/>
                    <a:pt x="266" y="24295"/>
                    <a:pt x="0" y="25093"/>
                  </a:cubicBezTo>
                  <a:lnTo>
                    <a:pt x="399" y="25209"/>
                  </a:lnTo>
                  <a:cubicBezTo>
                    <a:pt x="665" y="24411"/>
                    <a:pt x="1113" y="22666"/>
                    <a:pt x="1695" y="20473"/>
                  </a:cubicBezTo>
                  <a:cubicBezTo>
                    <a:pt x="3274" y="14374"/>
                    <a:pt x="6232" y="3041"/>
                    <a:pt x="7960" y="2044"/>
                  </a:cubicBezTo>
                  <a:cubicBezTo>
                    <a:pt x="8261" y="1865"/>
                    <a:pt x="8540" y="1794"/>
                    <a:pt x="8816" y="1794"/>
                  </a:cubicBezTo>
                  <a:cubicBezTo>
                    <a:pt x="9255" y="1794"/>
                    <a:pt x="9686" y="1973"/>
                    <a:pt x="10186" y="2177"/>
                  </a:cubicBezTo>
                  <a:cubicBezTo>
                    <a:pt x="10768" y="2427"/>
                    <a:pt x="11449" y="2709"/>
                    <a:pt x="12264" y="2709"/>
                  </a:cubicBezTo>
                  <a:lnTo>
                    <a:pt x="12280" y="2709"/>
                  </a:lnTo>
                  <a:cubicBezTo>
                    <a:pt x="13443" y="2709"/>
                    <a:pt x="14191" y="1995"/>
                    <a:pt x="14856" y="1347"/>
                  </a:cubicBezTo>
                  <a:cubicBezTo>
                    <a:pt x="15321" y="914"/>
                    <a:pt x="15753" y="499"/>
                    <a:pt x="16235" y="399"/>
                  </a:cubicBezTo>
                  <a:lnTo>
                    <a:pt x="1615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05116" y="3324445"/>
              <a:ext cx="104533" cy="90095"/>
            </a:xfrm>
            <a:custGeom>
              <a:rect b="b" l="l" r="r" t="t"/>
              <a:pathLst>
                <a:path extrusionOk="0" h="2808" w="3258">
                  <a:moveTo>
                    <a:pt x="1862" y="0"/>
                  </a:moveTo>
                  <a:cubicBezTo>
                    <a:pt x="616" y="0"/>
                    <a:pt x="1" y="1512"/>
                    <a:pt x="882" y="2393"/>
                  </a:cubicBezTo>
                  <a:cubicBezTo>
                    <a:pt x="1168" y="2679"/>
                    <a:pt x="1519" y="2808"/>
                    <a:pt x="1862" y="2808"/>
                  </a:cubicBezTo>
                  <a:cubicBezTo>
                    <a:pt x="2576" y="2808"/>
                    <a:pt x="3258" y="2254"/>
                    <a:pt x="3258" y="1413"/>
                  </a:cubicBezTo>
                  <a:cubicBezTo>
                    <a:pt x="3258" y="632"/>
                    <a:pt x="2643" y="0"/>
                    <a:pt x="1862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898778" y="3348990"/>
              <a:ext cx="104533" cy="89581"/>
            </a:xfrm>
            <a:custGeom>
              <a:rect b="b" l="l" r="r" t="t"/>
              <a:pathLst>
                <a:path extrusionOk="0" h="2792" w="3258">
                  <a:moveTo>
                    <a:pt x="1396" y="1"/>
                  </a:moveTo>
                  <a:cubicBezTo>
                    <a:pt x="682" y="1"/>
                    <a:pt x="1" y="554"/>
                    <a:pt x="1" y="1396"/>
                  </a:cubicBezTo>
                  <a:cubicBezTo>
                    <a:pt x="1" y="2177"/>
                    <a:pt x="616" y="2791"/>
                    <a:pt x="1397" y="2791"/>
                  </a:cubicBezTo>
                  <a:cubicBezTo>
                    <a:pt x="2643" y="2791"/>
                    <a:pt x="3258" y="1296"/>
                    <a:pt x="2377" y="415"/>
                  </a:cubicBezTo>
                  <a:cubicBezTo>
                    <a:pt x="2091" y="129"/>
                    <a:pt x="1740" y="1"/>
                    <a:pt x="139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966509" y="3229538"/>
              <a:ext cx="153045" cy="131163"/>
            </a:xfrm>
            <a:custGeom>
              <a:rect b="b" l="l" r="r" t="t"/>
              <a:pathLst>
                <a:path extrusionOk="0" h="4088" w="4770">
                  <a:moveTo>
                    <a:pt x="2726" y="0"/>
                  </a:moveTo>
                  <a:cubicBezTo>
                    <a:pt x="898" y="0"/>
                    <a:pt x="0" y="2194"/>
                    <a:pt x="1280" y="3490"/>
                  </a:cubicBezTo>
                  <a:cubicBezTo>
                    <a:pt x="1698" y="3903"/>
                    <a:pt x="2209" y="4087"/>
                    <a:pt x="2710" y="4087"/>
                  </a:cubicBezTo>
                  <a:cubicBezTo>
                    <a:pt x="3762" y="4087"/>
                    <a:pt x="4770" y="3272"/>
                    <a:pt x="4770" y="2044"/>
                  </a:cubicBezTo>
                  <a:cubicBezTo>
                    <a:pt x="4770" y="914"/>
                    <a:pt x="3856" y="0"/>
                    <a:pt x="2726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407126" y="2979467"/>
              <a:ext cx="181794" cy="334422"/>
            </a:xfrm>
            <a:custGeom>
              <a:rect b="b" l="l" r="r" t="t"/>
              <a:pathLst>
                <a:path extrusionOk="0" h="10423" w="5666">
                  <a:moveTo>
                    <a:pt x="4274" y="1"/>
                  </a:moveTo>
                  <a:cubicBezTo>
                    <a:pt x="4273" y="1"/>
                    <a:pt x="4272" y="1"/>
                    <a:pt x="4271" y="1"/>
                  </a:cubicBezTo>
                  <a:cubicBezTo>
                    <a:pt x="2526" y="34"/>
                    <a:pt x="1795" y="732"/>
                    <a:pt x="1080" y="1663"/>
                  </a:cubicBezTo>
                  <a:cubicBezTo>
                    <a:pt x="382" y="2593"/>
                    <a:pt x="0" y="7429"/>
                    <a:pt x="1080" y="8592"/>
                  </a:cubicBezTo>
                  <a:cubicBezTo>
                    <a:pt x="2142" y="9702"/>
                    <a:pt x="3483" y="10422"/>
                    <a:pt x="4201" y="10422"/>
                  </a:cubicBezTo>
                  <a:cubicBezTo>
                    <a:pt x="4225" y="10422"/>
                    <a:pt x="4248" y="10422"/>
                    <a:pt x="4271" y="10420"/>
                  </a:cubicBezTo>
                  <a:cubicBezTo>
                    <a:pt x="4968" y="10370"/>
                    <a:pt x="5666" y="1"/>
                    <a:pt x="4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511627" y="2979480"/>
              <a:ext cx="65068" cy="334326"/>
            </a:xfrm>
            <a:custGeom>
              <a:rect b="b" l="l" r="r" t="t"/>
              <a:pathLst>
                <a:path extrusionOk="0" h="10420" w="2028">
                  <a:moveTo>
                    <a:pt x="1014" y="1"/>
                  </a:moveTo>
                  <a:cubicBezTo>
                    <a:pt x="465" y="1"/>
                    <a:pt x="0" y="2327"/>
                    <a:pt x="0" y="5219"/>
                  </a:cubicBezTo>
                  <a:cubicBezTo>
                    <a:pt x="0" y="8094"/>
                    <a:pt x="465" y="10420"/>
                    <a:pt x="1014" y="10420"/>
                  </a:cubicBezTo>
                  <a:cubicBezTo>
                    <a:pt x="1579" y="10420"/>
                    <a:pt x="2027" y="8094"/>
                    <a:pt x="2027" y="5219"/>
                  </a:cubicBezTo>
                  <a:cubicBezTo>
                    <a:pt x="2027" y="2327"/>
                    <a:pt x="1579" y="1"/>
                    <a:pt x="1014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74172" y="3281259"/>
              <a:ext cx="1542486" cy="1484573"/>
            </a:xfrm>
            <a:custGeom>
              <a:rect b="b" l="l" r="r" t="t"/>
              <a:pathLst>
                <a:path extrusionOk="0" h="46270" w="48075">
                  <a:moveTo>
                    <a:pt x="25849" y="2234"/>
                  </a:moveTo>
                  <a:cubicBezTo>
                    <a:pt x="26852" y="2234"/>
                    <a:pt x="27822" y="2286"/>
                    <a:pt x="28682" y="2393"/>
                  </a:cubicBezTo>
                  <a:cubicBezTo>
                    <a:pt x="31989" y="2809"/>
                    <a:pt x="31108" y="5800"/>
                    <a:pt x="30693" y="6780"/>
                  </a:cubicBezTo>
                  <a:cubicBezTo>
                    <a:pt x="30277" y="7777"/>
                    <a:pt x="27868" y="12380"/>
                    <a:pt x="26572" y="13809"/>
                  </a:cubicBezTo>
                  <a:cubicBezTo>
                    <a:pt x="25793" y="14665"/>
                    <a:pt x="24847" y="14959"/>
                    <a:pt x="23958" y="14959"/>
                  </a:cubicBezTo>
                  <a:cubicBezTo>
                    <a:pt x="22930" y="14959"/>
                    <a:pt x="21979" y="14566"/>
                    <a:pt x="21454" y="14191"/>
                  </a:cubicBezTo>
                  <a:cubicBezTo>
                    <a:pt x="19659" y="12962"/>
                    <a:pt x="18413" y="10369"/>
                    <a:pt x="16601" y="7977"/>
                  </a:cubicBezTo>
                  <a:cubicBezTo>
                    <a:pt x="14790" y="5600"/>
                    <a:pt x="16518" y="4204"/>
                    <a:pt x="18213" y="3423"/>
                  </a:cubicBezTo>
                  <a:cubicBezTo>
                    <a:pt x="19827" y="2660"/>
                    <a:pt x="22975" y="2234"/>
                    <a:pt x="25849" y="2234"/>
                  </a:cubicBezTo>
                  <a:close/>
                  <a:moveTo>
                    <a:pt x="25575" y="15654"/>
                  </a:moveTo>
                  <a:cubicBezTo>
                    <a:pt x="27070" y="15654"/>
                    <a:pt x="26505" y="16900"/>
                    <a:pt x="26289" y="17415"/>
                  </a:cubicBezTo>
                  <a:cubicBezTo>
                    <a:pt x="26123" y="17797"/>
                    <a:pt x="25824" y="18545"/>
                    <a:pt x="25575" y="19127"/>
                  </a:cubicBezTo>
                  <a:cubicBezTo>
                    <a:pt x="25417" y="19461"/>
                    <a:pt x="24935" y="19609"/>
                    <a:pt x="24518" y="19609"/>
                  </a:cubicBezTo>
                  <a:cubicBezTo>
                    <a:pt x="24231" y="19609"/>
                    <a:pt x="23975" y="19538"/>
                    <a:pt x="23880" y="19409"/>
                  </a:cubicBezTo>
                  <a:cubicBezTo>
                    <a:pt x="23581" y="18994"/>
                    <a:pt x="22933" y="17914"/>
                    <a:pt x="22451" y="17249"/>
                  </a:cubicBezTo>
                  <a:lnTo>
                    <a:pt x="22451" y="17266"/>
                  </a:lnTo>
                  <a:cubicBezTo>
                    <a:pt x="22218" y="16917"/>
                    <a:pt x="22268" y="16368"/>
                    <a:pt x="22766" y="15969"/>
                  </a:cubicBezTo>
                  <a:cubicBezTo>
                    <a:pt x="23016" y="15753"/>
                    <a:pt x="24744" y="15654"/>
                    <a:pt x="25575" y="15654"/>
                  </a:cubicBezTo>
                  <a:close/>
                  <a:moveTo>
                    <a:pt x="36167" y="6454"/>
                  </a:moveTo>
                  <a:cubicBezTo>
                    <a:pt x="37010" y="6454"/>
                    <a:pt x="37896" y="6919"/>
                    <a:pt x="38652" y="7445"/>
                  </a:cubicBezTo>
                  <a:cubicBezTo>
                    <a:pt x="40630" y="8824"/>
                    <a:pt x="43471" y="12912"/>
                    <a:pt x="44768" y="16003"/>
                  </a:cubicBezTo>
                  <a:cubicBezTo>
                    <a:pt x="46080" y="19077"/>
                    <a:pt x="43039" y="19808"/>
                    <a:pt x="41976" y="19941"/>
                  </a:cubicBezTo>
                  <a:cubicBezTo>
                    <a:pt x="41373" y="20017"/>
                    <a:pt x="39395" y="20127"/>
                    <a:pt x="37462" y="20127"/>
                  </a:cubicBezTo>
                  <a:cubicBezTo>
                    <a:pt x="36037" y="20127"/>
                    <a:pt x="34637" y="20067"/>
                    <a:pt x="33833" y="19891"/>
                  </a:cubicBezTo>
                  <a:cubicBezTo>
                    <a:pt x="31407" y="19343"/>
                    <a:pt x="30842" y="16850"/>
                    <a:pt x="30942" y="15637"/>
                  </a:cubicBezTo>
                  <a:cubicBezTo>
                    <a:pt x="31125" y="13460"/>
                    <a:pt x="32753" y="11101"/>
                    <a:pt x="33900" y="8342"/>
                  </a:cubicBezTo>
                  <a:cubicBezTo>
                    <a:pt x="34488" y="6939"/>
                    <a:pt x="35305" y="6454"/>
                    <a:pt x="36167" y="6454"/>
                  </a:cubicBezTo>
                  <a:close/>
                  <a:moveTo>
                    <a:pt x="29589" y="17569"/>
                  </a:moveTo>
                  <a:cubicBezTo>
                    <a:pt x="29739" y="17569"/>
                    <a:pt x="29904" y="17599"/>
                    <a:pt x="30078" y="17664"/>
                  </a:cubicBezTo>
                  <a:cubicBezTo>
                    <a:pt x="30377" y="17781"/>
                    <a:pt x="31324" y="19210"/>
                    <a:pt x="31740" y="19924"/>
                  </a:cubicBezTo>
                  <a:cubicBezTo>
                    <a:pt x="32487" y="21237"/>
                    <a:pt x="31141" y="21370"/>
                    <a:pt x="30576" y="21436"/>
                  </a:cubicBezTo>
                  <a:cubicBezTo>
                    <a:pt x="30161" y="21486"/>
                    <a:pt x="29363" y="21603"/>
                    <a:pt x="28732" y="21669"/>
                  </a:cubicBezTo>
                  <a:cubicBezTo>
                    <a:pt x="28713" y="21671"/>
                    <a:pt x="28694" y="21672"/>
                    <a:pt x="28675" y="21672"/>
                  </a:cubicBezTo>
                  <a:cubicBezTo>
                    <a:pt x="28079" y="21672"/>
                    <a:pt x="27490" y="20694"/>
                    <a:pt x="27635" y="20356"/>
                  </a:cubicBezTo>
                  <a:cubicBezTo>
                    <a:pt x="27851" y="19874"/>
                    <a:pt x="28466" y="18778"/>
                    <a:pt x="28798" y="18047"/>
                  </a:cubicBezTo>
                  <a:cubicBezTo>
                    <a:pt x="28918" y="17761"/>
                    <a:pt x="29208" y="17569"/>
                    <a:pt x="29589" y="17569"/>
                  </a:cubicBezTo>
                  <a:close/>
                  <a:moveTo>
                    <a:pt x="19554" y="18241"/>
                  </a:moveTo>
                  <a:cubicBezTo>
                    <a:pt x="20024" y="18241"/>
                    <a:pt x="20439" y="18817"/>
                    <a:pt x="20656" y="19110"/>
                  </a:cubicBezTo>
                  <a:cubicBezTo>
                    <a:pt x="20922" y="19442"/>
                    <a:pt x="21420" y="20074"/>
                    <a:pt x="21786" y="20589"/>
                  </a:cubicBezTo>
                  <a:cubicBezTo>
                    <a:pt x="22152" y="21104"/>
                    <a:pt x="21570" y="22151"/>
                    <a:pt x="21188" y="22201"/>
                  </a:cubicBezTo>
                  <a:cubicBezTo>
                    <a:pt x="20673" y="22251"/>
                    <a:pt x="19410" y="22267"/>
                    <a:pt x="18612" y="22350"/>
                  </a:cubicBezTo>
                  <a:cubicBezTo>
                    <a:pt x="18591" y="22352"/>
                    <a:pt x="18571" y="22353"/>
                    <a:pt x="18550" y="22353"/>
                  </a:cubicBezTo>
                  <a:cubicBezTo>
                    <a:pt x="18139" y="22353"/>
                    <a:pt x="17743" y="22038"/>
                    <a:pt x="17648" y="21436"/>
                  </a:cubicBezTo>
                  <a:cubicBezTo>
                    <a:pt x="17598" y="21104"/>
                    <a:pt x="18363" y="19575"/>
                    <a:pt x="18778" y="18861"/>
                  </a:cubicBezTo>
                  <a:cubicBezTo>
                    <a:pt x="19038" y="18405"/>
                    <a:pt x="19304" y="18241"/>
                    <a:pt x="19554" y="18241"/>
                  </a:cubicBezTo>
                  <a:close/>
                  <a:moveTo>
                    <a:pt x="10944" y="8272"/>
                  </a:moveTo>
                  <a:cubicBezTo>
                    <a:pt x="12183" y="8272"/>
                    <a:pt x="13238" y="9425"/>
                    <a:pt x="13660" y="9987"/>
                  </a:cubicBezTo>
                  <a:cubicBezTo>
                    <a:pt x="14308" y="10835"/>
                    <a:pt x="17100" y="15222"/>
                    <a:pt x="17681" y="17066"/>
                  </a:cubicBezTo>
                  <a:cubicBezTo>
                    <a:pt x="18429" y="19442"/>
                    <a:pt x="16551" y="21187"/>
                    <a:pt x="15455" y="21702"/>
                  </a:cubicBezTo>
                  <a:cubicBezTo>
                    <a:pt x="13494" y="22616"/>
                    <a:pt x="10619" y="22400"/>
                    <a:pt x="7645" y="22782"/>
                  </a:cubicBezTo>
                  <a:cubicBezTo>
                    <a:pt x="7415" y="22812"/>
                    <a:pt x="7202" y="22826"/>
                    <a:pt x="7003" y="22826"/>
                  </a:cubicBezTo>
                  <a:cubicBezTo>
                    <a:pt x="4622" y="22826"/>
                    <a:pt x="4351" y="20812"/>
                    <a:pt x="4504" y="19110"/>
                  </a:cubicBezTo>
                  <a:cubicBezTo>
                    <a:pt x="4703" y="16717"/>
                    <a:pt x="6830" y="12197"/>
                    <a:pt x="8858" y="9539"/>
                  </a:cubicBezTo>
                  <a:cubicBezTo>
                    <a:pt x="9560" y="8604"/>
                    <a:pt x="10279" y="8272"/>
                    <a:pt x="10944" y="8272"/>
                  </a:cubicBezTo>
                  <a:close/>
                  <a:moveTo>
                    <a:pt x="31376" y="23924"/>
                  </a:moveTo>
                  <a:cubicBezTo>
                    <a:pt x="31764" y="23924"/>
                    <a:pt x="32146" y="24239"/>
                    <a:pt x="32255" y="24843"/>
                  </a:cubicBezTo>
                  <a:cubicBezTo>
                    <a:pt x="32305" y="25159"/>
                    <a:pt x="31540" y="26704"/>
                    <a:pt x="31125" y="27419"/>
                  </a:cubicBezTo>
                  <a:cubicBezTo>
                    <a:pt x="30865" y="27869"/>
                    <a:pt x="30597" y="28031"/>
                    <a:pt x="30344" y="28031"/>
                  </a:cubicBezTo>
                  <a:cubicBezTo>
                    <a:pt x="29869" y="28031"/>
                    <a:pt x="29447" y="27462"/>
                    <a:pt x="29230" y="27169"/>
                  </a:cubicBezTo>
                  <a:cubicBezTo>
                    <a:pt x="28981" y="26837"/>
                    <a:pt x="28483" y="26189"/>
                    <a:pt x="28117" y="25690"/>
                  </a:cubicBezTo>
                  <a:cubicBezTo>
                    <a:pt x="27752" y="25175"/>
                    <a:pt x="28316" y="24128"/>
                    <a:pt x="28699" y="24079"/>
                  </a:cubicBezTo>
                  <a:cubicBezTo>
                    <a:pt x="29214" y="24012"/>
                    <a:pt x="30477" y="23996"/>
                    <a:pt x="31291" y="23929"/>
                  </a:cubicBezTo>
                  <a:cubicBezTo>
                    <a:pt x="31319" y="23926"/>
                    <a:pt x="31348" y="23924"/>
                    <a:pt x="31376" y="23924"/>
                  </a:cubicBezTo>
                  <a:close/>
                  <a:moveTo>
                    <a:pt x="21213" y="24607"/>
                  </a:moveTo>
                  <a:cubicBezTo>
                    <a:pt x="21823" y="24607"/>
                    <a:pt x="22396" y="25585"/>
                    <a:pt x="22251" y="25923"/>
                  </a:cubicBezTo>
                  <a:cubicBezTo>
                    <a:pt x="22052" y="26388"/>
                    <a:pt x="21437" y="27502"/>
                    <a:pt x="21105" y="28233"/>
                  </a:cubicBezTo>
                  <a:cubicBezTo>
                    <a:pt x="20972" y="28510"/>
                    <a:pt x="20674" y="28708"/>
                    <a:pt x="20293" y="28708"/>
                  </a:cubicBezTo>
                  <a:cubicBezTo>
                    <a:pt x="20147" y="28708"/>
                    <a:pt x="19990" y="28679"/>
                    <a:pt x="19825" y="28615"/>
                  </a:cubicBezTo>
                  <a:cubicBezTo>
                    <a:pt x="19509" y="28499"/>
                    <a:pt x="18562" y="27053"/>
                    <a:pt x="18147" y="26339"/>
                  </a:cubicBezTo>
                  <a:cubicBezTo>
                    <a:pt x="17399" y="25042"/>
                    <a:pt x="18762" y="24893"/>
                    <a:pt x="19310" y="24826"/>
                  </a:cubicBezTo>
                  <a:cubicBezTo>
                    <a:pt x="19725" y="24777"/>
                    <a:pt x="20540" y="24660"/>
                    <a:pt x="21154" y="24610"/>
                  </a:cubicBezTo>
                  <a:cubicBezTo>
                    <a:pt x="21174" y="24608"/>
                    <a:pt x="21194" y="24607"/>
                    <a:pt x="21213" y="24607"/>
                  </a:cubicBezTo>
                  <a:close/>
                  <a:moveTo>
                    <a:pt x="25369" y="26671"/>
                  </a:moveTo>
                  <a:cubicBezTo>
                    <a:pt x="25656" y="26671"/>
                    <a:pt x="25912" y="26741"/>
                    <a:pt x="26007" y="26870"/>
                  </a:cubicBezTo>
                  <a:cubicBezTo>
                    <a:pt x="26322" y="27286"/>
                    <a:pt x="26971" y="28366"/>
                    <a:pt x="27436" y="29014"/>
                  </a:cubicBezTo>
                  <a:cubicBezTo>
                    <a:pt x="27685" y="29363"/>
                    <a:pt x="27619" y="29911"/>
                    <a:pt x="27120" y="30310"/>
                  </a:cubicBezTo>
                  <a:cubicBezTo>
                    <a:pt x="26871" y="30526"/>
                    <a:pt x="25159" y="30626"/>
                    <a:pt x="24328" y="30626"/>
                  </a:cubicBezTo>
                  <a:cubicBezTo>
                    <a:pt x="22816" y="30626"/>
                    <a:pt x="23381" y="29379"/>
                    <a:pt x="23597" y="28864"/>
                  </a:cubicBezTo>
                  <a:cubicBezTo>
                    <a:pt x="23763" y="28482"/>
                    <a:pt x="24062" y="27718"/>
                    <a:pt x="24328" y="27153"/>
                  </a:cubicBezTo>
                  <a:cubicBezTo>
                    <a:pt x="24476" y="26819"/>
                    <a:pt x="24954" y="26671"/>
                    <a:pt x="25369" y="26671"/>
                  </a:cubicBezTo>
                  <a:close/>
                  <a:moveTo>
                    <a:pt x="42888" y="23453"/>
                  </a:moveTo>
                  <a:cubicBezTo>
                    <a:pt x="45265" y="23453"/>
                    <a:pt x="45537" y="25451"/>
                    <a:pt x="45399" y="27153"/>
                  </a:cubicBezTo>
                  <a:cubicBezTo>
                    <a:pt x="45183" y="29562"/>
                    <a:pt x="43056" y="34066"/>
                    <a:pt x="41045" y="36741"/>
                  </a:cubicBezTo>
                  <a:cubicBezTo>
                    <a:pt x="40339" y="37667"/>
                    <a:pt x="39619" y="37996"/>
                    <a:pt x="38952" y="37996"/>
                  </a:cubicBezTo>
                  <a:cubicBezTo>
                    <a:pt x="37706" y="37996"/>
                    <a:pt x="36649" y="36844"/>
                    <a:pt x="36226" y="36292"/>
                  </a:cubicBezTo>
                  <a:cubicBezTo>
                    <a:pt x="35578" y="35445"/>
                    <a:pt x="32803" y="31058"/>
                    <a:pt x="32205" y="29213"/>
                  </a:cubicBezTo>
                  <a:cubicBezTo>
                    <a:pt x="31457" y="26837"/>
                    <a:pt x="33335" y="25092"/>
                    <a:pt x="34432" y="24577"/>
                  </a:cubicBezTo>
                  <a:cubicBezTo>
                    <a:pt x="36409" y="23647"/>
                    <a:pt x="39267" y="23863"/>
                    <a:pt x="42242" y="23497"/>
                  </a:cubicBezTo>
                  <a:cubicBezTo>
                    <a:pt x="42473" y="23467"/>
                    <a:pt x="42688" y="23453"/>
                    <a:pt x="42888" y="23453"/>
                  </a:cubicBezTo>
                  <a:close/>
                  <a:moveTo>
                    <a:pt x="12436" y="26152"/>
                  </a:moveTo>
                  <a:cubicBezTo>
                    <a:pt x="13860" y="26152"/>
                    <a:pt x="15256" y="26212"/>
                    <a:pt x="16053" y="26388"/>
                  </a:cubicBezTo>
                  <a:cubicBezTo>
                    <a:pt x="18479" y="26920"/>
                    <a:pt x="19061" y="29429"/>
                    <a:pt x="18961" y="30642"/>
                  </a:cubicBezTo>
                  <a:cubicBezTo>
                    <a:pt x="18778" y="32803"/>
                    <a:pt x="17150" y="35179"/>
                    <a:pt x="15987" y="37937"/>
                  </a:cubicBezTo>
                  <a:cubicBezTo>
                    <a:pt x="15406" y="39335"/>
                    <a:pt x="14586" y="39819"/>
                    <a:pt x="13720" y="39819"/>
                  </a:cubicBezTo>
                  <a:cubicBezTo>
                    <a:pt x="12876" y="39819"/>
                    <a:pt x="11988" y="39359"/>
                    <a:pt x="11234" y="38835"/>
                  </a:cubicBezTo>
                  <a:cubicBezTo>
                    <a:pt x="9273" y="37455"/>
                    <a:pt x="6415" y="33351"/>
                    <a:pt x="5119" y="30277"/>
                  </a:cubicBezTo>
                  <a:cubicBezTo>
                    <a:pt x="3823" y="27203"/>
                    <a:pt x="6847" y="26471"/>
                    <a:pt x="7911" y="26339"/>
                  </a:cubicBezTo>
                  <a:cubicBezTo>
                    <a:pt x="8523" y="26262"/>
                    <a:pt x="10505" y="26152"/>
                    <a:pt x="12436" y="26152"/>
                  </a:cubicBezTo>
                  <a:close/>
                  <a:moveTo>
                    <a:pt x="25938" y="31319"/>
                  </a:moveTo>
                  <a:cubicBezTo>
                    <a:pt x="26964" y="31319"/>
                    <a:pt x="27916" y="31707"/>
                    <a:pt x="28449" y="32071"/>
                  </a:cubicBezTo>
                  <a:cubicBezTo>
                    <a:pt x="30227" y="33318"/>
                    <a:pt x="31474" y="35910"/>
                    <a:pt x="33285" y="38303"/>
                  </a:cubicBezTo>
                  <a:cubicBezTo>
                    <a:pt x="35096" y="40679"/>
                    <a:pt x="33368" y="42075"/>
                    <a:pt x="31690" y="42856"/>
                  </a:cubicBezTo>
                  <a:cubicBezTo>
                    <a:pt x="30078" y="43607"/>
                    <a:pt x="26925" y="44029"/>
                    <a:pt x="24055" y="44029"/>
                  </a:cubicBezTo>
                  <a:cubicBezTo>
                    <a:pt x="23050" y="44029"/>
                    <a:pt x="22079" y="43977"/>
                    <a:pt x="21221" y="43870"/>
                  </a:cubicBezTo>
                  <a:cubicBezTo>
                    <a:pt x="17897" y="43471"/>
                    <a:pt x="18778" y="40463"/>
                    <a:pt x="19194" y="39483"/>
                  </a:cubicBezTo>
                  <a:cubicBezTo>
                    <a:pt x="19609" y="38502"/>
                    <a:pt x="22019" y="33883"/>
                    <a:pt x="23315" y="32470"/>
                  </a:cubicBezTo>
                  <a:cubicBezTo>
                    <a:pt x="24095" y="31612"/>
                    <a:pt x="25045" y="31319"/>
                    <a:pt x="25938" y="31319"/>
                  </a:cubicBezTo>
                  <a:close/>
                  <a:moveTo>
                    <a:pt x="24943" y="0"/>
                  </a:moveTo>
                  <a:cubicBezTo>
                    <a:pt x="15588" y="0"/>
                    <a:pt x="7163" y="5634"/>
                    <a:pt x="3573" y="14291"/>
                  </a:cubicBezTo>
                  <a:cubicBezTo>
                    <a:pt x="1" y="22932"/>
                    <a:pt x="1978" y="32869"/>
                    <a:pt x="8592" y="39499"/>
                  </a:cubicBezTo>
                  <a:cubicBezTo>
                    <a:pt x="13013" y="43920"/>
                    <a:pt x="18926" y="46269"/>
                    <a:pt x="24941" y="46269"/>
                  </a:cubicBezTo>
                  <a:cubicBezTo>
                    <a:pt x="27926" y="46269"/>
                    <a:pt x="30935" y="45691"/>
                    <a:pt x="33800" y="44501"/>
                  </a:cubicBezTo>
                  <a:cubicBezTo>
                    <a:pt x="42441" y="40928"/>
                    <a:pt x="48074" y="32487"/>
                    <a:pt x="48074" y="23131"/>
                  </a:cubicBezTo>
                  <a:cubicBezTo>
                    <a:pt x="48074" y="10353"/>
                    <a:pt x="37722" y="0"/>
                    <a:pt x="24943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71742" y="1720163"/>
              <a:ext cx="1532348" cy="1474402"/>
            </a:xfrm>
            <a:custGeom>
              <a:rect b="b" l="l" r="r" t="t"/>
              <a:pathLst>
                <a:path extrusionOk="0" h="45953" w="47759">
                  <a:moveTo>
                    <a:pt x="24993" y="3124"/>
                  </a:moveTo>
                  <a:cubicBezTo>
                    <a:pt x="29546" y="3124"/>
                    <a:pt x="30527" y="3772"/>
                    <a:pt x="30527" y="3772"/>
                  </a:cubicBezTo>
                  <a:cubicBezTo>
                    <a:pt x="34531" y="4287"/>
                    <a:pt x="36160" y="7362"/>
                    <a:pt x="34132" y="10635"/>
                  </a:cubicBezTo>
                  <a:lnTo>
                    <a:pt x="29031" y="15138"/>
                  </a:lnTo>
                  <a:cubicBezTo>
                    <a:pt x="27668" y="14341"/>
                    <a:pt x="26106" y="13925"/>
                    <a:pt x="24528" y="13925"/>
                  </a:cubicBezTo>
                  <a:cubicBezTo>
                    <a:pt x="23016" y="13925"/>
                    <a:pt x="21537" y="14308"/>
                    <a:pt x="20207" y="15022"/>
                  </a:cubicBezTo>
                  <a:lnTo>
                    <a:pt x="15421" y="10635"/>
                  </a:lnTo>
                  <a:cubicBezTo>
                    <a:pt x="13394" y="7362"/>
                    <a:pt x="15023" y="4304"/>
                    <a:pt x="19044" y="3822"/>
                  </a:cubicBezTo>
                  <a:cubicBezTo>
                    <a:pt x="19044" y="3822"/>
                    <a:pt x="20440" y="3124"/>
                    <a:pt x="24993" y="3124"/>
                  </a:cubicBezTo>
                  <a:close/>
                  <a:moveTo>
                    <a:pt x="10858" y="11192"/>
                  </a:moveTo>
                  <a:cubicBezTo>
                    <a:pt x="11564" y="11192"/>
                    <a:pt x="12385" y="11429"/>
                    <a:pt x="13344" y="11981"/>
                  </a:cubicBezTo>
                  <a:cubicBezTo>
                    <a:pt x="16103" y="13576"/>
                    <a:pt x="18446" y="18096"/>
                    <a:pt x="17914" y="19010"/>
                  </a:cubicBezTo>
                  <a:cubicBezTo>
                    <a:pt x="17668" y="19447"/>
                    <a:pt x="16376" y="19729"/>
                    <a:pt x="14792" y="19729"/>
                  </a:cubicBezTo>
                  <a:cubicBezTo>
                    <a:pt x="13063" y="19729"/>
                    <a:pt x="10987" y="19394"/>
                    <a:pt x="9539" y="18562"/>
                  </a:cubicBezTo>
                  <a:cubicBezTo>
                    <a:pt x="6781" y="16966"/>
                    <a:pt x="6864" y="15039"/>
                    <a:pt x="7910" y="13227"/>
                  </a:cubicBezTo>
                  <a:cubicBezTo>
                    <a:pt x="8595" y="12042"/>
                    <a:pt x="9522" y="11192"/>
                    <a:pt x="10858" y="11192"/>
                  </a:cubicBezTo>
                  <a:close/>
                  <a:moveTo>
                    <a:pt x="38705" y="11192"/>
                  </a:moveTo>
                  <a:cubicBezTo>
                    <a:pt x="40041" y="11192"/>
                    <a:pt x="40975" y="12042"/>
                    <a:pt x="41660" y="13227"/>
                  </a:cubicBezTo>
                  <a:cubicBezTo>
                    <a:pt x="42707" y="15039"/>
                    <a:pt x="42790" y="16966"/>
                    <a:pt x="40015" y="18562"/>
                  </a:cubicBezTo>
                  <a:cubicBezTo>
                    <a:pt x="38576" y="19394"/>
                    <a:pt x="36503" y="19729"/>
                    <a:pt x="34775" y="19729"/>
                  </a:cubicBezTo>
                  <a:cubicBezTo>
                    <a:pt x="33190" y="19729"/>
                    <a:pt x="31894" y="19447"/>
                    <a:pt x="31640" y="19010"/>
                  </a:cubicBezTo>
                  <a:cubicBezTo>
                    <a:pt x="31108" y="18096"/>
                    <a:pt x="33468" y="13576"/>
                    <a:pt x="36226" y="11981"/>
                  </a:cubicBezTo>
                  <a:cubicBezTo>
                    <a:pt x="37180" y="11429"/>
                    <a:pt x="37999" y="11192"/>
                    <a:pt x="38705" y="11192"/>
                  </a:cubicBezTo>
                  <a:close/>
                  <a:moveTo>
                    <a:pt x="9204" y="21034"/>
                  </a:moveTo>
                  <a:cubicBezTo>
                    <a:pt x="9276" y="21034"/>
                    <a:pt x="9349" y="21035"/>
                    <a:pt x="9423" y="21037"/>
                  </a:cubicBezTo>
                  <a:lnTo>
                    <a:pt x="15870" y="23198"/>
                  </a:lnTo>
                  <a:cubicBezTo>
                    <a:pt x="15870" y="26338"/>
                    <a:pt x="17499" y="29263"/>
                    <a:pt x="20174" y="30908"/>
                  </a:cubicBezTo>
                  <a:lnTo>
                    <a:pt x="18778" y="37256"/>
                  </a:lnTo>
                  <a:cubicBezTo>
                    <a:pt x="17837" y="38993"/>
                    <a:pt x="16463" y="39871"/>
                    <a:pt x="15021" y="39871"/>
                  </a:cubicBezTo>
                  <a:cubicBezTo>
                    <a:pt x="13663" y="39871"/>
                    <a:pt x="12244" y="39093"/>
                    <a:pt x="11068" y="37522"/>
                  </a:cubicBezTo>
                  <a:cubicBezTo>
                    <a:pt x="11068" y="37522"/>
                    <a:pt x="9755" y="36658"/>
                    <a:pt x="7495" y="32719"/>
                  </a:cubicBezTo>
                  <a:cubicBezTo>
                    <a:pt x="5218" y="28781"/>
                    <a:pt x="5285" y="27601"/>
                    <a:pt x="5285" y="27601"/>
                  </a:cubicBezTo>
                  <a:cubicBezTo>
                    <a:pt x="3753" y="23934"/>
                    <a:pt x="5514" y="21034"/>
                    <a:pt x="9204" y="21034"/>
                  </a:cubicBezTo>
                  <a:close/>
                  <a:moveTo>
                    <a:pt x="40366" y="21034"/>
                  </a:moveTo>
                  <a:cubicBezTo>
                    <a:pt x="44056" y="21034"/>
                    <a:pt x="45800" y="23934"/>
                    <a:pt x="44236" y="27585"/>
                  </a:cubicBezTo>
                  <a:cubicBezTo>
                    <a:pt x="44236" y="27585"/>
                    <a:pt x="44153" y="29130"/>
                    <a:pt x="41860" y="33085"/>
                  </a:cubicBezTo>
                  <a:cubicBezTo>
                    <a:pt x="39583" y="37023"/>
                    <a:pt x="38536" y="37555"/>
                    <a:pt x="38536" y="37555"/>
                  </a:cubicBezTo>
                  <a:cubicBezTo>
                    <a:pt x="37356" y="39104"/>
                    <a:pt x="35932" y="39874"/>
                    <a:pt x="34571" y="39874"/>
                  </a:cubicBezTo>
                  <a:cubicBezTo>
                    <a:pt x="33114" y="39874"/>
                    <a:pt x="31729" y="38992"/>
                    <a:pt x="30792" y="37239"/>
                  </a:cubicBezTo>
                  <a:lnTo>
                    <a:pt x="29430" y="30576"/>
                  </a:lnTo>
                  <a:cubicBezTo>
                    <a:pt x="32155" y="28997"/>
                    <a:pt x="33867" y="26139"/>
                    <a:pt x="33950" y="22998"/>
                  </a:cubicBezTo>
                  <a:lnTo>
                    <a:pt x="40148" y="21037"/>
                  </a:lnTo>
                  <a:cubicBezTo>
                    <a:pt x="40221" y="21035"/>
                    <a:pt x="40294" y="21034"/>
                    <a:pt x="40366" y="21034"/>
                  </a:cubicBezTo>
                  <a:close/>
                  <a:moveTo>
                    <a:pt x="24777" y="30891"/>
                  </a:moveTo>
                  <a:cubicBezTo>
                    <a:pt x="25840" y="30891"/>
                    <a:pt x="28566" y="35179"/>
                    <a:pt x="28566" y="38386"/>
                  </a:cubicBezTo>
                  <a:cubicBezTo>
                    <a:pt x="28566" y="41576"/>
                    <a:pt x="26871" y="42457"/>
                    <a:pt x="24777" y="42457"/>
                  </a:cubicBezTo>
                  <a:cubicBezTo>
                    <a:pt x="22683" y="42457"/>
                    <a:pt x="20988" y="41576"/>
                    <a:pt x="20988" y="38386"/>
                  </a:cubicBezTo>
                  <a:cubicBezTo>
                    <a:pt x="20988" y="35179"/>
                    <a:pt x="23730" y="30891"/>
                    <a:pt x="24777" y="30891"/>
                  </a:cubicBezTo>
                  <a:close/>
                  <a:moveTo>
                    <a:pt x="24777" y="0"/>
                  </a:moveTo>
                  <a:cubicBezTo>
                    <a:pt x="15488" y="0"/>
                    <a:pt x="7113" y="5600"/>
                    <a:pt x="3557" y="14175"/>
                  </a:cubicBezTo>
                  <a:cubicBezTo>
                    <a:pt x="1" y="22766"/>
                    <a:pt x="1962" y="32653"/>
                    <a:pt x="8525" y="39217"/>
                  </a:cubicBezTo>
                  <a:cubicBezTo>
                    <a:pt x="12926" y="43618"/>
                    <a:pt x="18806" y="45952"/>
                    <a:pt x="24783" y="45952"/>
                  </a:cubicBezTo>
                  <a:cubicBezTo>
                    <a:pt x="27744" y="45952"/>
                    <a:pt x="30728" y="45380"/>
                    <a:pt x="33567" y="44202"/>
                  </a:cubicBezTo>
                  <a:cubicBezTo>
                    <a:pt x="42159" y="40646"/>
                    <a:pt x="47759" y="32271"/>
                    <a:pt x="47759" y="22982"/>
                  </a:cubicBezTo>
                  <a:cubicBezTo>
                    <a:pt x="47759" y="10286"/>
                    <a:pt x="37473" y="0"/>
                    <a:pt x="24777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124118" y="4028518"/>
              <a:ext cx="1992992" cy="1115114"/>
            </a:xfrm>
            <a:custGeom>
              <a:rect b="b" l="l" r="r" t="t"/>
              <a:pathLst>
                <a:path extrusionOk="0" h="34755" w="62116">
                  <a:moveTo>
                    <a:pt x="37221" y="1"/>
                  </a:moveTo>
                  <a:cubicBezTo>
                    <a:pt x="34702" y="1"/>
                    <a:pt x="32517" y="4435"/>
                    <a:pt x="30725" y="10692"/>
                  </a:cubicBezTo>
                  <a:cubicBezTo>
                    <a:pt x="28050" y="19998"/>
                    <a:pt x="16351" y="27060"/>
                    <a:pt x="9921" y="29653"/>
                  </a:cubicBezTo>
                  <a:cubicBezTo>
                    <a:pt x="5334" y="31514"/>
                    <a:pt x="1811" y="33092"/>
                    <a:pt x="0" y="34754"/>
                  </a:cubicBezTo>
                  <a:lnTo>
                    <a:pt x="62115" y="34754"/>
                  </a:lnTo>
                  <a:cubicBezTo>
                    <a:pt x="61584" y="32926"/>
                    <a:pt x="60221" y="31015"/>
                    <a:pt x="56765" y="29237"/>
                  </a:cubicBezTo>
                  <a:cubicBezTo>
                    <a:pt x="50550" y="26030"/>
                    <a:pt x="48622" y="22308"/>
                    <a:pt x="43288" y="8200"/>
                  </a:cubicBezTo>
                  <a:cubicBezTo>
                    <a:pt x="41100" y="2390"/>
                    <a:pt x="39071" y="1"/>
                    <a:pt x="3722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474607" y="4180954"/>
              <a:ext cx="366314" cy="174125"/>
            </a:xfrm>
            <a:custGeom>
              <a:rect b="b" l="l" r="r" t="t"/>
              <a:pathLst>
                <a:path extrusionOk="0" h="5427" w="11417">
                  <a:moveTo>
                    <a:pt x="9970" y="1"/>
                  </a:moveTo>
                  <a:cubicBezTo>
                    <a:pt x="9854" y="1"/>
                    <a:pt x="9737" y="20"/>
                    <a:pt x="9622" y="59"/>
                  </a:cubicBezTo>
                  <a:lnTo>
                    <a:pt x="7312" y="790"/>
                  </a:lnTo>
                  <a:cubicBezTo>
                    <a:pt x="6963" y="906"/>
                    <a:pt x="6681" y="1189"/>
                    <a:pt x="6581" y="1555"/>
                  </a:cubicBezTo>
                  <a:lnTo>
                    <a:pt x="1" y="3648"/>
                  </a:lnTo>
                  <a:lnTo>
                    <a:pt x="566" y="5426"/>
                  </a:lnTo>
                  <a:lnTo>
                    <a:pt x="7146" y="3316"/>
                  </a:lnTo>
                  <a:cubicBezTo>
                    <a:pt x="7350" y="3486"/>
                    <a:pt x="7593" y="3571"/>
                    <a:pt x="7842" y="3571"/>
                  </a:cubicBezTo>
                  <a:cubicBezTo>
                    <a:pt x="7959" y="3571"/>
                    <a:pt x="8077" y="3552"/>
                    <a:pt x="8193" y="3515"/>
                  </a:cubicBezTo>
                  <a:lnTo>
                    <a:pt x="10486" y="2784"/>
                  </a:lnTo>
                  <a:cubicBezTo>
                    <a:pt x="11084" y="2585"/>
                    <a:pt x="11417" y="1953"/>
                    <a:pt x="11217" y="1355"/>
                  </a:cubicBezTo>
                  <a:lnTo>
                    <a:pt x="11034" y="790"/>
                  </a:lnTo>
                  <a:cubicBezTo>
                    <a:pt x="10888" y="310"/>
                    <a:pt x="10441" y="1"/>
                    <a:pt x="9970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554050" y="4443025"/>
              <a:ext cx="296465" cy="90127"/>
            </a:xfrm>
            <a:custGeom>
              <a:rect b="b" l="l" r="r" t="t"/>
              <a:pathLst>
                <a:path extrusionOk="0" h="2809" w="9240">
                  <a:moveTo>
                    <a:pt x="1" y="0"/>
                  </a:moveTo>
                  <a:lnTo>
                    <a:pt x="34" y="2808"/>
                  </a:lnTo>
                  <a:lnTo>
                    <a:pt x="9240" y="2808"/>
                  </a:lnTo>
                  <a:lnTo>
                    <a:pt x="855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652679" y="4417421"/>
              <a:ext cx="116789" cy="141334"/>
            </a:xfrm>
            <a:custGeom>
              <a:rect b="b" l="l" r="r" t="t"/>
              <a:pathLst>
                <a:path extrusionOk="0" h="4405" w="3640">
                  <a:moveTo>
                    <a:pt x="1" y="1"/>
                  </a:moveTo>
                  <a:lnTo>
                    <a:pt x="1" y="4404"/>
                  </a:lnTo>
                  <a:lnTo>
                    <a:pt x="3640" y="440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819040" y="4358256"/>
              <a:ext cx="76811" cy="259664"/>
            </a:xfrm>
            <a:custGeom>
              <a:rect b="b" l="l" r="r" t="t"/>
              <a:pathLst>
                <a:path extrusionOk="0" h="8093" w="2394">
                  <a:moveTo>
                    <a:pt x="0" y="0"/>
                  </a:moveTo>
                  <a:lnTo>
                    <a:pt x="0" y="8093"/>
                  </a:lnTo>
                  <a:lnTo>
                    <a:pt x="2393" y="8093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24023" y="4125255"/>
              <a:ext cx="156254" cy="133859"/>
            </a:xfrm>
            <a:custGeom>
              <a:rect b="b" l="l" r="r" t="t"/>
              <a:pathLst>
                <a:path extrusionOk="0" h="4172" w="4870">
                  <a:moveTo>
                    <a:pt x="2792" y="0"/>
                  </a:moveTo>
                  <a:cubicBezTo>
                    <a:pt x="931" y="0"/>
                    <a:pt x="0" y="2244"/>
                    <a:pt x="1313" y="3556"/>
                  </a:cubicBezTo>
                  <a:cubicBezTo>
                    <a:pt x="1738" y="3981"/>
                    <a:pt x="2260" y="4171"/>
                    <a:pt x="2773" y="4171"/>
                  </a:cubicBezTo>
                  <a:cubicBezTo>
                    <a:pt x="3843" y="4171"/>
                    <a:pt x="4869" y="3342"/>
                    <a:pt x="4869" y="2094"/>
                  </a:cubicBezTo>
                  <a:cubicBezTo>
                    <a:pt x="4869" y="931"/>
                    <a:pt x="3939" y="0"/>
                    <a:pt x="279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25394" y="4422747"/>
              <a:ext cx="291653" cy="249461"/>
            </a:xfrm>
            <a:custGeom>
              <a:rect b="b" l="l" r="r" t="t"/>
              <a:pathLst>
                <a:path extrusionOk="0" h="7775" w="9090">
                  <a:moveTo>
                    <a:pt x="5202" y="1"/>
                  </a:moveTo>
                  <a:cubicBezTo>
                    <a:pt x="1729" y="1"/>
                    <a:pt x="0" y="4188"/>
                    <a:pt x="2443" y="6631"/>
                  </a:cubicBezTo>
                  <a:cubicBezTo>
                    <a:pt x="3239" y="7421"/>
                    <a:pt x="4213" y="7775"/>
                    <a:pt x="5168" y="7775"/>
                  </a:cubicBezTo>
                  <a:cubicBezTo>
                    <a:pt x="7166" y="7775"/>
                    <a:pt x="9079" y="6227"/>
                    <a:pt x="9090" y="3889"/>
                  </a:cubicBezTo>
                  <a:cubicBezTo>
                    <a:pt x="9090" y="1729"/>
                    <a:pt x="7345" y="1"/>
                    <a:pt x="520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996894" y="4743725"/>
              <a:ext cx="581188" cy="326304"/>
            </a:xfrm>
            <a:custGeom>
              <a:rect b="b" l="l" r="r" t="t"/>
              <a:pathLst>
                <a:path extrusionOk="0" h="10170" w="18114">
                  <a:moveTo>
                    <a:pt x="3108" y="0"/>
                  </a:moveTo>
                  <a:cubicBezTo>
                    <a:pt x="1396" y="0"/>
                    <a:pt x="1" y="1396"/>
                    <a:pt x="1" y="3124"/>
                  </a:cubicBezTo>
                  <a:lnTo>
                    <a:pt x="1" y="7046"/>
                  </a:lnTo>
                  <a:cubicBezTo>
                    <a:pt x="1" y="8774"/>
                    <a:pt x="1396" y="10170"/>
                    <a:pt x="3108" y="10170"/>
                  </a:cubicBezTo>
                  <a:lnTo>
                    <a:pt x="15006" y="10170"/>
                  </a:lnTo>
                  <a:cubicBezTo>
                    <a:pt x="16734" y="10170"/>
                    <a:pt x="18113" y="8774"/>
                    <a:pt x="18113" y="7046"/>
                  </a:cubicBezTo>
                  <a:lnTo>
                    <a:pt x="18113" y="3124"/>
                  </a:lnTo>
                  <a:cubicBezTo>
                    <a:pt x="18113" y="1396"/>
                    <a:pt x="16734" y="0"/>
                    <a:pt x="15006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104058" y="4793842"/>
              <a:ext cx="346069" cy="209547"/>
            </a:xfrm>
            <a:custGeom>
              <a:rect b="b" l="l" r="r" t="t"/>
              <a:pathLst>
                <a:path extrusionOk="0" h="6531" w="10786">
                  <a:moveTo>
                    <a:pt x="1563" y="0"/>
                  </a:moveTo>
                  <a:cubicBezTo>
                    <a:pt x="699" y="0"/>
                    <a:pt x="1" y="698"/>
                    <a:pt x="1" y="1562"/>
                  </a:cubicBezTo>
                  <a:lnTo>
                    <a:pt x="1" y="4969"/>
                  </a:lnTo>
                  <a:cubicBezTo>
                    <a:pt x="1" y="5833"/>
                    <a:pt x="699" y="6531"/>
                    <a:pt x="1563" y="6531"/>
                  </a:cubicBezTo>
                  <a:lnTo>
                    <a:pt x="9223" y="6531"/>
                  </a:lnTo>
                  <a:cubicBezTo>
                    <a:pt x="10087" y="6531"/>
                    <a:pt x="10785" y="5833"/>
                    <a:pt x="10785" y="4969"/>
                  </a:cubicBezTo>
                  <a:lnTo>
                    <a:pt x="10785" y="1562"/>
                  </a:lnTo>
                  <a:cubicBezTo>
                    <a:pt x="10785" y="698"/>
                    <a:pt x="10087" y="0"/>
                    <a:pt x="922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4"/>
          <p:cNvSpPr txBox="1"/>
          <p:nvPr>
            <p:ph type="title"/>
          </p:nvPr>
        </p:nvSpPr>
        <p:spPr>
          <a:xfrm>
            <a:off x="5443200" y="755375"/>
            <a:ext cx="29808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14" name="Google Shape;314;p24"/>
          <p:cNvSpPr txBox="1"/>
          <p:nvPr>
            <p:ph idx="1" type="subTitle"/>
          </p:nvPr>
        </p:nvSpPr>
        <p:spPr>
          <a:xfrm>
            <a:off x="5443225" y="1767900"/>
            <a:ext cx="2980800" cy="11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5" name="Google Shape;315;p24"/>
          <p:cNvSpPr txBox="1"/>
          <p:nvPr/>
        </p:nvSpPr>
        <p:spPr>
          <a:xfrm>
            <a:off x="5443200" y="3553200"/>
            <a:ext cx="2980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CREDITS: This presentation template was created by </a:t>
            </a:r>
            <a:r>
              <a:rPr lang="en" sz="900">
                <a:solidFill>
                  <a:srgbClr val="432918"/>
                </a:solidFill>
                <a:uFill>
                  <a:noFill/>
                </a:uFill>
                <a:latin typeface="Maitree Medium"/>
                <a:ea typeface="Maitree Medium"/>
                <a:cs typeface="Maitree Medium"/>
                <a:sym typeface="Maitre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, including icons by </a:t>
            </a:r>
            <a:r>
              <a:rPr lang="en" sz="900">
                <a:solidFill>
                  <a:srgbClr val="432918"/>
                </a:solidFill>
                <a:uFill>
                  <a:noFill/>
                </a:uFill>
                <a:latin typeface="Maitree Medium"/>
                <a:ea typeface="Maitree Medium"/>
                <a:cs typeface="Maitree Medium"/>
                <a:sym typeface="Maitre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, and infographics &amp; images by </a:t>
            </a:r>
            <a:r>
              <a:rPr lang="en" sz="900">
                <a:solidFill>
                  <a:srgbClr val="432918"/>
                </a:solidFill>
                <a:uFill>
                  <a:noFill/>
                </a:uFill>
                <a:latin typeface="Maitree Medium"/>
                <a:ea typeface="Maitree Medium"/>
                <a:cs typeface="Maitree Medium"/>
                <a:sym typeface="Maitre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.</a:t>
            </a:r>
            <a:endParaRPr sz="900">
              <a:solidFill>
                <a:srgbClr val="432918"/>
              </a:solidFill>
              <a:latin typeface="Maitree Medium"/>
              <a:ea typeface="Maitree Medium"/>
              <a:cs typeface="Maitree Medium"/>
              <a:sym typeface="Maitree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 rot="1878543">
            <a:off x="3804446" y="1206306"/>
            <a:ext cx="7310886" cy="2922604"/>
          </a:xfrm>
          <a:custGeom>
            <a:rect b="b" l="l" r="r" t="t"/>
            <a:pathLst>
              <a:path extrusionOk="0" h="110114" w="275499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263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2918"/>
              </a:solidFill>
            </a:endParaRPr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720000" y="1023725"/>
            <a:ext cx="7704000" cy="3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latin typeface="Maitree"/>
                <a:ea typeface="Maitree"/>
                <a:cs typeface="Maitree"/>
                <a:sym typeface="Maitree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5"/>
          <p:cNvGrpSpPr/>
          <p:nvPr/>
        </p:nvGrpSpPr>
        <p:grpSpPr>
          <a:xfrm>
            <a:off x="369" y="4193"/>
            <a:ext cx="9143833" cy="5138737"/>
            <a:chOff x="369" y="4193"/>
            <a:chExt cx="9143833" cy="5138737"/>
          </a:xfrm>
        </p:grpSpPr>
        <p:sp>
          <p:nvSpPr>
            <p:cNvPr id="84" name="Google Shape;84;p5"/>
            <p:cNvSpPr/>
            <p:nvPr/>
          </p:nvSpPr>
          <p:spPr>
            <a:xfrm>
              <a:off x="369" y="4193"/>
              <a:ext cx="9143833" cy="5138737"/>
            </a:xfrm>
            <a:custGeom>
              <a:rect b="b" l="l" r="r" t="t"/>
              <a:pathLst>
                <a:path extrusionOk="0" h="160335" w="285299">
                  <a:moveTo>
                    <a:pt x="142658" y="0"/>
                  </a:moveTo>
                  <a:lnTo>
                    <a:pt x="142658" y="80167"/>
                  </a:lnTo>
                  <a:lnTo>
                    <a:pt x="0" y="41253"/>
                  </a:lnTo>
                  <a:lnTo>
                    <a:pt x="0" y="160335"/>
                  </a:lnTo>
                  <a:lnTo>
                    <a:pt x="285299" y="160335"/>
                  </a:lnTo>
                  <a:lnTo>
                    <a:pt x="285299" y="0"/>
                  </a:lnTo>
                  <a:close/>
                </a:path>
              </a:pathLst>
            </a:custGeom>
            <a:solidFill>
              <a:srgbClr val="000000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5"/>
            <p:cNvGrpSpPr/>
            <p:nvPr/>
          </p:nvGrpSpPr>
          <p:grpSpPr>
            <a:xfrm>
              <a:off x="369" y="4193"/>
              <a:ext cx="9143833" cy="5138737"/>
              <a:chOff x="369" y="4193"/>
              <a:chExt cx="9143833" cy="5138737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2239318" y="1089662"/>
                <a:ext cx="4557766" cy="3117760"/>
              </a:xfrm>
              <a:custGeom>
                <a:rect b="b" l="l" r="r" t="t"/>
                <a:pathLst>
                  <a:path extrusionOk="0" h="97278" w="142208">
                    <a:moveTo>
                      <a:pt x="71112" y="1704"/>
                    </a:moveTo>
                    <a:cubicBezTo>
                      <a:pt x="109375" y="1704"/>
                      <a:pt x="140503" y="22757"/>
                      <a:pt x="140503" y="48639"/>
                    </a:cubicBezTo>
                    <a:cubicBezTo>
                      <a:pt x="140503" y="74520"/>
                      <a:pt x="109375" y="95573"/>
                      <a:pt x="71112" y="95573"/>
                    </a:cubicBezTo>
                    <a:cubicBezTo>
                      <a:pt x="32850" y="95573"/>
                      <a:pt x="1722" y="74520"/>
                      <a:pt x="1722" y="48639"/>
                    </a:cubicBezTo>
                    <a:cubicBezTo>
                      <a:pt x="1722" y="22757"/>
                      <a:pt x="32850" y="1704"/>
                      <a:pt x="71112" y="1704"/>
                    </a:cubicBezTo>
                    <a:close/>
                    <a:moveTo>
                      <a:pt x="71112" y="0"/>
                    </a:moveTo>
                    <a:cubicBezTo>
                      <a:pt x="52181" y="0"/>
                      <a:pt x="34370" y="5029"/>
                      <a:pt x="20953" y="14152"/>
                    </a:cubicBezTo>
                    <a:cubicBezTo>
                      <a:pt x="7453" y="23342"/>
                      <a:pt x="1" y="35589"/>
                      <a:pt x="1" y="48639"/>
                    </a:cubicBezTo>
                    <a:cubicBezTo>
                      <a:pt x="1" y="61705"/>
                      <a:pt x="7453" y="73952"/>
                      <a:pt x="20953" y="83142"/>
                    </a:cubicBezTo>
                    <a:cubicBezTo>
                      <a:pt x="34370" y="92265"/>
                      <a:pt x="52181" y="97277"/>
                      <a:pt x="71112" y="97277"/>
                    </a:cubicBezTo>
                    <a:cubicBezTo>
                      <a:pt x="90043" y="97277"/>
                      <a:pt x="107854" y="92265"/>
                      <a:pt x="121271" y="83142"/>
                    </a:cubicBezTo>
                    <a:cubicBezTo>
                      <a:pt x="134772" y="73952"/>
                      <a:pt x="142207" y="61705"/>
                      <a:pt x="142207" y="48639"/>
                    </a:cubicBezTo>
                    <a:cubicBezTo>
                      <a:pt x="142207" y="35589"/>
                      <a:pt x="134772" y="23342"/>
                      <a:pt x="121271" y="14152"/>
                    </a:cubicBezTo>
                    <a:cubicBezTo>
                      <a:pt x="107854" y="5029"/>
                      <a:pt x="90043" y="0"/>
                      <a:pt x="71112" y="0"/>
                    </a:cubicBezTo>
                    <a:close/>
                  </a:path>
                </a:pathLst>
              </a:custGeom>
              <a:solidFill>
                <a:srgbClr val="FFFFFF">
                  <a:alpha val="81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928722" y="878677"/>
                <a:ext cx="5179472" cy="3540275"/>
              </a:xfrm>
              <a:custGeom>
                <a:rect b="b" l="l" r="r" t="t"/>
                <a:pathLst>
                  <a:path extrusionOk="0" h="110461" w="161606">
                    <a:moveTo>
                      <a:pt x="80803" y="1704"/>
                    </a:moveTo>
                    <a:cubicBezTo>
                      <a:pt x="124413" y="1704"/>
                      <a:pt x="159885" y="25714"/>
                      <a:pt x="159885" y="55222"/>
                    </a:cubicBezTo>
                    <a:cubicBezTo>
                      <a:pt x="159885" y="84746"/>
                      <a:pt x="124413" y="108756"/>
                      <a:pt x="80803" y="108756"/>
                    </a:cubicBezTo>
                    <a:cubicBezTo>
                      <a:pt x="37194" y="108756"/>
                      <a:pt x="1722" y="84746"/>
                      <a:pt x="1722" y="55222"/>
                    </a:cubicBezTo>
                    <a:cubicBezTo>
                      <a:pt x="1722" y="25714"/>
                      <a:pt x="37194" y="1704"/>
                      <a:pt x="80803" y="1704"/>
                    </a:cubicBezTo>
                    <a:close/>
                    <a:moveTo>
                      <a:pt x="80803" y="0"/>
                    </a:moveTo>
                    <a:cubicBezTo>
                      <a:pt x="59283" y="0"/>
                      <a:pt x="39032" y="5698"/>
                      <a:pt x="23794" y="16074"/>
                    </a:cubicBezTo>
                    <a:cubicBezTo>
                      <a:pt x="16358" y="21120"/>
                      <a:pt x="10510" y="27034"/>
                      <a:pt x="6417" y="33601"/>
                    </a:cubicBezTo>
                    <a:cubicBezTo>
                      <a:pt x="2156" y="40451"/>
                      <a:pt x="1" y="47720"/>
                      <a:pt x="1" y="55222"/>
                    </a:cubicBezTo>
                    <a:cubicBezTo>
                      <a:pt x="1" y="62724"/>
                      <a:pt x="2156" y="70009"/>
                      <a:pt x="6417" y="76842"/>
                    </a:cubicBezTo>
                    <a:cubicBezTo>
                      <a:pt x="10510" y="83426"/>
                      <a:pt x="16358" y="89324"/>
                      <a:pt x="23794" y="94386"/>
                    </a:cubicBezTo>
                    <a:cubicBezTo>
                      <a:pt x="39032" y="104746"/>
                      <a:pt x="59283" y="110460"/>
                      <a:pt x="80803" y="110460"/>
                    </a:cubicBezTo>
                    <a:cubicBezTo>
                      <a:pt x="102324" y="110460"/>
                      <a:pt x="122575" y="104746"/>
                      <a:pt x="137813" y="94386"/>
                    </a:cubicBezTo>
                    <a:cubicBezTo>
                      <a:pt x="145248" y="89324"/>
                      <a:pt x="151096" y="83426"/>
                      <a:pt x="155190" y="76842"/>
                    </a:cubicBezTo>
                    <a:cubicBezTo>
                      <a:pt x="159434" y="70009"/>
                      <a:pt x="161606" y="62724"/>
                      <a:pt x="161606" y="55222"/>
                    </a:cubicBezTo>
                    <a:cubicBezTo>
                      <a:pt x="161606" y="47720"/>
                      <a:pt x="159434" y="40451"/>
                      <a:pt x="155190" y="33601"/>
                    </a:cubicBezTo>
                    <a:cubicBezTo>
                      <a:pt x="151096" y="27034"/>
                      <a:pt x="145248" y="21120"/>
                      <a:pt x="137813" y="16074"/>
                    </a:cubicBezTo>
                    <a:cubicBezTo>
                      <a:pt x="122575" y="5698"/>
                      <a:pt x="102324" y="0"/>
                      <a:pt x="80803" y="0"/>
                    </a:cubicBezTo>
                    <a:close/>
                  </a:path>
                </a:pathLst>
              </a:custGeom>
              <a:solidFill>
                <a:srgbClr val="FFFFFF">
                  <a:alpha val="81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545219" y="4193"/>
                <a:ext cx="54645" cy="5138737"/>
              </a:xfrm>
              <a:custGeom>
                <a:rect b="b" l="l" r="r" t="t"/>
                <a:pathLst>
                  <a:path extrusionOk="0" h="160335" w="1705">
                    <a:moveTo>
                      <a:pt x="1" y="0"/>
                    </a:moveTo>
                    <a:lnTo>
                      <a:pt x="1" y="160335"/>
                    </a:lnTo>
                    <a:lnTo>
                      <a:pt x="1705" y="160335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rgbClr val="FFFFFF">
                  <a:alpha val="81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369" y="2546238"/>
                <a:ext cx="9143833" cy="54645"/>
              </a:xfrm>
              <a:custGeom>
                <a:rect b="b" l="l" r="r" t="t"/>
                <a:pathLst>
                  <a:path extrusionOk="0" h="1705" w="285299">
                    <a:moveTo>
                      <a:pt x="0" y="0"/>
                    </a:moveTo>
                    <a:lnTo>
                      <a:pt x="0" y="1705"/>
                    </a:lnTo>
                    <a:lnTo>
                      <a:pt x="285299" y="1705"/>
                    </a:lnTo>
                    <a:lnTo>
                      <a:pt x="285299" y="0"/>
                    </a:lnTo>
                    <a:close/>
                  </a:path>
                </a:pathLst>
              </a:custGeom>
              <a:solidFill>
                <a:srgbClr val="FFFFFF">
                  <a:alpha val="81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4884375" y="2937600"/>
            <a:ext cx="27111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4884375" y="2667675"/>
            <a:ext cx="2711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1549625" y="2937675"/>
            <a:ext cx="27111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5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50"/>
              <a:buNone/>
              <a:defRPr sz="95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  <a:defRPr sz="950"/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1549625" y="2667600"/>
            <a:ext cx="27111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5443150" y="540000"/>
            <a:ext cx="29808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9" name="Google Shape;99;p7"/>
          <p:cNvSpPr txBox="1"/>
          <p:nvPr>
            <p:ph idx="1" type="subTitle"/>
          </p:nvPr>
        </p:nvSpPr>
        <p:spPr>
          <a:xfrm>
            <a:off x="5443200" y="1176455"/>
            <a:ext cx="2980800" cy="15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1388100" y="1347400"/>
            <a:ext cx="6367800" cy="24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720000" y="40002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EB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ngers"/>
              <a:buNone/>
              <a:defRPr sz="28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aitree Medium"/>
              <a:buChar char="●"/>
              <a:defRPr sz="1800"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○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■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●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○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■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●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aitree Medium"/>
              <a:buChar char="○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aitree Medium"/>
              <a:buChar char="■"/>
              <a:defRPr>
                <a:solidFill>
                  <a:schemeClr val="accent1"/>
                </a:solidFill>
                <a:latin typeface="Maitree Medium"/>
                <a:ea typeface="Maitree Medium"/>
                <a:cs typeface="Maitree Medium"/>
                <a:sym typeface="Maitree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nolanarendt10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idx="2" type="subTitle"/>
          </p:nvPr>
        </p:nvSpPr>
        <p:spPr>
          <a:xfrm>
            <a:off x="3852138" y="1861438"/>
            <a:ext cx="14397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ngers"/>
                <a:ea typeface="Bangers"/>
                <a:cs typeface="Bangers"/>
                <a:sym typeface="Bangers"/>
              </a:rPr>
              <a:t>Nolan Arendt</a:t>
            </a:r>
            <a:endParaRPr sz="2000">
              <a:latin typeface="Bangers"/>
              <a:ea typeface="Bangers"/>
              <a:cs typeface="Bangers"/>
              <a:sym typeface="Bangers"/>
            </a:endParaRPr>
          </a:p>
        </p:txBody>
      </p:sp>
      <p:grpSp>
        <p:nvGrpSpPr>
          <p:cNvPr id="322" name="Google Shape;322;p26"/>
          <p:cNvGrpSpPr/>
          <p:nvPr/>
        </p:nvGrpSpPr>
        <p:grpSpPr>
          <a:xfrm>
            <a:off x="-1229047" y="2428806"/>
            <a:ext cx="11602079" cy="2801413"/>
            <a:chOff x="-1106409" y="2404106"/>
            <a:chExt cx="11602079" cy="2801413"/>
          </a:xfrm>
        </p:grpSpPr>
        <p:grpSp>
          <p:nvGrpSpPr>
            <p:cNvPr id="323" name="Google Shape;323;p26"/>
            <p:cNvGrpSpPr/>
            <p:nvPr/>
          </p:nvGrpSpPr>
          <p:grpSpPr>
            <a:xfrm>
              <a:off x="-1106409" y="2404106"/>
              <a:ext cx="11602079" cy="2801413"/>
              <a:chOff x="-1106409" y="2404106"/>
              <a:chExt cx="11602079" cy="2801413"/>
            </a:xfrm>
          </p:grpSpPr>
          <p:sp>
            <p:nvSpPr>
              <p:cNvPr id="324" name="Google Shape;324;p26"/>
              <p:cNvSpPr/>
              <p:nvPr/>
            </p:nvSpPr>
            <p:spPr>
              <a:xfrm>
                <a:off x="-8775" y="4415675"/>
                <a:ext cx="9208415" cy="737578"/>
              </a:xfrm>
              <a:custGeom>
                <a:rect b="b" l="l" r="r" t="t"/>
                <a:pathLst>
                  <a:path extrusionOk="0" h="15189" w="225503">
                    <a:moveTo>
                      <a:pt x="1" y="1"/>
                    </a:moveTo>
                    <a:lnTo>
                      <a:pt x="1" y="15188"/>
                    </a:lnTo>
                    <a:lnTo>
                      <a:pt x="225503" y="15188"/>
                    </a:lnTo>
                    <a:lnTo>
                      <a:pt x="225503" y="1"/>
                    </a:ln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2826542" y="2757111"/>
                <a:ext cx="3821457" cy="1759469"/>
              </a:xfrm>
              <a:custGeom>
                <a:rect b="b" l="l" r="r" t="t"/>
                <a:pathLst>
                  <a:path extrusionOk="0" h="43318" w="94084">
                    <a:moveTo>
                      <a:pt x="6828" y="1"/>
                    </a:moveTo>
                    <a:cubicBezTo>
                      <a:pt x="5336" y="1"/>
                      <a:pt x="4002" y="886"/>
                      <a:pt x="3434" y="2259"/>
                    </a:cubicBezTo>
                    <a:lnTo>
                      <a:pt x="1321" y="7251"/>
                    </a:lnTo>
                    <a:cubicBezTo>
                      <a:pt x="1136" y="7713"/>
                      <a:pt x="1030" y="8189"/>
                      <a:pt x="1030" y="8691"/>
                    </a:cubicBezTo>
                    <a:lnTo>
                      <a:pt x="1030" y="13986"/>
                    </a:lnTo>
                    <a:cubicBezTo>
                      <a:pt x="423" y="14184"/>
                      <a:pt x="0" y="14766"/>
                      <a:pt x="0" y="15413"/>
                    </a:cubicBezTo>
                    <a:lnTo>
                      <a:pt x="0" y="43318"/>
                    </a:lnTo>
                    <a:lnTo>
                      <a:pt x="94084" y="43318"/>
                    </a:lnTo>
                    <a:lnTo>
                      <a:pt x="94084" y="15413"/>
                    </a:lnTo>
                    <a:cubicBezTo>
                      <a:pt x="94084" y="14585"/>
                      <a:pt x="93409" y="13917"/>
                      <a:pt x="92604" y="13917"/>
                    </a:cubicBezTo>
                    <a:cubicBezTo>
                      <a:pt x="92573" y="13917"/>
                      <a:pt x="92543" y="13918"/>
                      <a:pt x="92512" y="13920"/>
                    </a:cubicBezTo>
                    <a:lnTo>
                      <a:pt x="92512" y="8677"/>
                    </a:lnTo>
                    <a:cubicBezTo>
                      <a:pt x="92512" y="8189"/>
                      <a:pt x="92407" y="7713"/>
                      <a:pt x="92222" y="7251"/>
                    </a:cubicBezTo>
                    <a:lnTo>
                      <a:pt x="90109" y="2259"/>
                    </a:lnTo>
                    <a:cubicBezTo>
                      <a:pt x="89541" y="886"/>
                      <a:pt x="88194" y="1"/>
                      <a:pt x="86715" y="1"/>
                    </a:cubicBezTo>
                    <a:lnTo>
                      <a:pt x="77219" y="1"/>
                    </a:lnTo>
                    <a:cubicBezTo>
                      <a:pt x="75740" y="1"/>
                      <a:pt x="74393" y="886"/>
                      <a:pt x="73825" y="2259"/>
                    </a:cubicBezTo>
                    <a:lnTo>
                      <a:pt x="71712" y="7251"/>
                    </a:lnTo>
                    <a:cubicBezTo>
                      <a:pt x="71527" y="7713"/>
                      <a:pt x="71435" y="8189"/>
                      <a:pt x="71435" y="8677"/>
                    </a:cubicBezTo>
                    <a:lnTo>
                      <a:pt x="71435" y="13986"/>
                    </a:lnTo>
                    <a:cubicBezTo>
                      <a:pt x="71078" y="14105"/>
                      <a:pt x="70787" y="14343"/>
                      <a:pt x="70603" y="14660"/>
                    </a:cubicBezTo>
                    <a:cubicBezTo>
                      <a:pt x="70330" y="14201"/>
                      <a:pt x="69847" y="13917"/>
                      <a:pt x="69319" y="13917"/>
                    </a:cubicBezTo>
                    <a:cubicBezTo>
                      <a:pt x="69285" y="13917"/>
                      <a:pt x="69250" y="13918"/>
                      <a:pt x="69216" y="13920"/>
                    </a:cubicBezTo>
                    <a:lnTo>
                      <a:pt x="69216" y="8677"/>
                    </a:lnTo>
                    <a:cubicBezTo>
                      <a:pt x="69216" y="8189"/>
                      <a:pt x="69123" y="7713"/>
                      <a:pt x="68939" y="7251"/>
                    </a:cubicBezTo>
                    <a:lnTo>
                      <a:pt x="66826" y="2259"/>
                    </a:lnTo>
                    <a:cubicBezTo>
                      <a:pt x="66258" y="886"/>
                      <a:pt x="64911" y="1"/>
                      <a:pt x="63431" y="1"/>
                    </a:cubicBezTo>
                    <a:lnTo>
                      <a:pt x="53645" y="1"/>
                    </a:lnTo>
                    <a:cubicBezTo>
                      <a:pt x="52153" y="1"/>
                      <a:pt x="50819" y="886"/>
                      <a:pt x="50251" y="2259"/>
                    </a:cubicBezTo>
                    <a:lnTo>
                      <a:pt x="48138" y="7251"/>
                    </a:lnTo>
                    <a:cubicBezTo>
                      <a:pt x="47953" y="7713"/>
                      <a:pt x="47848" y="8189"/>
                      <a:pt x="47848" y="8677"/>
                    </a:cubicBezTo>
                    <a:lnTo>
                      <a:pt x="47848" y="13986"/>
                    </a:lnTo>
                    <a:cubicBezTo>
                      <a:pt x="47518" y="14092"/>
                      <a:pt x="47227" y="14330"/>
                      <a:pt x="47042" y="14633"/>
                    </a:cubicBezTo>
                    <a:cubicBezTo>
                      <a:pt x="46791" y="14224"/>
                      <a:pt x="46355" y="13960"/>
                      <a:pt x="45880" y="13920"/>
                    </a:cubicBezTo>
                    <a:lnTo>
                      <a:pt x="45682" y="13920"/>
                    </a:lnTo>
                    <a:lnTo>
                      <a:pt x="45682" y="8691"/>
                    </a:lnTo>
                    <a:cubicBezTo>
                      <a:pt x="45682" y="8189"/>
                      <a:pt x="45589" y="7713"/>
                      <a:pt x="45404" y="7251"/>
                    </a:cubicBezTo>
                    <a:lnTo>
                      <a:pt x="43291" y="2259"/>
                    </a:lnTo>
                    <a:cubicBezTo>
                      <a:pt x="42724" y="886"/>
                      <a:pt x="41376" y="1"/>
                      <a:pt x="39897" y="1"/>
                    </a:cubicBezTo>
                    <a:lnTo>
                      <a:pt x="30362" y="1"/>
                    </a:lnTo>
                    <a:cubicBezTo>
                      <a:pt x="28870" y="1"/>
                      <a:pt x="27536" y="886"/>
                      <a:pt x="26968" y="2259"/>
                    </a:cubicBezTo>
                    <a:lnTo>
                      <a:pt x="24855" y="7251"/>
                    </a:lnTo>
                    <a:cubicBezTo>
                      <a:pt x="24670" y="7713"/>
                      <a:pt x="24565" y="8189"/>
                      <a:pt x="24565" y="8691"/>
                    </a:cubicBezTo>
                    <a:lnTo>
                      <a:pt x="24565" y="13986"/>
                    </a:lnTo>
                    <a:cubicBezTo>
                      <a:pt x="24116" y="14132"/>
                      <a:pt x="23759" y="14488"/>
                      <a:pt x="23614" y="14937"/>
                    </a:cubicBezTo>
                    <a:cubicBezTo>
                      <a:pt x="23412" y="14319"/>
                      <a:pt x="22836" y="13918"/>
                      <a:pt x="22198" y="13918"/>
                    </a:cubicBezTo>
                    <a:cubicBezTo>
                      <a:pt x="22168" y="13918"/>
                      <a:pt x="22138" y="13919"/>
                      <a:pt x="22108" y="13920"/>
                    </a:cubicBezTo>
                    <a:lnTo>
                      <a:pt x="22108" y="8691"/>
                    </a:lnTo>
                    <a:cubicBezTo>
                      <a:pt x="22108" y="8189"/>
                      <a:pt x="22016" y="7713"/>
                      <a:pt x="21818" y="7251"/>
                    </a:cubicBezTo>
                    <a:lnTo>
                      <a:pt x="19718" y="2259"/>
                    </a:lnTo>
                    <a:cubicBezTo>
                      <a:pt x="19137" y="886"/>
                      <a:pt x="17803" y="1"/>
                      <a:pt x="16324" y="1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635043" y="2757111"/>
                <a:ext cx="3834901" cy="1759469"/>
              </a:xfrm>
              <a:custGeom>
                <a:rect b="b" l="l" r="r" t="t"/>
                <a:pathLst>
                  <a:path extrusionOk="0" h="43318" w="94415">
                    <a:moveTo>
                      <a:pt x="7159" y="1"/>
                    </a:moveTo>
                    <a:cubicBezTo>
                      <a:pt x="5666" y="1"/>
                      <a:pt x="4333" y="886"/>
                      <a:pt x="3765" y="2259"/>
                    </a:cubicBezTo>
                    <a:lnTo>
                      <a:pt x="1652" y="7251"/>
                    </a:lnTo>
                    <a:cubicBezTo>
                      <a:pt x="1467" y="7713"/>
                      <a:pt x="1361" y="8189"/>
                      <a:pt x="1361" y="8691"/>
                    </a:cubicBezTo>
                    <a:lnTo>
                      <a:pt x="1361" y="13986"/>
                    </a:lnTo>
                    <a:cubicBezTo>
                      <a:pt x="767" y="14184"/>
                      <a:pt x="1" y="14739"/>
                      <a:pt x="1" y="15413"/>
                    </a:cubicBezTo>
                    <a:lnTo>
                      <a:pt x="1" y="43318"/>
                    </a:lnTo>
                    <a:lnTo>
                      <a:pt x="94414" y="43318"/>
                    </a:lnTo>
                    <a:lnTo>
                      <a:pt x="94414" y="15413"/>
                    </a:lnTo>
                    <a:cubicBezTo>
                      <a:pt x="94414" y="14585"/>
                      <a:pt x="93740" y="13917"/>
                      <a:pt x="92934" y="13917"/>
                    </a:cubicBezTo>
                    <a:cubicBezTo>
                      <a:pt x="92904" y="13917"/>
                      <a:pt x="92873" y="13918"/>
                      <a:pt x="92843" y="13920"/>
                    </a:cubicBezTo>
                    <a:lnTo>
                      <a:pt x="92843" y="8677"/>
                    </a:lnTo>
                    <a:cubicBezTo>
                      <a:pt x="92843" y="8189"/>
                      <a:pt x="92737" y="7713"/>
                      <a:pt x="92552" y="7251"/>
                    </a:cubicBezTo>
                    <a:lnTo>
                      <a:pt x="90439" y="2259"/>
                    </a:lnTo>
                    <a:cubicBezTo>
                      <a:pt x="89871" y="886"/>
                      <a:pt x="88524" y="1"/>
                      <a:pt x="87045" y="1"/>
                    </a:cubicBezTo>
                    <a:lnTo>
                      <a:pt x="77550" y="1"/>
                    </a:lnTo>
                    <a:cubicBezTo>
                      <a:pt x="76071" y="1"/>
                      <a:pt x="74723" y="886"/>
                      <a:pt x="74156" y="2259"/>
                    </a:cubicBezTo>
                    <a:lnTo>
                      <a:pt x="72043" y="7251"/>
                    </a:lnTo>
                    <a:cubicBezTo>
                      <a:pt x="71858" y="7713"/>
                      <a:pt x="71765" y="8189"/>
                      <a:pt x="71765" y="8677"/>
                    </a:cubicBezTo>
                    <a:lnTo>
                      <a:pt x="71765" y="13986"/>
                    </a:lnTo>
                    <a:cubicBezTo>
                      <a:pt x="71547" y="14455"/>
                      <a:pt x="71110" y="14687"/>
                      <a:pt x="70672" y="14687"/>
                    </a:cubicBezTo>
                    <a:cubicBezTo>
                      <a:pt x="70211" y="14687"/>
                      <a:pt x="69750" y="14429"/>
                      <a:pt x="69547" y="13920"/>
                    </a:cubicBezTo>
                    <a:lnTo>
                      <a:pt x="69547" y="8677"/>
                    </a:lnTo>
                    <a:cubicBezTo>
                      <a:pt x="69547" y="8189"/>
                      <a:pt x="69454" y="7713"/>
                      <a:pt x="69269" y="7251"/>
                    </a:cubicBezTo>
                    <a:lnTo>
                      <a:pt x="67156" y="2259"/>
                    </a:lnTo>
                    <a:cubicBezTo>
                      <a:pt x="66588" y="886"/>
                      <a:pt x="65241" y="1"/>
                      <a:pt x="63762" y="1"/>
                    </a:cubicBezTo>
                    <a:lnTo>
                      <a:pt x="53976" y="1"/>
                    </a:lnTo>
                    <a:cubicBezTo>
                      <a:pt x="52484" y="1"/>
                      <a:pt x="51150" y="886"/>
                      <a:pt x="50582" y="2259"/>
                    </a:cubicBezTo>
                    <a:lnTo>
                      <a:pt x="48469" y="7251"/>
                    </a:lnTo>
                    <a:cubicBezTo>
                      <a:pt x="48284" y="7713"/>
                      <a:pt x="48178" y="8189"/>
                      <a:pt x="48178" y="8677"/>
                    </a:cubicBezTo>
                    <a:lnTo>
                      <a:pt x="48178" y="13986"/>
                    </a:lnTo>
                    <a:cubicBezTo>
                      <a:pt x="47848" y="14092"/>
                      <a:pt x="47558" y="14330"/>
                      <a:pt x="47373" y="14633"/>
                    </a:cubicBezTo>
                    <a:cubicBezTo>
                      <a:pt x="47122" y="14224"/>
                      <a:pt x="46686" y="13960"/>
                      <a:pt x="46211" y="13920"/>
                    </a:cubicBezTo>
                    <a:lnTo>
                      <a:pt x="46012" y="13920"/>
                    </a:lnTo>
                    <a:lnTo>
                      <a:pt x="46012" y="8691"/>
                    </a:lnTo>
                    <a:cubicBezTo>
                      <a:pt x="46012" y="8189"/>
                      <a:pt x="45920" y="7713"/>
                      <a:pt x="45735" y="7251"/>
                    </a:cubicBezTo>
                    <a:lnTo>
                      <a:pt x="43622" y="2259"/>
                    </a:lnTo>
                    <a:cubicBezTo>
                      <a:pt x="43054" y="886"/>
                      <a:pt x="41707" y="1"/>
                      <a:pt x="40228" y="1"/>
                    </a:cubicBezTo>
                    <a:lnTo>
                      <a:pt x="30693" y="1"/>
                    </a:lnTo>
                    <a:cubicBezTo>
                      <a:pt x="29201" y="1"/>
                      <a:pt x="27867" y="886"/>
                      <a:pt x="27299" y="2259"/>
                    </a:cubicBezTo>
                    <a:lnTo>
                      <a:pt x="25186" y="7251"/>
                    </a:lnTo>
                    <a:cubicBezTo>
                      <a:pt x="25001" y="7713"/>
                      <a:pt x="24895" y="8189"/>
                      <a:pt x="24895" y="8691"/>
                    </a:cubicBezTo>
                    <a:lnTo>
                      <a:pt x="24895" y="13986"/>
                    </a:lnTo>
                    <a:cubicBezTo>
                      <a:pt x="24446" y="14132"/>
                      <a:pt x="24090" y="14488"/>
                      <a:pt x="23944" y="14937"/>
                    </a:cubicBezTo>
                    <a:cubicBezTo>
                      <a:pt x="23742" y="14319"/>
                      <a:pt x="23167" y="13918"/>
                      <a:pt x="22529" y="13918"/>
                    </a:cubicBezTo>
                    <a:cubicBezTo>
                      <a:pt x="22499" y="13918"/>
                      <a:pt x="22469" y="13919"/>
                      <a:pt x="22439" y="13920"/>
                    </a:cubicBezTo>
                    <a:lnTo>
                      <a:pt x="22439" y="8691"/>
                    </a:lnTo>
                    <a:cubicBezTo>
                      <a:pt x="22439" y="8189"/>
                      <a:pt x="22346" y="7713"/>
                      <a:pt x="22161" y="7251"/>
                    </a:cubicBezTo>
                    <a:lnTo>
                      <a:pt x="20048" y="2259"/>
                    </a:lnTo>
                    <a:cubicBezTo>
                      <a:pt x="19467" y="886"/>
                      <a:pt x="18133" y="1"/>
                      <a:pt x="16654" y="1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-1001820" y="2757111"/>
                <a:ext cx="3834861" cy="1759469"/>
              </a:xfrm>
              <a:custGeom>
                <a:rect b="b" l="l" r="r" t="t"/>
                <a:pathLst>
                  <a:path extrusionOk="0" h="43318" w="94414">
                    <a:moveTo>
                      <a:pt x="7145" y="1"/>
                    </a:moveTo>
                    <a:cubicBezTo>
                      <a:pt x="5666" y="1"/>
                      <a:pt x="4332" y="886"/>
                      <a:pt x="3751" y="2259"/>
                    </a:cubicBezTo>
                    <a:lnTo>
                      <a:pt x="1651" y="7251"/>
                    </a:lnTo>
                    <a:cubicBezTo>
                      <a:pt x="1453" y="7713"/>
                      <a:pt x="1361" y="8189"/>
                      <a:pt x="1361" y="8691"/>
                    </a:cubicBezTo>
                    <a:lnTo>
                      <a:pt x="1361" y="13986"/>
                    </a:lnTo>
                    <a:cubicBezTo>
                      <a:pt x="753" y="14184"/>
                      <a:pt x="0" y="14739"/>
                      <a:pt x="0" y="15413"/>
                    </a:cubicBezTo>
                    <a:lnTo>
                      <a:pt x="0" y="43318"/>
                    </a:lnTo>
                    <a:lnTo>
                      <a:pt x="94414" y="43318"/>
                    </a:lnTo>
                    <a:lnTo>
                      <a:pt x="94414" y="15413"/>
                    </a:lnTo>
                    <a:cubicBezTo>
                      <a:pt x="94414" y="14585"/>
                      <a:pt x="93739" y="13917"/>
                      <a:pt x="92922" y="13917"/>
                    </a:cubicBezTo>
                    <a:cubicBezTo>
                      <a:pt x="92891" y="13917"/>
                      <a:pt x="92860" y="13918"/>
                      <a:pt x="92829" y="13920"/>
                    </a:cubicBezTo>
                    <a:lnTo>
                      <a:pt x="92829" y="8677"/>
                    </a:lnTo>
                    <a:cubicBezTo>
                      <a:pt x="92829" y="8189"/>
                      <a:pt x="92737" y="7713"/>
                      <a:pt x="92539" y="7251"/>
                    </a:cubicBezTo>
                    <a:lnTo>
                      <a:pt x="90439" y="2259"/>
                    </a:lnTo>
                    <a:cubicBezTo>
                      <a:pt x="89858" y="886"/>
                      <a:pt x="88524" y="1"/>
                      <a:pt x="87045" y="1"/>
                    </a:cubicBezTo>
                    <a:lnTo>
                      <a:pt x="77536" y="1"/>
                    </a:lnTo>
                    <a:cubicBezTo>
                      <a:pt x="76057" y="1"/>
                      <a:pt x="74723" y="886"/>
                      <a:pt x="74142" y="2259"/>
                    </a:cubicBezTo>
                    <a:lnTo>
                      <a:pt x="72042" y="7251"/>
                    </a:lnTo>
                    <a:cubicBezTo>
                      <a:pt x="71844" y="7713"/>
                      <a:pt x="71751" y="8189"/>
                      <a:pt x="71751" y="8677"/>
                    </a:cubicBezTo>
                    <a:lnTo>
                      <a:pt x="71751" y="13986"/>
                    </a:lnTo>
                    <a:cubicBezTo>
                      <a:pt x="71408" y="14105"/>
                      <a:pt x="71104" y="14343"/>
                      <a:pt x="70919" y="14660"/>
                    </a:cubicBezTo>
                    <a:cubicBezTo>
                      <a:pt x="70659" y="14201"/>
                      <a:pt x="70165" y="13917"/>
                      <a:pt x="69647" y="13917"/>
                    </a:cubicBezTo>
                    <a:cubicBezTo>
                      <a:pt x="69613" y="13917"/>
                      <a:pt x="69580" y="13918"/>
                      <a:pt x="69546" y="13920"/>
                    </a:cubicBezTo>
                    <a:lnTo>
                      <a:pt x="69546" y="8677"/>
                    </a:lnTo>
                    <a:cubicBezTo>
                      <a:pt x="69546" y="8189"/>
                      <a:pt x="69453" y="7713"/>
                      <a:pt x="69255" y="7251"/>
                    </a:cubicBezTo>
                    <a:lnTo>
                      <a:pt x="67156" y="2259"/>
                    </a:lnTo>
                    <a:cubicBezTo>
                      <a:pt x="66574" y="886"/>
                      <a:pt x="65241" y="1"/>
                      <a:pt x="63761" y="1"/>
                    </a:cubicBezTo>
                    <a:lnTo>
                      <a:pt x="53962" y="1"/>
                    </a:lnTo>
                    <a:cubicBezTo>
                      <a:pt x="52483" y="1"/>
                      <a:pt x="51149" y="886"/>
                      <a:pt x="50568" y="2259"/>
                    </a:cubicBezTo>
                    <a:lnTo>
                      <a:pt x="48468" y="7251"/>
                    </a:lnTo>
                    <a:cubicBezTo>
                      <a:pt x="48270" y="7713"/>
                      <a:pt x="48178" y="8189"/>
                      <a:pt x="48178" y="8677"/>
                    </a:cubicBezTo>
                    <a:lnTo>
                      <a:pt x="48178" y="13986"/>
                    </a:lnTo>
                    <a:cubicBezTo>
                      <a:pt x="47834" y="14092"/>
                      <a:pt x="47557" y="14330"/>
                      <a:pt x="47359" y="14633"/>
                    </a:cubicBezTo>
                    <a:cubicBezTo>
                      <a:pt x="47108" y="14224"/>
                      <a:pt x="46685" y="13960"/>
                      <a:pt x="46197" y="13920"/>
                    </a:cubicBezTo>
                    <a:lnTo>
                      <a:pt x="46012" y="13920"/>
                    </a:lnTo>
                    <a:lnTo>
                      <a:pt x="46012" y="8691"/>
                    </a:lnTo>
                    <a:cubicBezTo>
                      <a:pt x="46012" y="8189"/>
                      <a:pt x="45919" y="7713"/>
                      <a:pt x="45721" y="7251"/>
                    </a:cubicBezTo>
                    <a:lnTo>
                      <a:pt x="43621" y="2259"/>
                    </a:lnTo>
                    <a:cubicBezTo>
                      <a:pt x="43040" y="886"/>
                      <a:pt x="41707" y="1"/>
                      <a:pt x="40227" y="1"/>
                    </a:cubicBezTo>
                    <a:lnTo>
                      <a:pt x="30679" y="1"/>
                    </a:lnTo>
                    <a:cubicBezTo>
                      <a:pt x="29200" y="1"/>
                      <a:pt x="27866" y="886"/>
                      <a:pt x="27285" y="2259"/>
                    </a:cubicBezTo>
                    <a:lnTo>
                      <a:pt x="25185" y="7251"/>
                    </a:lnTo>
                    <a:cubicBezTo>
                      <a:pt x="24987" y="7713"/>
                      <a:pt x="24895" y="8189"/>
                      <a:pt x="24895" y="8691"/>
                    </a:cubicBezTo>
                    <a:lnTo>
                      <a:pt x="24895" y="13986"/>
                    </a:lnTo>
                    <a:cubicBezTo>
                      <a:pt x="24446" y="14132"/>
                      <a:pt x="24089" y="14488"/>
                      <a:pt x="23931" y="14937"/>
                    </a:cubicBezTo>
                    <a:cubicBezTo>
                      <a:pt x="23729" y="14319"/>
                      <a:pt x="23165" y="13918"/>
                      <a:pt x="22528" y="13918"/>
                    </a:cubicBezTo>
                    <a:cubicBezTo>
                      <a:pt x="22498" y="13918"/>
                      <a:pt x="22468" y="13919"/>
                      <a:pt x="22438" y="13920"/>
                    </a:cubicBezTo>
                    <a:lnTo>
                      <a:pt x="22438" y="8691"/>
                    </a:lnTo>
                    <a:cubicBezTo>
                      <a:pt x="22438" y="8189"/>
                      <a:pt x="22333" y="7713"/>
                      <a:pt x="22148" y="7251"/>
                    </a:cubicBezTo>
                    <a:lnTo>
                      <a:pt x="20048" y="2259"/>
                    </a:lnTo>
                    <a:cubicBezTo>
                      <a:pt x="19467" y="886"/>
                      <a:pt x="18133" y="1"/>
                      <a:pt x="16654" y="1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5393785" y="2844032"/>
                <a:ext cx="1153334" cy="1340499"/>
              </a:xfrm>
              <a:custGeom>
                <a:rect b="b" l="l" r="r" t="t"/>
                <a:pathLst>
                  <a:path extrusionOk="0" h="33003" w="28395">
                    <a:moveTo>
                      <a:pt x="7793" y="0"/>
                    </a:moveTo>
                    <a:cubicBezTo>
                      <a:pt x="5799" y="0"/>
                      <a:pt x="4002" y="1189"/>
                      <a:pt x="3223" y="3038"/>
                    </a:cubicBezTo>
                    <a:lnTo>
                      <a:pt x="384" y="9773"/>
                    </a:lnTo>
                    <a:cubicBezTo>
                      <a:pt x="133" y="10380"/>
                      <a:pt x="1" y="11041"/>
                      <a:pt x="1" y="11701"/>
                    </a:cubicBezTo>
                    <a:lnTo>
                      <a:pt x="1" y="33003"/>
                    </a:lnTo>
                    <a:lnTo>
                      <a:pt x="28395" y="33003"/>
                    </a:lnTo>
                    <a:lnTo>
                      <a:pt x="28395" y="11701"/>
                    </a:lnTo>
                    <a:cubicBezTo>
                      <a:pt x="28395" y="11041"/>
                      <a:pt x="28263" y="10380"/>
                      <a:pt x="27999" y="9773"/>
                    </a:cubicBezTo>
                    <a:lnTo>
                      <a:pt x="25173" y="3038"/>
                    </a:lnTo>
                    <a:cubicBezTo>
                      <a:pt x="24393" y="1189"/>
                      <a:pt x="22597" y="0"/>
                      <a:pt x="20603" y="0"/>
                    </a:cubicBezTo>
                    <a:close/>
                  </a:path>
                </a:pathLst>
              </a:custGeom>
              <a:solidFill>
                <a:srgbClr val="F39B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5336962" y="3605280"/>
                <a:ext cx="1296551" cy="714421"/>
              </a:xfrm>
              <a:custGeom>
                <a:rect b="b" l="l" r="r" t="t"/>
                <a:pathLst>
                  <a:path extrusionOk="0" h="17589" w="31921">
                    <a:moveTo>
                      <a:pt x="2002" y="1"/>
                    </a:moveTo>
                    <a:cubicBezTo>
                      <a:pt x="914" y="1"/>
                      <a:pt x="0" y="886"/>
                      <a:pt x="0" y="2005"/>
                    </a:cubicBezTo>
                    <a:lnTo>
                      <a:pt x="0" y="15885"/>
                    </a:lnTo>
                    <a:cubicBezTo>
                      <a:pt x="0" y="16823"/>
                      <a:pt x="766" y="17589"/>
                      <a:pt x="1704" y="17589"/>
                    </a:cubicBezTo>
                    <a:lnTo>
                      <a:pt x="30217" y="17589"/>
                    </a:lnTo>
                    <a:cubicBezTo>
                      <a:pt x="31154" y="17589"/>
                      <a:pt x="31920" y="16823"/>
                      <a:pt x="31920" y="15885"/>
                    </a:cubicBezTo>
                    <a:lnTo>
                      <a:pt x="31920" y="2005"/>
                    </a:lnTo>
                    <a:cubicBezTo>
                      <a:pt x="31920" y="886"/>
                      <a:pt x="31007" y="1"/>
                      <a:pt x="29918" y="1"/>
                    </a:cubicBezTo>
                    <a:cubicBezTo>
                      <a:pt x="29851" y="1"/>
                      <a:pt x="29783" y="4"/>
                      <a:pt x="29715" y="11"/>
                    </a:cubicBezTo>
                    <a:cubicBezTo>
                      <a:pt x="28671" y="104"/>
                      <a:pt x="27892" y="1041"/>
                      <a:pt x="27892" y="2098"/>
                    </a:cubicBezTo>
                    <a:lnTo>
                      <a:pt x="27892" y="8358"/>
                    </a:lnTo>
                    <a:cubicBezTo>
                      <a:pt x="27892" y="10444"/>
                      <a:pt x="26202" y="12135"/>
                      <a:pt x="24115" y="12135"/>
                    </a:cubicBezTo>
                    <a:lnTo>
                      <a:pt x="7805" y="12135"/>
                    </a:lnTo>
                    <a:cubicBezTo>
                      <a:pt x="5718" y="12135"/>
                      <a:pt x="4028" y="10444"/>
                      <a:pt x="4028" y="8358"/>
                    </a:cubicBezTo>
                    <a:lnTo>
                      <a:pt x="4028" y="2098"/>
                    </a:lnTo>
                    <a:cubicBezTo>
                      <a:pt x="4028" y="1041"/>
                      <a:pt x="3262" y="104"/>
                      <a:pt x="2206" y="11"/>
                    </a:cubicBezTo>
                    <a:cubicBezTo>
                      <a:pt x="2137" y="4"/>
                      <a:pt x="2069" y="1"/>
                      <a:pt x="2002" y="1"/>
                    </a:cubicBezTo>
                    <a:close/>
                  </a:path>
                </a:pathLst>
              </a:custGeom>
              <a:solidFill>
                <a:srgbClr val="EB5E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4119831" y="2844032"/>
                <a:ext cx="1153334" cy="1340499"/>
              </a:xfrm>
              <a:custGeom>
                <a:rect b="b" l="l" r="r" t="t"/>
                <a:pathLst>
                  <a:path extrusionOk="0" h="33003" w="28395">
                    <a:moveTo>
                      <a:pt x="7792" y="0"/>
                    </a:moveTo>
                    <a:cubicBezTo>
                      <a:pt x="5798" y="0"/>
                      <a:pt x="4002" y="1189"/>
                      <a:pt x="3223" y="3038"/>
                    </a:cubicBezTo>
                    <a:lnTo>
                      <a:pt x="383" y="9773"/>
                    </a:lnTo>
                    <a:cubicBezTo>
                      <a:pt x="132" y="10380"/>
                      <a:pt x="0" y="11041"/>
                      <a:pt x="0" y="11701"/>
                    </a:cubicBezTo>
                    <a:lnTo>
                      <a:pt x="0" y="33003"/>
                    </a:lnTo>
                    <a:lnTo>
                      <a:pt x="28394" y="33003"/>
                    </a:lnTo>
                    <a:lnTo>
                      <a:pt x="28394" y="11701"/>
                    </a:lnTo>
                    <a:cubicBezTo>
                      <a:pt x="28394" y="11041"/>
                      <a:pt x="28262" y="10380"/>
                      <a:pt x="27998" y="9773"/>
                    </a:cubicBezTo>
                    <a:lnTo>
                      <a:pt x="25172" y="3038"/>
                    </a:lnTo>
                    <a:cubicBezTo>
                      <a:pt x="24393" y="1189"/>
                      <a:pt x="22597" y="0"/>
                      <a:pt x="20603" y="0"/>
                    </a:cubicBezTo>
                    <a:close/>
                  </a:path>
                </a:pathLst>
              </a:custGeom>
              <a:solidFill>
                <a:srgbClr val="EB5E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4063495" y="3605280"/>
                <a:ext cx="1296023" cy="714421"/>
              </a:xfrm>
              <a:custGeom>
                <a:rect b="b" l="l" r="r" t="t"/>
                <a:pathLst>
                  <a:path extrusionOk="0" h="17589" w="31908">
                    <a:moveTo>
                      <a:pt x="2000" y="1"/>
                    </a:moveTo>
                    <a:cubicBezTo>
                      <a:pt x="903" y="1"/>
                      <a:pt x="1" y="886"/>
                      <a:pt x="1" y="2005"/>
                    </a:cubicBezTo>
                    <a:lnTo>
                      <a:pt x="1" y="15885"/>
                    </a:lnTo>
                    <a:cubicBezTo>
                      <a:pt x="1" y="16823"/>
                      <a:pt x="753" y="17589"/>
                      <a:pt x="1691" y="17589"/>
                    </a:cubicBezTo>
                    <a:lnTo>
                      <a:pt x="30204" y="17589"/>
                    </a:lnTo>
                    <a:cubicBezTo>
                      <a:pt x="31142" y="17589"/>
                      <a:pt x="31908" y="16823"/>
                      <a:pt x="31908" y="15885"/>
                    </a:cubicBezTo>
                    <a:lnTo>
                      <a:pt x="31908" y="2005"/>
                    </a:lnTo>
                    <a:cubicBezTo>
                      <a:pt x="31908" y="886"/>
                      <a:pt x="30994" y="1"/>
                      <a:pt x="29906" y="1"/>
                    </a:cubicBezTo>
                    <a:cubicBezTo>
                      <a:pt x="29839" y="1"/>
                      <a:pt x="29771" y="4"/>
                      <a:pt x="29702" y="11"/>
                    </a:cubicBezTo>
                    <a:cubicBezTo>
                      <a:pt x="28659" y="104"/>
                      <a:pt x="27893" y="1041"/>
                      <a:pt x="27893" y="2098"/>
                    </a:cubicBezTo>
                    <a:lnTo>
                      <a:pt x="27893" y="8358"/>
                    </a:lnTo>
                    <a:cubicBezTo>
                      <a:pt x="27893" y="10444"/>
                      <a:pt x="26189" y="12135"/>
                      <a:pt x="24103" y="12135"/>
                    </a:cubicBezTo>
                    <a:lnTo>
                      <a:pt x="7793" y="12135"/>
                    </a:lnTo>
                    <a:cubicBezTo>
                      <a:pt x="5706" y="12135"/>
                      <a:pt x="4015" y="10444"/>
                      <a:pt x="4015" y="8358"/>
                    </a:cubicBezTo>
                    <a:lnTo>
                      <a:pt x="4015" y="2098"/>
                    </a:lnTo>
                    <a:cubicBezTo>
                      <a:pt x="4015" y="1041"/>
                      <a:pt x="3249" y="104"/>
                      <a:pt x="2206" y="11"/>
                    </a:cubicBezTo>
                    <a:cubicBezTo>
                      <a:pt x="2137" y="4"/>
                      <a:pt x="2068" y="1"/>
                      <a:pt x="2000" y="1"/>
                    </a:cubicBezTo>
                    <a:close/>
                  </a:path>
                </a:pathLst>
              </a:custGeom>
              <a:solidFill>
                <a:srgbClr val="F39B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7961597" y="2844032"/>
                <a:ext cx="1153334" cy="1340499"/>
              </a:xfrm>
              <a:custGeom>
                <a:rect b="b" l="l" r="r" t="t"/>
                <a:pathLst>
                  <a:path extrusionOk="0" h="33003" w="28395">
                    <a:moveTo>
                      <a:pt x="7806" y="0"/>
                    </a:moveTo>
                    <a:cubicBezTo>
                      <a:pt x="5812" y="0"/>
                      <a:pt x="4002" y="1189"/>
                      <a:pt x="3236" y="3038"/>
                    </a:cubicBezTo>
                    <a:lnTo>
                      <a:pt x="397" y="9773"/>
                    </a:lnTo>
                    <a:cubicBezTo>
                      <a:pt x="133" y="10380"/>
                      <a:pt x="1" y="11041"/>
                      <a:pt x="1" y="11701"/>
                    </a:cubicBezTo>
                    <a:lnTo>
                      <a:pt x="1" y="33003"/>
                    </a:lnTo>
                    <a:lnTo>
                      <a:pt x="28395" y="33003"/>
                    </a:lnTo>
                    <a:lnTo>
                      <a:pt x="28395" y="11701"/>
                    </a:lnTo>
                    <a:cubicBezTo>
                      <a:pt x="28395" y="11041"/>
                      <a:pt x="28263" y="10380"/>
                      <a:pt x="28012" y="9773"/>
                    </a:cubicBezTo>
                    <a:lnTo>
                      <a:pt x="25172" y="3038"/>
                    </a:lnTo>
                    <a:cubicBezTo>
                      <a:pt x="24393" y="1189"/>
                      <a:pt x="22597" y="0"/>
                      <a:pt x="20603" y="0"/>
                    </a:cubicBezTo>
                    <a:close/>
                  </a:path>
                </a:pathLst>
              </a:custGeom>
              <a:solidFill>
                <a:srgbClr val="F39B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7905261" y="3605280"/>
                <a:ext cx="1296023" cy="714421"/>
              </a:xfrm>
              <a:custGeom>
                <a:rect b="b" l="l" r="r" t="t"/>
                <a:pathLst>
                  <a:path extrusionOk="0" h="17589" w="31908">
                    <a:moveTo>
                      <a:pt x="2001" y="1"/>
                    </a:moveTo>
                    <a:cubicBezTo>
                      <a:pt x="903" y="1"/>
                      <a:pt x="1" y="886"/>
                      <a:pt x="1" y="2005"/>
                    </a:cubicBezTo>
                    <a:lnTo>
                      <a:pt x="1" y="15885"/>
                    </a:lnTo>
                    <a:cubicBezTo>
                      <a:pt x="1" y="16823"/>
                      <a:pt x="767" y="17589"/>
                      <a:pt x="1705" y="17589"/>
                    </a:cubicBezTo>
                    <a:lnTo>
                      <a:pt x="30218" y="17589"/>
                    </a:lnTo>
                    <a:cubicBezTo>
                      <a:pt x="31155" y="17589"/>
                      <a:pt x="31908" y="16823"/>
                      <a:pt x="31908" y="15885"/>
                    </a:cubicBezTo>
                    <a:lnTo>
                      <a:pt x="31908" y="2005"/>
                    </a:lnTo>
                    <a:cubicBezTo>
                      <a:pt x="31908" y="886"/>
                      <a:pt x="31006" y="1"/>
                      <a:pt x="29908" y="1"/>
                    </a:cubicBezTo>
                    <a:cubicBezTo>
                      <a:pt x="29840" y="1"/>
                      <a:pt x="29772" y="4"/>
                      <a:pt x="29702" y="11"/>
                    </a:cubicBezTo>
                    <a:cubicBezTo>
                      <a:pt x="28659" y="104"/>
                      <a:pt x="27893" y="1041"/>
                      <a:pt x="27893" y="2098"/>
                    </a:cubicBezTo>
                    <a:lnTo>
                      <a:pt x="27893" y="8358"/>
                    </a:lnTo>
                    <a:cubicBezTo>
                      <a:pt x="27893" y="10444"/>
                      <a:pt x="26203" y="12135"/>
                      <a:pt x="24103" y="12135"/>
                    </a:cubicBezTo>
                    <a:lnTo>
                      <a:pt x="7806" y="12135"/>
                    </a:lnTo>
                    <a:cubicBezTo>
                      <a:pt x="5719" y="12135"/>
                      <a:pt x="4016" y="10444"/>
                      <a:pt x="4016" y="8358"/>
                    </a:cubicBezTo>
                    <a:lnTo>
                      <a:pt x="4016" y="2098"/>
                    </a:lnTo>
                    <a:cubicBezTo>
                      <a:pt x="4016" y="1041"/>
                      <a:pt x="3250" y="104"/>
                      <a:pt x="2206" y="11"/>
                    </a:cubicBezTo>
                    <a:cubicBezTo>
                      <a:pt x="2137" y="4"/>
                      <a:pt x="2069" y="1"/>
                      <a:pt x="2001" y="1"/>
                    </a:cubicBezTo>
                    <a:close/>
                  </a:path>
                </a:pathLst>
              </a:custGeom>
              <a:solidFill>
                <a:srgbClr val="EB5E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6687643" y="2844032"/>
                <a:ext cx="1153334" cy="1340499"/>
              </a:xfrm>
              <a:custGeom>
                <a:rect b="b" l="l" r="r" t="t"/>
                <a:pathLst>
                  <a:path extrusionOk="0" h="33003" w="28395">
                    <a:moveTo>
                      <a:pt x="7805" y="0"/>
                    </a:moveTo>
                    <a:cubicBezTo>
                      <a:pt x="5811" y="0"/>
                      <a:pt x="4002" y="1189"/>
                      <a:pt x="3236" y="3038"/>
                    </a:cubicBezTo>
                    <a:lnTo>
                      <a:pt x="396" y="9773"/>
                    </a:lnTo>
                    <a:cubicBezTo>
                      <a:pt x="132" y="10380"/>
                      <a:pt x="0" y="11041"/>
                      <a:pt x="0" y="11701"/>
                    </a:cubicBezTo>
                    <a:lnTo>
                      <a:pt x="0" y="33003"/>
                    </a:lnTo>
                    <a:lnTo>
                      <a:pt x="28394" y="33003"/>
                    </a:lnTo>
                    <a:lnTo>
                      <a:pt x="28394" y="11701"/>
                    </a:lnTo>
                    <a:cubicBezTo>
                      <a:pt x="28394" y="11041"/>
                      <a:pt x="28262" y="10380"/>
                      <a:pt x="28011" y="9773"/>
                    </a:cubicBezTo>
                    <a:lnTo>
                      <a:pt x="25172" y="3038"/>
                    </a:lnTo>
                    <a:cubicBezTo>
                      <a:pt x="24406" y="1189"/>
                      <a:pt x="22596" y="0"/>
                      <a:pt x="20602" y="0"/>
                    </a:cubicBezTo>
                    <a:close/>
                  </a:path>
                </a:pathLst>
              </a:custGeom>
              <a:solidFill>
                <a:srgbClr val="EB5E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6"/>
              <p:cNvSpPr/>
              <p:nvPr/>
            </p:nvSpPr>
            <p:spPr>
              <a:xfrm>
                <a:off x="6631307" y="3605280"/>
                <a:ext cx="1296023" cy="714421"/>
              </a:xfrm>
              <a:custGeom>
                <a:rect b="b" l="l" r="r" t="t"/>
                <a:pathLst>
                  <a:path extrusionOk="0" h="17589" w="31908">
                    <a:moveTo>
                      <a:pt x="2002" y="1"/>
                    </a:moveTo>
                    <a:cubicBezTo>
                      <a:pt x="914" y="1"/>
                      <a:pt x="0" y="886"/>
                      <a:pt x="0" y="2005"/>
                    </a:cubicBezTo>
                    <a:lnTo>
                      <a:pt x="0" y="15885"/>
                    </a:lnTo>
                    <a:cubicBezTo>
                      <a:pt x="0" y="16823"/>
                      <a:pt x="766" y="17589"/>
                      <a:pt x="1704" y="17589"/>
                    </a:cubicBezTo>
                    <a:lnTo>
                      <a:pt x="30217" y="17589"/>
                    </a:lnTo>
                    <a:cubicBezTo>
                      <a:pt x="31155" y="17589"/>
                      <a:pt x="31907" y="16823"/>
                      <a:pt x="31907" y="15885"/>
                    </a:cubicBezTo>
                    <a:lnTo>
                      <a:pt x="31907" y="2005"/>
                    </a:lnTo>
                    <a:cubicBezTo>
                      <a:pt x="31907" y="886"/>
                      <a:pt x="31005" y="1"/>
                      <a:pt x="29908" y="1"/>
                    </a:cubicBezTo>
                    <a:cubicBezTo>
                      <a:pt x="29840" y="1"/>
                      <a:pt x="29771" y="4"/>
                      <a:pt x="29702" y="11"/>
                    </a:cubicBezTo>
                    <a:cubicBezTo>
                      <a:pt x="28659" y="104"/>
                      <a:pt x="27893" y="1041"/>
                      <a:pt x="27893" y="2098"/>
                    </a:cubicBezTo>
                    <a:lnTo>
                      <a:pt x="27893" y="8358"/>
                    </a:lnTo>
                    <a:cubicBezTo>
                      <a:pt x="27893" y="10444"/>
                      <a:pt x="26202" y="12135"/>
                      <a:pt x="24102" y="12135"/>
                    </a:cubicBezTo>
                    <a:lnTo>
                      <a:pt x="7805" y="12135"/>
                    </a:lnTo>
                    <a:cubicBezTo>
                      <a:pt x="5719" y="12135"/>
                      <a:pt x="4015" y="10444"/>
                      <a:pt x="4015" y="8358"/>
                    </a:cubicBezTo>
                    <a:lnTo>
                      <a:pt x="4015" y="2098"/>
                    </a:lnTo>
                    <a:cubicBezTo>
                      <a:pt x="4015" y="1041"/>
                      <a:pt x="3249" y="104"/>
                      <a:pt x="2206" y="11"/>
                    </a:cubicBezTo>
                    <a:cubicBezTo>
                      <a:pt x="2137" y="4"/>
                      <a:pt x="2070" y="1"/>
                      <a:pt x="2002" y="1"/>
                    </a:cubicBezTo>
                    <a:close/>
                  </a:path>
                </a:pathLst>
              </a:custGeom>
              <a:solidFill>
                <a:srgbClr val="F39B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244271" y="2844032"/>
                <a:ext cx="1153334" cy="1340499"/>
              </a:xfrm>
              <a:custGeom>
                <a:rect b="b" l="l" r="r" t="t"/>
                <a:pathLst>
                  <a:path extrusionOk="0" h="33003" w="28395">
                    <a:moveTo>
                      <a:pt x="7792" y="0"/>
                    </a:moveTo>
                    <a:cubicBezTo>
                      <a:pt x="5798" y="0"/>
                      <a:pt x="4002" y="1189"/>
                      <a:pt x="3222" y="3038"/>
                    </a:cubicBezTo>
                    <a:lnTo>
                      <a:pt x="383" y="9773"/>
                    </a:lnTo>
                    <a:cubicBezTo>
                      <a:pt x="132" y="10380"/>
                      <a:pt x="0" y="11041"/>
                      <a:pt x="0" y="11701"/>
                    </a:cubicBezTo>
                    <a:lnTo>
                      <a:pt x="0" y="33003"/>
                    </a:lnTo>
                    <a:lnTo>
                      <a:pt x="28394" y="33003"/>
                    </a:lnTo>
                    <a:lnTo>
                      <a:pt x="28394" y="11701"/>
                    </a:lnTo>
                    <a:cubicBezTo>
                      <a:pt x="28394" y="11041"/>
                      <a:pt x="28262" y="10380"/>
                      <a:pt x="27998" y="9773"/>
                    </a:cubicBezTo>
                    <a:lnTo>
                      <a:pt x="25172" y="3038"/>
                    </a:lnTo>
                    <a:cubicBezTo>
                      <a:pt x="24393" y="1189"/>
                      <a:pt x="22596" y="0"/>
                      <a:pt x="20602" y="0"/>
                    </a:cubicBezTo>
                    <a:close/>
                  </a:path>
                </a:pathLst>
              </a:custGeom>
              <a:solidFill>
                <a:srgbClr val="F39B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187407" y="3605280"/>
                <a:ext cx="1296551" cy="714421"/>
              </a:xfrm>
              <a:custGeom>
                <a:rect b="b" l="l" r="r" t="t"/>
                <a:pathLst>
                  <a:path extrusionOk="0" h="17589" w="31921">
                    <a:moveTo>
                      <a:pt x="2013" y="1"/>
                    </a:moveTo>
                    <a:cubicBezTo>
                      <a:pt x="914" y="1"/>
                      <a:pt x="0" y="886"/>
                      <a:pt x="0" y="2005"/>
                    </a:cubicBezTo>
                    <a:lnTo>
                      <a:pt x="0" y="15885"/>
                    </a:lnTo>
                    <a:cubicBezTo>
                      <a:pt x="0" y="16823"/>
                      <a:pt x="766" y="17589"/>
                      <a:pt x="1704" y="17589"/>
                    </a:cubicBezTo>
                    <a:lnTo>
                      <a:pt x="30217" y="17589"/>
                    </a:lnTo>
                    <a:cubicBezTo>
                      <a:pt x="31154" y="17589"/>
                      <a:pt x="31920" y="16823"/>
                      <a:pt x="31920" y="15885"/>
                    </a:cubicBezTo>
                    <a:lnTo>
                      <a:pt x="31920" y="2005"/>
                    </a:lnTo>
                    <a:cubicBezTo>
                      <a:pt x="31920" y="886"/>
                      <a:pt x="31007" y="1"/>
                      <a:pt x="29919" y="1"/>
                    </a:cubicBezTo>
                    <a:cubicBezTo>
                      <a:pt x="29851" y="1"/>
                      <a:pt x="29783" y="4"/>
                      <a:pt x="29715" y="11"/>
                    </a:cubicBezTo>
                    <a:cubicBezTo>
                      <a:pt x="28672" y="104"/>
                      <a:pt x="27892" y="1041"/>
                      <a:pt x="27892" y="2098"/>
                    </a:cubicBezTo>
                    <a:lnTo>
                      <a:pt x="27892" y="8358"/>
                    </a:lnTo>
                    <a:cubicBezTo>
                      <a:pt x="27892" y="10444"/>
                      <a:pt x="26202" y="12135"/>
                      <a:pt x="24115" y="12135"/>
                    </a:cubicBezTo>
                    <a:lnTo>
                      <a:pt x="7805" y="12135"/>
                    </a:lnTo>
                    <a:cubicBezTo>
                      <a:pt x="5719" y="12135"/>
                      <a:pt x="4028" y="10444"/>
                      <a:pt x="4028" y="8358"/>
                    </a:cubicBezTo>
                    <a:lnTo>
                      <a:pt x="4028" y="2098"/>
                    </a:lnTo>
                    <a:cubicBezTo>
                      <a:pt x="4028" y="1041"/>
                      <a:pt x="3262" y="104"/>
                      <a:pt x="2219" y="11"/>
                    </a:cubicBezTo>
                    <a:cubicBezTo>
                      <a:pt x="2150" y="4"/>
                      <a:pt x="2081" y="1"/>
                      <a:pt x="2013" y="1"/>
                    </a:cubicBezTo>
                    <a:close/>
                  </a:path>
                </a:pathLst>
              </a:custGeom>
              <a:solidFill>
                <a:srgbClr val="EB5E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1538087" y="2844032"/>
                <a:ext cx="1153334" cy="1340499"/>
              </a:xfrm>
              <a:custGeom>
                <a:rect b="b" l="l" r="r" t="t"/>
                <a:pathLst>
                  <a:path extrusionOk="0" h="33003" w="28395">
                    <a:moveTo>
                      <a:pt x="7805" y="0"/>
                    </a:moveTo>
                    <a:cubicBezTo>
                      <a:pt x="5811" y="0"/>
                      <a:pt x="4002" y="1189"/>
                      <a:pt x="3236" y="3038"/>
                    </a:cubicBezTo>
                    <a:lnTo>
                      <a:pt x="396" y="9773"/>
                    </a:lnTo>
                    <a:cubicBezTo>
                      <a:pt x="132" y="10380"/>
                      <a:pt x="0" y="11041"/>
                      <a:pt x="0" y="11701"/>
                    </a:cubicBezTo>
                    <a:lnTo>
                      <a:pt x="0" y="33003"/>
                    </a:lnTo>
                    <a:lnTo>
                      <a:pt x="28394" y="33003"/>
                    </a:lnTo>
                    <a:lnTo>
                      <a:pt x="28394" y="11701"/>
                    </a:lnTo>
                    <a:cubicBezTo>
                      <a:pt x="28394" y="11041"/>
                      <a:pt x="28262" y="10380"/>
                      <a:pt x="28011" y="9773"/>
                    </a:cubicBezTo>
                    <a:lnTo>
                      <a:pt x="25172" y="3038"/>
                    </a:lnTo>
                    <a:cubicBezTo>
                      <a:pt x="24406" y="1189"/>
                      <a:pt x="22597" y="0"/>
                      <a:pt x="20602" y="0"/>
                    </a:cubicBezTo>
                    <a:close/>
                  </a:path>
                </a:pathLst>
              </a:custGeom>
              <a:solidFill>
                <a:srgbClr val="EB5E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1481752" y="3605280"/>
                <a:ext cx="1296023" cy="714421"/>
              </a:xfrm>
              <a:custGeom>
                <a:rect b="b" l="l" r="r" t="t"/>
                <a:pathLst>
                  <a:path extrusionOk="0" h="17589" w="31908">
                    <a:moveTo>
                      <a:pt x="2002" y="1"/>
                    </a:moveTo>
                    <a:cubicBezTo>
                      <a:pt x="914" y="1"/>
                      <a:pt x="1" y="886"/>
                      <a:pt x="1" y="2005"/>
                    </a:cubicBezTo>
                    <a:lnTo>
                      <a:pt x="1" y="15885"/>
                    </a:lnTo>
                    <a:cubicBezTo>
                      <a:pt x="1" y="16823"/>
                      <a:pt x="767" y="17589"/>
                      <a:pt x="1704" y="17589"/>
                    </a:cubicBezTo>
                    <a:lnTo>
                      <a:pt x="30217" y="17589"/>
                    </a:lnTo>
                    <a:cubicBezTo>
                      <a:pt x="31155" y="17589"/>
                      <a:pt x="31908" y="16823"/>
                      <a:pt x="31908" y="15885"/>
                    </a:cubicBezTo>
                    <a:lnTo>
                      <a:pt x="31908" y="2005"/>
                    </a:lnTo>
                    <a:cubicBezTo>
                      <a:pt x="31908" y="886"/>
                      <a:pt x="31006" y="1"/>
                      <a:pt x="29908" y="1"/>
                    </a:cubicBezTo>
                    <a:cubicBezTo>
                      <a:pt x="29840" y="1"/>
                      <a:pt x="29771" y="4"/>
                      <a:pt x="29702" y="11"/>
                    </a:cubicBezTo>
                    <a:cubicBezTo>
                      <a:pt x="28659" y="104"/>
                      <a:pt x="27893" y="1041"/>
                      <a:pt x="27893" y="2098"/>
                    </a:cubicBezTo>
                    <a:lnTo>
                      <a:pt x="27893" y="8358"/>
                    </a:lnTo>
                    <a:cubicBezTo>
                      <a:pt x="27893" y="10444"/>
                      <a:pt x="26202" y="12135"/>
                      <a:pt x="24103" y="12135"/>
                    </a:cubicBezTo>
                    <a:lnTo>
                      <a:pt x="7806" y="12135"/>
                    </a:lnTo>
                    <a:cubicBezTo>
                      <a:pt x="5719" y="12135"/>
                      <a:pt x="4015" y="10444"/>
                      <a:pt x="4015" y="8358"/>
                    </a:cubicBezTo>
                    <a:lnTo>
                      <a:pt x="4015" y="2098"/>
                    </a:lnTo>
                    <a:cubicBezTo>
                      <a:pt x="4015" y="1041"/>
                      <a:pt x="3249" y="104"/>
                      <a:pt x="2206" y="11"/>
                    </a:cubicBezTo>
                    <a:cubicBezTo>
                      <a:pt x="2138" y="4"/>
                      <a:pt x="2070" y="1"/>
                      <a:pt x="2002" y="1"/>
                    </a:cubicBezTo>
                    <a:close/>
                  </a:path>
                </a:pathLst>
              </a:custGeom>
              <a:solidFill>
                <a:srgbClr val="F39B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9255982" y="2844032"/>
                <a:ext cx="1153334" cy="1340499"/>
              </a:xfrm>
              <a:custGeom>
                <a:rect b="b" l="l" r="r" t="t"/>
                <a:pathLst>
                  <a:path extrusionOk="0" h="33003" w="28395">
                    <a:moveTo>
                      <a:pt x="7792" y="0"/>
                    </a:moveTo>
                    <a:cubicBezTo>
                      <a:pt x="5798" y="0"/>
                      <a:pt x="4002" y="1189"/>
                      <a:pt x="3222" y="3038"/>
                    </a:cubicBezTo>
                    <a:lnTo>
                      <a:pt x="383" y="9773"/>
                    </a:lnTo>
                    <a:cubicBezTo>
                      <a:pt x="132" y="10380"/>
                      <a:pt x="0" y="11041"/>
                      <a:pt x="0" y="11701"/>
                    </a:cubicBezTo>
                    <a:lnTo>
                      <a:pt x="0" y="33003"/>
                    </a:lnTo>
                    <a:lnTo>
                      <a:pt x="28394" y="33003"/>
                    </a:lnTo>
                    <a:lnTo>
                      <a:pt x="28394" y="11701"/>
                    </a:lnTo>
                    <a:cubicBezTo>
                      <a:pt x="28394" y="11041"/>
                      <a:pt x="28262" y="10380"/>
                      <a:pt x="27998" y="9773"/>
                    </a:cubicBezTo>
                    <a:lnTo>
                      <a:pt x="25172" y="3038"/>
                    </a:lnTo>
                    <a:cubicBezTo>
                      <a:pt x="24393" y="1189"/>
                      <a:pt x="22596" y="0"/>
                      <a:pt x="20602" y="0"/>
                    </a:cubicBezTo>
                    <a:close/>
                  </a:path>
                </a:pathLst>
              </a:custGeom>
              <a:solidFill>
                <a:srgbClr val="EB5E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9199646" y="3605280"/>
                <a:ext cx="1296023" cy="714421"/>
              </a:xfrm>
              <a:custGeom>
                <a:rect b="b" l="l" r="r" t="t"/>
                <a:pathLst>
                  <a:path extrusionOk="0" h="17589" w="31908">
                    <a:moveTo>
                      <a:pt x="2000" y="1"/>
                    </a:moveTo>
                    <a:cubicBezTo>
                      <a:pt x="902" y="1"/>
                      <a:pt x="0" y="886"/>
                      <a:pt x="0" y="2005"/>
                    </a:cubicBezTo>
                    <a:lnTo>
                      <a:pt x="0" y="15885"/>
                    </a:lnTo>
                    <a:cubicBezTo>
                      <a:pt x="0" y="16823"/>
                      <a:pt x="753" y="17589"/>
                      <a:pt x="1691" y="17589"/>
                    </a:cubicBezTo>
                    <a:lnTo>
                      <a:pt x="30204" y="17589"/>
                    </a:lnTo>
                    <a:cubicBezTo>
                      <a:pt x="31141" y="17589"/>
                      <a:pt x="31907" y="16823"/>
                      <a:pt x="31907" y="15885"/>
                    </a:cubicBezTo>
                    <a:lnTo>
                      <a:pt x="31907" y="2005"/>
                    </a:lnTo>
                    <a:cubicBezTo>
                      <a:pt x="31907" y="886"/>
                      <a:pt x="30994" y="1"/>
                      <a:pt x="29906" y="1"/>
                    </a:cubicBezTo>
                    <a:cubicBezTo>
                      <a:pt x="29838" y="1"/>
                      <a:pt x="29770" y="4"/>
                      <a:pt x="29702" y="11"/>
                    </a:cubicBezTo>
                    <a:cubicBezTo>
                      <a:pt x="28659" y="104"/>
                      <a:pt x="27893" y="1041"/>
                      <a:pt x="27893" y="2098"/>
                    </a:cubicBezTo>
                    <a:lnTo>
                      <a:pt x="27893" y="8358"/>
                    </a:lnTo>
                    <a:cubicBezTo>
                      <a:pt x="27893" y="10444"/>
                      <a:pt x="26189" y="12135"/>
                      <a:pt x="24102" y="12135"/>
                    </a:cubicBezTo>
                    <a:lnTo>
                      <a:pt x="7792" y="12135"/>
                    </a:lnTo>
                    <a:cubicBezTo>
                      <a:pt x="5706" y="12135"/>
                      <a:pt x="4015" y="10444"/>
                      <a:pt x="4015" y="8358"/>
                    </a:cubicBezTo>
                    <a:lnTo>
                      <a:pt x="4015" y="2098"/>
                    </a:lnTo>
                    <a:cubicBezTo>
                      <a:pt x="4015" y="1041"/>
                      <a:pt x="3249" y="104"/>
                      <a:pt x="2206" y="11"/>
                    </a:cubicBezTo>
                    <a:cubicBezTo>
                      <a:pt x="2137" y="4"/>
                      <a:pt x="2068" y="1"/>
                      <a:pt x="2000" y="1"/>
                    </a:cubicBezTo>
                    <a:close/>
                  </a:path>
                </a:pathLst>
              </a:custGeom>
              <a:solidFill>
                <a:srgbClr val="F39B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-1050114" y="2844032"/>
                <a:ext cx="1153334" cy="1340499"/>
              </a:xfrm>
              <a:custGeom>
                <a:rect b="b" l="l" r="r" t="t"/>
                <a:pathLst>
                  <a:path extrusionOk="0" h="33003" w="28395">
                    <a:moveTo>
                      <a:pt x="7806" y="0"/>
                    </a:moveTo>
                    <a:cubicBezTo>
                      <a:pt x="5812" y="0"/>
                      <a:pt x="4002" y="1189"/>
                      <a:pt x="3236" y="3038"/>
                    </a:cubicBezTo>
                    <a:lnTo>
                      <a:pt x="397" y="9773"/>
                    </a:lnTo>
                    <a:cubicBezTo>
                      <a:pt x="133" y="10380"/>
                      <a:pt x="1" y="11041"/>
                      <a:pt x="1" y="11701"/>
                    </a:cubicBezTo>
                    <a:lnTo>
                      <a:pt x="1" y="33003"/>
                    </a:lnTo>
                    <a:lnTo>
                      <a:pt x="28395" y="33003"/>
                    </a:lnTo>
                    <a:lnTo>
                      <a:pt x="28395" y="11701"/>
                    </a:lnTo>
                    <a:cubicBezTo>
                      <a:pt x="28395" y="11041"/>
                      <a:pt x="28263" y="10380"/>
                      <a:pt x="28012" y="9773"/>
                    </a:cubicBezTo>
                    <a:lnTo>
                      <a:pt x="25172" y="3038"/>
                    </a:lnTo>
                    <a:cubicBezTo>
                      <a:pt x="24406" y="1189"/>
                      <a:pt x="22597" y="0"/>
                      <a:pt x="20603" y="0"/>
                    </a:cubicBezTo>
                    <a:close/>
                  </a:path>
                </a:pathLst>
              </a:custGeom>
              <a:solidFill>
                <a:srgbClr val="EB5E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-1106409" y="3605280"/>
                <a:ext cx="1296023" cy="714421"/>
              </a:xfrm>
              <a:custGeom>
                <a:rect b="b" l="l" r="r" t="t"/>
                <a:pathLst>
                  <a:path extrusionOk="0" h="17589" w="31908">
                    <a:moveTo>
                      <a:pt x="2002" y="1"/>
                    </a:moveTo>
                    <a:cubicBezTo>
                      <a:pt x="914" y="1"/>
                      <a:pt x="0" y="886"/>
                      <a:pt x="0" y="2005"/>
                    </a:cubicBezTo>
                    <a:lnTo>
                      <a:pt x="0" y="15885"/>
                    </a:lnTo>
                    <a:cubicBezTo>
                      <a:pt x="0" y="16823"/>
                      <a:pt x="766" y="17589"/>
                      <a:pt x="1704" y="17589"/>
                    </a:cubicBezTo>
                    <a:lnTo>
                      <a:pt x="30217" y="17589"/>
                    </a:lnTo>
                    <a:cubicBezTo>
                      <a:pt x="31154" y="17589"/>
                      <a:pt x="31907" y="16823"/>
                      <a:pt x="31907" y="15885"/>
                    </a:cubicBezTo>
                    <a:lnTo>
                      <a:pt x="31907" y="2005"/>
                    </a:lnTo>
                    <a:cubicBezTo>
                      <a:pt x="31907" y="886"/>
                      <a:pt x="31005" y="1"/>
                      <a:pt x="29907" y="1"/>
                    </a:cubicBezTo>
                    <a:cubicBezTo>
                      <a:pt x="29839" y="1"/>
                      <a:pt x="29771" y="4"/>
                      <a:pt x="29702" y="11"/>
                    </a:cubicBezTo>
                    <a:cubicBezTo>
                      <a:pt x="28658" y="104"/>
                      <a:pt x="27892" y="1041"/>
                      <a:pt x="27892" y="2098"/>
                    </a:cubicBezTo>
                    <a:lnTo>
                      <a:pt x="27892" y="8358"/>
                    </a:lnTo>
                    <a:cubicBezTo>
                      <a:pt x="27892" y="10444"/>
                      <a:pt x="26202" y="12135"/>
                      <a:pt x="24102" y="12135"/>
                    </a:cubicBezTo>
                    <a:lnTo>
                      <a:pt x="7805" y="12135"/>
                    </a:lnTo>
                    <a:cubicBezTo>
                      <a:pt x="5718" y="12135"/>
                      <a:pt x="4015" y="10444"/>
                      <a:pt x="4015" y="8358"/>
                    </a:cubicBezTo>
                    <a:lnTo>
                      <a:pt x="4015" y="2098"/>
                    </a:lnTo>
                    <a:cubicBezTo>
                      <a:pt x="4015" y="1041"/>
                      <a:pt x="3249" y="104"/>
                      <a:pt x="2205" y="11"/>
                    </a:cubicBezTo>
                    <a:cubicBezTo>
                      <a:pt x="2137" y="4"/>
                      <a:pt x="2069" y="1"/>
                      <a:pt x="2002" y="1"/>
                    </a:cubicBezTo>
                    <a:close/>
                  </a:path>
                </a:pathLst>
              </a:custGeom>
              <a:solidFill>
                <a:srgbClr val="F39B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2832432" y="2844032"/>
                <a:ext cx="1152806" cy="1340499"/>
              </a:xfrm>
              <a:custGeom>
                <a:rect b="b" l="l" r="r" t="t"/>
                <a:pathLst>
                  <a:path extrusionOk="0" h="33003" w="28382">
                    <a:moveTo>
                      <a:pt x="7793" y="0"/>
                    </a:moveTo>
                    <a:cubicBezTo>
                      <a:pt x="5798" y="0"/>
                      <a:pt x="3989" y="1189"/>
                      <a:pt x="3223" y="3038"/>
                    </a:cubicBezTo>
                    <a:lnTo>
                      <a:pt x="384" y="9773"/>
                    </a:lnTo>
                    <a:cubicBezTo>
                      <a:pt x="133" y="10380"/>
                      <a:pt x="1" y="11041"/>
                      <a:pt x="1" y="11701"/>
                    </a:cubicBezTo>
                    <a:lnTo>
                      <a:pt x="1" y="33003"/>
                    </a:lnTo>
                    <a:lnTo>
                      <a:pt x="28382" y="33003"/>
                    </a:lnTo>
                    <a:lnTo>
                      <a:pt x="28382" y="11701"/>
                    </a:lnTo>
                    <a:cubicBezTo>
                      <a:pt x="28382" y="11041"/>
                      <a:pt x="28249" y="10380"/>
                      <a:pt x="27999" y="9773"/>
                    </a:cubicBezTo>
                    <a:lnTo>
                      <a:pt x="25159" y="3038"/>
                    </a:lnTo>
                    <a:cubicBezTo>
                      <a:pt x="24393" y="1189"/>
                      <a:pt x="22584" y="0"/>
                      <a:pt x="20590" y="0"/>
                    </a:cubicBezTo>
                    <a:close/>
                  </a:path>
                </a:pathLst>
              </a:custGeom>
              <a:solidFill>
                <a:srgbClr val="F39B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2775568" y="3605280"/>
                <a:ext cx="1296023" cy="714421"/>
              </a:xfrm>
              <a:custGeom>
                <a:rect b="b" l="l" r="r" t="t"/>
                <a:pathLst>
                  <a:path extrusionOk="0" h="17589" w="31908">
                    <a:moveTo>
                      <a:pt x="2003" y="1"/>
                    </a:moveTo>
                    <a:cubicBezTo>
                      <a:pt x="914" y="1"/>
                      <a:pt x="1" y="886"/>
                      <a:pt x="1" y="2005"/>
                    </a:cubicBezTo>
                    <a:lnTo>
                      <a:pt x="1" y="15885"/>
                    </a:lnTo>
                    <a:cubicBezTo>
                      <a:pt x="1" y="16823"/>
                      <a:pt x="767" y="17589"/>
                      <a:pt x="1704" y="17589"/>
                    </a:cubicBezTo>
                    <a:lnTo>
                      <a:pt x="30217" y="17589"/>
                    </a:lnTo>
                    <a:cubicBezTo>
                      <a:pt x="31155" y="17589"/>
                      <a:pt x="31908" y="16823"/>
                      <a:pt x="31908" y="15885"/>
                    </a:cubicBezTo>
                    <a:lnTo>
                      <a:pt x="31908" y="2005"/>
                    </a:lnTo>
                    <a:cubicBezTo>
                      <a:pt x="31908" y="886"/>
                      <a:pt x="31006" y="1"/>
                      <a:pt x="29908" y="1"/>
                    </a:cubicBezTo>
                    <a:cubicBezTo>
                      <a:pt x="29840" y="1"/>
                      <a:pt x="29771" y="4"/>
                      <a:pt x="29702" y="11"/>
                    </a:cubicBezTo>
                    <a:cubicBezTo>
                      <a:pt x="28659" y="104"/>
                      <a:pt x="27893" y="1041"/>
                      <a:pt x="27893" y="2098"/>
                    </a:cubicBezTo>
                    <a:lnTo>
                      <a:pt x="27893" y="8358"/>
                    </a:lnTo>
                    <a:cubicBezTo>
                      <a:pt x="27893" y="10444"/>
                      <a:pt x="26203" y="12135"/>
                      <a:pt x="24116" y="12135"/>
                    </a:cubicBezTo>
                    <a:lnTo>
                      <a:pt x="7806" y="12135"/>
                    </a:lnTo>
                    <a:cubicBezTo>
                      <a:pt x="5719" y="12135"/>
                      <a:pt x="4016" y="10444"/>
                      <a:pt x="4016" y="8358"/>
                    </a:cubicBezTo>
                    <a:lnTo>
                      <a:pt x="4016" y="2098"/>
                    </a:lnTo>
                    <a:cubicBezTo>
                      <a:pt x="4016" y="1041"/>
                      <a:pt x="3250" y="104"/>
                      <a:pt x="2206" y="11"/>
                    </a:cubicBezTo>
                    <a:cubicBezTo>
                      <a:pt x="2138" y="4"/>
                      <a:pt x="2070" y="1"/>
                      <a:pt x="2003" y="1"/>
                    </a:cubicBezTo>
                    <a:close/>
                  </a:path>
                </a:pathLst>
              </a:custGeom>
              <a:solidFill>
                <a:srgbClr val="EB5E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5922173" y="2794804"/>
                <a:ext cx="30626" cy="47644"/>
              </a:xfrm>
              <a:custGeom>
                <a:rect b="b" l="l" r="r" t="t"/>
                <a:pathLst>
                  <a:path extrusionOk="0" h="1173" w="754">
                    <a:moveTo>
                      <a:pt x="497" y="1"/>
                    </a:moveTo>
                    <a:cubicBezTo>
                      <a:pt x="459" y="1"/>
                      <a:pt x="421" y="18"/>
                      <a:pt x="397" y="50"/>
                    </a:cubicBezTo>
                    <a:cubicBezTo>
                      <a:pt x="106" y="420"/>
                      <a:pt x="0" y="697"/>
                      <a:pt x="106" y="908"/>
                    </a:cubicBezTo>
                    <a:cubicBezTo>
                      <a:pt x="225" y="1159"/>
                      <a:pt x="581" y="1173"/>
                      <a:pt x="595" y="1173"/>
                    </a:cubicBezTo>
                    <a:cubicBezTo>
                      <a:pt x="740" y="1173"/>
                      <a:pt x="753" y="935"/>
                      <a:pt x="595" y="935"/>
                    </a:cubicBezTo>
                    <a:cubicBezTo>
                      <a:pt x="595" y="935"/>
                      <a:pt x="370" y="935"/>
                      <a:pt x="317" y="816"/>
                    </a:cubicBezTo>
                    <a:cubicBezTo>
                      <a:pt x="291" y="763"/>
                      <a:pt x="264" y="592"/>
                      <a:pt x="581" y="195"/>
                    </a:cubicBezTo>
                    <a:cubicBezTo>
                      <a:pt x="621" y="143"/>
                      <a:pt x="621" y="63"/>
                      <a:pt x="568" y="24"/>
                    </a:cubicBezTo>
                    <a:cubicBezTo>
                      <a:pt x="547" y="8"/>
                      <a:pt x="522" y="1"/>
                      <a:pt x="497" y="1"/>
                    </a:cubicBezTo>
                    <a:close/>
                  </a:path>
                </a:pathLst>
              </a:custGeom>
              <a:solidFill>
                <a:srgbClr val="2D2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6"/>
              <p:cNvSpPr/>
              <p:nvPr/>
            </p:nvSpPr>
            <p:spPr>
              <a:xfrm>
                <a:off x="4207807" y="3784889"/>
                <a:ext cx="881887" cy="363161"/>
              </a:xfrm>
              <a:custGeom>
                <a:rect b="b" l="l" r="r" t="t"/>
                <a:pathLst>
                  <a:path extrusionOk="0" h="8941" w="21712">
                    <a:moveTo>
                      <a:pt x="17882" y="0"/>
                    </a:moveTo>
                    <a:lnTo>
                      <a:pt x="2668" y="462"/>
                    </a:lnTo>
                    <a:cubicBezTo>
                      <a:pt x="2655" y="449"/>
                      <a:pt x="2642" y="449"/>
                      <a:pt x="2628" y="436"/>
                    </a:cubicBezTo>
                    <a:cubicBezTo>
                      <a:pt x="2271" y="394"/>
                      <a:pt x="1920" y="364"/>
                      <a:pt x="1587" y="364"/>
                    </a:cubicBezTo>
                    <a:cubicBezTo>
                      <a:pt x="973" y="364"/>
                      <a:pt x="420" y="467"/>
                      <a:pt x="0" y="793"/>
                    </a:cubicBezTo>
                    <a:lnTo>
                      <a:pt x="806" y="8360"/>
                    </a:lnTo>
                    <a:lnTo>
                      <a:pt x="6273" y="8386"/>
                    </a:lnTo>
                    <a:lnTo>
                      <a:pt x="15716" y="8452"/>
                    </a:lnTo>
                    <a:lnTo>
                      <a:pt x="20153" y="8941"/>
                    </a:lnTo>
                    <a:lnTo>
                      <a:pt x="21712" y="278"/>
                    </a:lnTo>
                    <a:lnTo>
                      <a:pt x="1788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4301673" y="2921245"/>
                <a:ext cx="652317" cy="959588"/>
              </a:xfrm>
              <a:custGeom>
                <a:rect b="b" l="l" r="r" t="t"/>
                <a:pathLst>
                  <a:path extrusionOk="0" h="23625" w="16060">
                    <a:moveTo>
                      <a:pt x="7687" y="1"/>
                    </a:moveTo>
                    <a:cubicBezTo>
                      <a:pt x="6934" y="1"/>
                      <a:pt x="6194" y="107"/>
                      <a:pt x="5468" y="331"/>
                    </a:cubicBezTo>
                    <a:lnTo>
                      <a:pt x="4860" y="516"/>
                    </a:lnTo>
                    <a:lnTo>
                      <a:pt x="2919" y="1123"/>
                    </a:lnTo>
                    <a:cubicBezTo>
                      <a:pt x="1110" y="1705"/>
                      <a:pt x="0" y="3527"/>
                      <a:pt x="317" y="5416"/>
                    </a:cubicBezTo>
                    <a:lnTo>
                      <a:pt x="1744" y="13458"/>
                    </a:lnTo>
                    <a:cubicBezTo>
                      <a:pt x="2113" y="15611"/>
                      <a:pt x="1863" y="17830"/>
                      <a:pt x="1030" y="19837"/>
                    </a:cubicBezTo>
                    <a:lnTo>
                      <a:pt x="317" y="21699"/>
                    </a:lnTo>
                    <a:cubicBezTo>
                      <a:pt x="3029" y="23135"/>
                      <a:pt x="5567" y="23624"/>
                      <a:pt x="7768" y="23624"/>
                    </a:cubicBezTo>
                    <a:cubicBezTo>
                      <a:pt x="12492" y="23624"/>
                      <a:pt x="15663" y="21369"/>
                      <a:pt x="15663" y="21369"/>
                    </a:cubicBezTo>
                    <a:cubicBezTo>
                      <a:pt x="14462" y="18912"/>
                      <a:pt x="13048" y="15717"/>
                      <a:pt x="13762" y="13062"/>
                    </a:cubicBezTo>
                    <a:lnTo>
                      <a:pt x="15597" y="6142"/>
                    </a:lnTo>
                    <a:cubicBezTo>
                      <a:pt x="16060" y="4425"/>
                      <a:pt x="15267" y="2616"/>
                      <a:pt x="13696" y="1797"/>
                    </a:cubicBezTo>
                    <a:lnTo>
                      <a:pt x="11873" y="846"/>
                    </a:lnTo>
                    <a:cubicBezTo>
                      <a:pt x="10830" y="291"/>
                      <a:pt x="9668" y="1"/>
                      <a:pt x="84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4569340" y="2801099"/>
                <a:ext cx="122340" cy="200122"/>
              </a:xfrm>
              <a:custGeom>
                <a:rect b="b" l="l" r="r" t="t"/>
                <a:pathLst>
                  <a:path extrusionOk="0" h="4927" w="3012">
                    <a:moveTo>
                      <a:pt x="436" y="1"/>
                    </a:moveTo>
                    <a:cubicBezTo>
                      <a:pt x="199" y="1"/>
                      <a:pt x="14" y="186"/>
                      <a:pt x="14" y="410"/>
                    </a:cubicBezTo>
                    <a:lnTo>
                      <a:pt x="0" y="3421"/>
                    </a:lnTo>
                    <a:cubicBezTo>
                      <a:pt x="0" y="4253"/>
                      <a:pt x="674" y="4927"/>
                      <a:pt x="1493" y="4927"/>
                    </a:cubicBezTo>
                    <a:cubicBezTo>
                      <a:pt x="2325" y="4927"/>
                      <a:pt x="2998" y="4266"/>
                      <a:pt x="2998" y="3434"/>
                    </a:cubicBezTo>
                    <a:lnTo>
                      <a:pt x="3012" y="423"/>
                    </a:lnTo>
                    <a:cubicBezTo>
                      <a:pt x="3012" y="199"/>
                      <a:pt x="2827" y="14"/>
                      <a:pt x="2602" y="14"/>
                    </a:cubicBezTo>
                    <a:lnTo>
                      <a:pt x="436" y="1"/>
                    </a:lnTo>
                    <a:close/>
                  </a:path>
                </a:pathLst>
              </a:custGeom>
              <a:solidFill>
                <a:srgbClr val="FFA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4400901" y="2473359"/>
                <a:ext cx="456541" cy="447930"/>
              </a:xfrm>
              <a:custGeom>
                <a:rect b="b" l="l" r="r" t="t"/>
                <a:pathLst>
                  <a:path extrusionOk="0" h="11028" w="11240">
                    <a:moveTo>
                      <a:pt x="5627" y="1"/>
                    </a:moveTo>
                    <a:cubicBezTo>
                      <a:pt x="5468" y="1"/>
                      <a:pt x="5310" y="1"/>
                      <a:pt x="5151" y="14"/>
                    </a:cubicBezTo>
                    <a:cubicBezTo>
                      <a:pt x="4900" y="40"/>
                      <a:pt x="4663" y="119"/>
                      <a:pt x="4438" y="225"/>
                    </a:cubicBezTo>
                    <a:cubicBezTo>
                      <a:pt x="3963" y="423"/>
                      <a:pt x="3540" y="753"/>
                      <a:pt x="3236" y="1176"/>
                    </a:cubicBezTo>
                    <a:cubicBezTo>
                      <a:pt x="2365" y="2206"/>
                      <a:pt x="1744" y="3421"/>
                      <a:pt x="1440" y="4742"/>
                    </a:cubicBezTo>
                    <a:cubicBezTo>
                      <a:pt x="1268" y="4623"/>
                      <a:pt x="1044" y="4557"/>
                      <a:pt x="833" y="4557"/>
                    </a:cubicBezTo>
                    <a:cubicBezTo>
                      <a:pt x="753" y="4570"/>
                      <a:pt x="687" y="4583"/>
                      <a:pt x="608" y="4623"/>
                    </a:cubicBezTo>
                    <a:cubicBezTo>
                      <a:pt x="146" y="4861"/>
                      <a:pt x="1" y="5719"/>
                      <a:pt x="146" y="6393"/>
                    </a:cubicBezTo>
                    <a:cubicBezTo>
                      <a:pt x="331" y="7172"/>
                      <a:pt x="846" y="7528"/>
                      <a:pt x="1387" y="7726"/>
                    </a:cubicBezTo>
                    <a:cubicBezTo>
                      <a:pt x="1519" y="7779"/>
                      <a:pt x="1651" y="7819"/>
                      <a:pt x="1783" y="7858"/>
                    </a:cubicBezTo>
                    <a:cubicBezTo>
                      <a:pt x="1942" y="8175"/>
                      <a:pt x="2114" y="8492"/>
                      <a:pt x="2312" y="8783"/>
                    </a:cubicBezTo>
                    <a:cubicBezTo>
                      <a:pt x="2536" y="9100"/>
                      <a:pt x="2774" y="9390"/>
                      <a:pt x="3038" y="9668"/>
                    </a:cubicBezTo>
                    <a:cubicBezTo>
                      <a:pt x="3553" y="10288"/>
                      <a:pt x="4240" y="10737"/>
                      <a:pt x="5032" y="10949"/>
                    </a:cubicBezTo>
                    <a:cubicBezTo>
                      <a:pt x="5059" y="10949"/>
                      <a:pt x="5072" y="10962"/>
                      <a:pt x="5098" y="10962"/>
                    </a:cubicBezTo>
                    <a:cubicBezTo>
                      <a:pt x="5138" y="10975"/>
                      <a:pt x="5191" y="10988"/>
                      <a:pt x="5230" y="11002"/>
                    </a:cubicBezTo>
                    <a:cubicBezTo>
                      <a:pt x="5270" y="11002"/>
                      <a:pt x="5296" y="11002"/>
                      <a:pt x="5336" y="11015"/>
                    </a:cubicBezTo>
                    <a:lnTo>
                      <a:pt x="5402" y="11015"/>
                    </a:lnTo>
                    <a:cubicBezTo>
                      <a:pt x="5468" y="11028"/>
                      <a:pt x="5534" y="11028"/>
                      <a:pt x="5587" y="11028"/>
                    </a:cubicBezTo>
                    <a:cubicBezTo>
                      <a:pt x="5653" y="11028"/>
                      <a:pt x="5706" y="11028"/>
                      <a:pt x="5772" y="11015"/>
                    </a:cubicBezTo>
                    <a:lnTo>
                      <a:pt x="5851" y="11015"/>
                    </a:lnTo>
                    <a:cubicBezTo>
                      <a:pt x="5878" y="11002"/>
                      <a:pt x="5917" y="11002"/>
                      <a:pt x="5944" y="11002"/>
                    </a:cubicBezTo>
                    <a:cubicBezTo>
                      <a:pt x="5996" y="10988"/>
                      <a:pt x="6036" y="10988"/>
                      <a:pt x="6076" y="10975"/>
                    </a:cubicBezTo>
                    <a:cubicBezTo>
                      <a:pt x="6102" y="10962"/>
                      <a:pt x="6128" y="10962"/>
                      <a:pt x="6155" y="10949"/>
                    </a:cubicBezTo>
                    <a:cubicBezTo>
                      <a:pt x="6934" y="10751"/>
                      <a:pt x="7634" y="10302"/>
                      <a:pt x="8162" y="9681"/>
                    </a:cubicBezTo>
                    <a:cubicBezTo>
                      <a:pt x="8572" y="9258"/>
                      <a:pt x="8941" y="8770"/>
                      <a:pt x="9232" y="8255"/>
                    </a:cubicBezTo>
                    <a:cubicBezTo>
                      <a:pt x="9298" y="8136"/>
                      <a:pt x="9364" y="8004"/>
                      <a:pt x="9417" y="7885"/>
                    </a:cubicBezTo>
                    <a:cubicBezTo>
                      <a:pt x="9536" y="7858"/>
                      <a:pt x="9655" y="7819"/>
                      <a:pt x="9773" y="7779"/>
                    </a:cubicBezTo>
                    <a:cubicBezTo>
                      <a:pt x="10341" y="7581"/>
                      <a:pt x="10870" y="7238"/>
                      <a:pt x="11068" y="6432"/>
                    </a:cubicBezTo>
                    <a:cubicBezTo>
                      <a:pt x="11239" y="5666"/>
                      <a:pt x="11028" y="4649"/>
                      <a:pt x="10394" y="4596"/>
                    </a:cubicBezTo>
                    <a:lnTo>
                      <a:pt x="10275" y="4596"/>
                    </a:lnTo>
                    <a:cubicBezTo>
                      <a:pt x="10104" y="4623"/>
                      <a:pt x="9932" y="4676"/>
                      <a:pt x="9787" y="4768"/>
                    </a:cubicBezTo>
                    <a:cubicBezTo>
                      <a:pt x="9483" y="3447"/>
                      <a:pt x="8875" y="2219"/>
                      <a:pt x="8004" y="1189"/>
                    </a:cubicBezTo>
                    <a:cubicBezTo>
                      <a:pt x="7713" y="767"/>
                      <a:pt x="7304" y="436"/>
                      <a:pt x="6828" y="238"/>
                    </a:cubicBezTo>
                    <a:cubicBezTo>
                      <a:pt x="6604" y="119"/>
                      <a:pt x="6366" y="53"/>
                      <a:pt x="6115" y="14"/>
                    </a:cubicBezTo>
                    <a:cubicBezTo>
                      <a:pt x="5957" y="1"/>
                      <a:pt x="5785" y="1"/>
                      <a:pt x="5627" y="1"/>
                    </a:cubicBezTo>
                    <a:close/>
                  </a:path>
                </a:pathLst>
              </a:custGeom>
              <a:solidFill>
                <a:srgbClr val="FFB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4558089" y="2705080"/>
                <a:ext cx="35946" cy="31194"/>
              </a:xfrm>
              <a:custGeom>
                <a:rect b="b" l="l" r="r" t="t"/>
                <a:pathLst>
                  <a:path extrusionOk="0" h="768" w="885">
                    <a:moveTo>
                      <a:pt x="502" y="1"/>
                    </a:moveTo>
                    <a:cubicBezTo>
                      <a:pt x="172" y="1"/>
                      <a:pt x="0" y="410"/>
                      <a:pt x="238" y="648"/>
                    </a:cubicBezTo>
                    <a:cubicBezTo>
                      <a:pt x="316" y="730"/>
                      <a:pt x="413" y="767"/>
                      <a:pt x="508" y="767"/>
                    </a:cubicBezTo>
                    <a:cubicBezTo>
                      <a:pt x="701" y="767"/>
                      <a:pt x="885" y="614"/>
                      <a:pt x="885" y="384"/>
                    </a:cubicBezTo>
                    <a:cubicBezTo>
                      <a:pt x="885" y="172"/>
                      <a:pt x="713" y="1"/>
                      <a:pt x="502" y="1"/>
                    </a:cubicBezTo>
                    <a:close/>
                  </a:path>
                </a:pathLst>
              </a:custGeom>
              <a:solidFill>
                <a:srgbClr val="2D2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4681078" y="2708289"/>
                <a:ext cx="36353" cy="30829"/>
              </a:xfrm>
              <a:custGeom>
                <a:rect b="b" l="l" r="r" t="t"/>
                <a:pathLst>
                  <a:path extrusionOk="0" h="759" w="895">
                    <a:moveTo>
                      <a:pt x="496" y="1"/>
                    </a:moveTo>
                    <a:cubicBezTo>
                      <a:pt x="163" y="1"/>
                      <a:pt x="0" y="414"/>
                      <a:pt x="234" y="648"/>
                    </a:cubicBezTo>
                    <a:cubicBezTo>
                      <a:pt x="311" y="725"/>
                      <a:pt x="406" y="759"/>
                      <a:pt x="501" y="759"/>
                    </a:cubicBezTo>
                    <a:cubicBezTo>
                      <a:pt x="700" y="759"/>
                      <a:pt x="894" y="608"/>
                      <a:pt x="894" y="384"/>
                    </a:cubicBezTo>
                    <a:cubicBezTo>
                      <a:pt x="894" y="173"/>
                      <a:pt x="723" y="1"/>
                      <a:pt x="511" y="1"/>
                    </a:cubicBezTo>
                    <a:cubicBezTo>
                      <a:pt x="506" y="1"/>
                      <a:pt x="501" y="1"/>
                      <a:pt x="496" y="1"/>
                    </a:cubicBezTo>
                    <a:close/>
                  </a:path>
                </a:pathLst>
              </a:custGeom>
              <a:solidFill>
                <a:srgbClr val="2D2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4526408" y="2653821"/>
                <a:ext cx="65232" cy="33591"/>
              </a:xfrm>
              <a:custGeom>
                <a:rect b="b" l="l" r="r" t="t"/>
                <a:pathLst>
                  <a:path extrusionOk="0" h="827" w="1606">
                    <a:moveTo>
                      <a:pt x="1016" y="1"/>
                    </a:moveTo>
                    <a:cubicBezTo>
                      <a:pt x="610" y="1"/>
                      <a:pt x="224" y="234"/>
                      <a:pt x="41" y="629"/>
                    </a:cubicBezTo>
                    <a:cubicBezTo>
                      <a:pt x="1" y="695"/>
                      <a:pt x="27" y="774"/>
                      <a:pt x="93" y="801"/>
                    </a:cubicBezTo>
                    <a:cubicBezTo>
                      <a:pt x="107" y="814"/>
                      <a:pt x="133" y="827"/>
                      <a:pt x="146" y="827"/>
                    </a:cubicBezTo>
                    <a:cubicBezTo>
                      <a:pt x="199" y="827"/>
                      <a:pt x="252" y="801"/>
                      <a:pt x="265" y="748"/>
                    </a:cubicBezTo>
                    <a:cubicBezTo>
                      <a:pt x="401" y="446"/>
                      <a:pt x="702" y="267"/>
                      <a:pt x="1020" y="267"/>
                    </a:cubicBezTo>
                    <a:cubicBezTo>
                      <a:pt x="1134" y="267"/>
                      <a:pt x="1250" y="290"/>
                      <a:pt x="1361" y="338"/>
                    </a:cubicBezTo>
                    <a:cubicBezTo>
                      <a:pt x="1381" y="347"/>
                      <a:pt x="1400" y="350"/>
                      <a:pt x="1418" y="350"/>
                    </a:cubicBezTo>
                    <a:cubicBezTo>
                      <a:pt x="1542" y="350"/>
                      <a:pt x="1605" y="170"/>
                      <a:pt x="1467" y="101"/>
                    </a:cubicBezTo>
                    <a:cubicBezTo>
                      <a:pt x="1320" y="33"/>
                      <a:pt x="1167" y="1"/>
                      <a:pt x="1016" y="1"/>
                    </a:cubicBezTo>
                    <a:close/>
                  </a:path>
                </a:pathLst>
              </a:custGeom>
              <a:solidFill>
                <a:srgbClr val="2D2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4684652" y="2663650"/>
                <a:ext cx="53168" cy="27945"/>
              </a:xfrm>
              <a:custGeom>
                <a:rect b="b" l="l" r="r" t="t"/>
                <a:pathLst>
                  <a:path extrusionOk="0" h="688" w="1309">
                    <a:moveTo>
                      <a:pt x="462" y="1"/>
                    </a:moveTo>
                    <a:cubicBezTo>
                      <a:pt x="338" y="1"/>
                      <a:pt x="212" y="27"/>
                      <a:pt x="93" y="83"/>
                    </a:cubicBezTo>
                    <a:cubicBezTo>
                      <a:pt x="27" y="110"/>
                      <a:pt x="1" y="176"/>
                      <a:pt x="27" y="228"/>
                    </a:cubicBezTo>
                    <a:cubicBezTo>
                      <a:pt x="27" y="242"/>
                      <a:pt x="40" y="255"/>
                      <a:pt x="54" y="268"/>
                    </a:cubicBezTo>
                    <a:cubicBezTo>
                      <a:pt x="73" y="287"/>
                      <a:pt x="107" y="300"/>
                      <a:pt x="139" y="300"/>
                    </a:cubicBezTo>
                    <a:cubicBezTo>
                      <a:pt x="150" y="300"/>
                      <a:pt x="162" y="298"/>
                      <a:pt x="173" y="294"/>
                    </a:cubicBezTo>
                    <a:cubicBezTo>
                      <a:pt x="270" y="246"/>
                      <a:pt x="373" y="222"/>
                      <a:pt x="474" y="222"/>
                    </a:cubicBezTo>
                    <a:cubicBezTo>
                      <a:pt x="728" y="222"/>
                      <a:pt x="970" y="369"/>
                      <a:pt x="1084" y="625"/>
                    </a:cubicBezTo>
                    <a:cubicBezTo>
                      <a:pt x="1103" y="663"/>
                      <a:pt x="1144" y="688"/>
                      <a:pt x="1185" y="688"/>
                    </a:cubicBezTo>
                    <a:cubicBezTo>
                      <a:pt x="1200" y="688"/>
                      <a:pt x="1215" y="684"/>
                      <a:pt x="1229" y="677"/>
                    </a:cubicBezTo>
                    <a:cubicBezTo>
                      <a:pt x="1282" y="651"/>
                      <a:pt x="1308" y="585"/>
                      <a:pt x="1282" y="532"/>
                    </a:cubicBezTo>
                    <a:cubicBezTo>
                      <a:pt x="1136" y="202"/>
                      <a:pt x="806" y="1"/>
                      <a:pt x="462" y="1"/>
                    </a:cubicBezTo>
                    <a:close/>
                  </a:path>
                </a:pathLst>
              </a:custGeom>
              <a:solidFill>
                <a:srgbClr val="2D2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4574173" y="2786193"/>
                <a:ext cx="48294" cy="51503"/>
              </a:xfrm>
              <a:custGeom>
                <a:rect b="b" l="l" r="r" t="t"/>
                <a:pathLst>
                  <a:path extrusionOk="0" h="1268" w="1189">
                    <a:moveTo>
                      <a:pt x="174" y="0"/>
                    </a:moveTo>
                    <a:cubicBezTo>
                      <a:pt x="116" y="0"/>
                      <a:pt x="59" y="38"/>
                      <a:pt x="53" y="117"/>
                    </a:cubicBezTo>
                    <a:cubicBezTo>
                      <a:pt x="0" y="711"/>
                      <a:pt x="449" y="1226"/>
                      <a:pt x="1044" y="1266"/>
                    </a:cubicBezTo>
                    <a:cubicBezTo>
                      <a:pt x="1051" y="1267"/>
                      <a:pt x="1057" y="1268"/>
                      <a:pt x="1064" y="1268"/>
                    </a:cubicBezTo>
                    <a:cubicBezTo>
                      <a:pt x="1123" y="1268"/>
                      <a:pt x="1177" y="1219"/>
                      <a:pt x="1189" y="1160"/>
                    </a:cubicBezTo>
                    <a:cubicBezTo>
                      <a:pt x="1189" y="1147"/>
                      <a:pt x="1189" y="1120"/>
                      <a:pt x="1189" y="1107"/>
                    </a:cubicBezTo>
                    <a:cubicBezTo>
                      <a:pt x="1176" y="1054"/>
                      <a:pt x="1123" y="1028"/>
                      <a:pt x="1083" y="1015"/>
                    </a:cubicBezTo>
                    <a:cubicBezTo>
                      <a:pt x="621" y="988"/>
                      <a:pt x="278" y="592"/>
                      <a:pt x="304" y="143"/>
                    </a:cubicBezTo>
                    <a:cubicBezTo>
                      <a:pt x="311" y="51"/>
                      <a:pt x="242" y="0"/>
                      <a:pt x="174" y="0"/>
                    </a:cubicBezTo>
                    <a:close/>
                  </a:path>
                </a:pathLst>
              </a:custGeom>
              <a:solidFill>
                <a:srgbClr val="2D2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4627260" y="2701343"/>
                <a:ext cx="43501" cy="104103"/>
              </a:xfrm>
              <a:custGeom>
                <a:rect b="b" l="l" r="r" t="t"/>
                <a:pathLst>
                  <a:path extrusionOk="0" h="2563" w="1071">
                    <a:moveTo>
                      <a:pt x="516" y="0"/>
                    </a:moveTo>
                    <a:cubicBezTo>
                      <a:pt x="463" y="14"/>
                      <a:pt x="423" y="66"/>
                      <a:pt x="437" y="132"/>
                    </a:cubicBezTo>
                    <a:lnTo>
                      <a:pt x="740" y="1598"/>
                    </a:lnTo>
                    <a:cubicBezTo>
                      <a:pt x="872" y="2008"/>
                      <a:pt x="780" y="2232"/>
                      <a:pt x="661" y="2311"/>
                    </a:cubicBezTo>
                    <a:cubicBezTo>
                      <a:pt x="624" y="2336"/>
                      <a:pt x="580" y="2348"/>
                      <a:pt x="532" y="2348"/>
                    </a:cubicBezTo>
                    <a:cubicBezTo>
                      <a:pt x="427" y="2348"/>
                      <a:pt x="303" y="2292"/>
                      <a:pt x="186" y="2193"/>
                    </a:cubicBezTo>
                    <a:cubicBezTo>
                      <a:pt x="166" y="2173"/>
                      <a:pt x="139" y="2163"/>
                      <a:pt x="113" y="2163"/>
                    </a:cubicBezTo>
                    <a:cubicBezTo>
                      <a:pt x="87" y="2163"/>
                      <a:pt x="60" y="2173"/>
                      <a:pt x="40" y="2193"/>
                    </a:cubicBezTo>
                    <a:cubicBezTo>
                      <a:pt x="1" y="2232"/>
                      <a:pt x="1" y="2298"/>
                      <a:pt x="40" y="2338"/>
                    </a:cubicBezTo>
                    <a:cubicBezTo>
                      <a:pt x="172" y="2470"/>
                      <a:pt x="344" y="2549"/>
                      <a:pt x="529" y="2549"/>
                    </a:cubicBezTo>
                    <a:lnTo>
                      <a:pt x="529" y="2562"/>
                    </a:lnTo>
                    <a:cubicBezTo>
                      <a:pt x="621" y="2562"/>
                      <a:pt x="701" y="2536"/>
                      <a:pt x="780" y="2483"/>
                    </a:cubicBezTo>
                    <a:cubicBezTo>
                      <a:pt x="1018" y="2325"/>
                      <a:pt x="1070" y="1981"/>
                      <a:pt x="938" y="1545"/>
                    </a:cubicBezTo>
                    <a:lnTo>
                      <a:pt x="635" y="93"/>
                    </a:lnTo>
                    <a:cubicBezTo>
                      <a:pt x="635" y="27"/>
                      <a:pt x="569" y="0"/>
                      <a:pt x="516" y="0"/>
                    </a:cubicBezTo>
                    <a:close/>
                  </a:path>
                </a:pathLst>
              </a:custGeom>
              <a:solidFill>
                <a:srgbClr val="2D2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4102122" y="2985095"/>
                <a:ext cx="277377" cy="638913"/>
              </a:xfrm>
              <a:custGeom>
                <a:rect b="b" l="l" r="r" t="t"/>
                <a:pathLst>
                  <a:path extrusionOk="0" h="15730" w="6829">
                    <a:moveTo>
                      <a:pt x="6828" y="1"/>
                    </a:moveTo>
                    <a:cubicBezTo>
                      <a:pt x="6208" y="172"/>
                      <a:pt x="5640" y="516"/>
                      <a:pt x="5191" y="991"/>
                    </a:cubicBezTo>
                    <a:cubicBezTo>
                      <a:pt x="4438" y="1757"/>
                      <a:pt x="251" y="13722"/>
                      <a:pt x="251" y="13722"/>
                    </a:cubicBezTo>
                    <a:cubicBezTo>
                      <a:pt x="1" y="15135"/>
                      <a:pt x="2378" y="15729"/>
                      <a:pt x="2378" y="15729"/>
                    </a:cubicBezTo>
                    <a:lnTo>
                      <a:pt x="6828" y="8373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4839159" y="2986720"/>
                <a:ext cx="275752" cy="490822"/>
              </a:xfrm>
              <a:custGeom>
                <a:rect b="b" l="l" r="r" t="t"/>
                <a:pathLst>
                  <a:path extrusionOk="0" h="12084" w="6789">
                    <a:moveTo>
                      <a:pt x="53" y="0"/>
                    </a:moveTo>
                    <a:lnTo>
                      <a:pt x="0" y="8373"/>
                    </a:lnTo>
                    <a:lnTo>
                      <a:pt x="2998" y="12084"/>
                    </a:lnTo>
                    <a:cubicBezTo>
                      <a:pt x="2998" y="12084"/>
                      <a:pt x="6789" y="11688"/>
                      <a:pt x="6551" y="10275"/>
                    </a:cubicBezTo>
                    <a:cubicBezTo>
                      <a:pt x="6551" y="10275"/>
                      <a:pt x="2444" y="1770"/>
                      <a:pt x="1704" y="1017"/>
                    </a:cubicBezTo>
                    <a:cubicBezTo>
                      <a:pt x="1255" y="528"/>
                      <a:pt x="687" y="185"/>
                      <a:pt x="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4931969" y="3349757"/>
                <a:ext cx="337978" cy="319294"/>
              </a:xfrm>
              <a:custGeom>
                <a:rect b="b" l="l" r="r" t="t"/>
                <a:pathLst>
                  <a:path extrusionOk="0" h="7861" w="8321">
                    <a:moveTo>
                      <a:pt x="2073" y="1"/>
                    </a:moveTo>
                    <a:cubicBezTo>
                      <a:pt x="1632" y="1"/>
                      <a:pt x="1189" y="158"/>
                      <a:pt x="832" y="478"/>
                    </a:cubicBezTo>
                    <a:cubicBezTo>
                      <a:pt x="53" y="1178"/>
                      <a:pt x="0" y="2380"/>
                      <a:pt x="713" y="3146"/>
                    </a:cubicBezTo>
                    <a:lnTo>
                      <a:pt x="6392" y="7861"/>
                    </a:lnTo>
                    <a:lnTo>
                      <a:pt x="8320" y="6263"/>
                    </a:lnTo>
                    <a:lnTo>
                      <a:pt x="3487" y="650"/>
                    </a:lnTo>
                    <a:cubicBezTo>
                      <a:pt x="3114" y="221"/>
                      <a:pt x="2595" y="1"/>
                      <a:pt x="2073" y="1"/>
                    </a:cubicBezTo>
                    <a:close/>
                  </a:path>
                </a:pathLst>
              </a:custGeom>
              <a:solidFill>
                <a:srgbClr val="FFB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5176037" y="3600284"/>
                <a:ext cx="201178" cy="151503"/>
              </a:xfrm>
              <a:custGeom>
                <a:rect b="b" l="l" r="r" t="t"/>
                <a:pathLst>
                  <a:path extrusionOk="0" h="3730" w="4953">
                    <a:moveTo>
                      <a:pt x="2254" y="0"/>
                    </a:moveTo>
                    <a:cubicBezTo>
                      <a:pt x="2245" y="0"/>
                      <a:pt x="2238" y="1"/>
                      <a:pt x="2232" y="2"/>
                    </a:cubicBezTo>
                    <a:cubicBezTo>
                      <a:pt x="1017" y="214"/>
                      <a:pt x="542" y="940"/>
                      <a:pt x="0" y="966"/>
                    </a:cubicBezTo>
                    <a:cubicBezTo>
                      <a:pt x="396" y="1468"/>
                      <a:pt x="436" y="2194"/>
                      <a:pt x="568" y="2828"/>
                    </a:cubicBezTo>
                    <a:cubicBezTo>
                      <a:pt x="633" y="3061"/>
                      <a:pt x="760" y="3344"/>
                      <a:pt x="1001" y="3344"/>
                    </a:cubicBezTo>
                    <a:cubicBezTo>
                      <a:pt x="1006" y="3344"/>
                      <a:pt x="1011" y="3344"/>
                      <a:pt x="1017" y="3343"/>
                    </a:cubicBezTo>
                    <a:cubicBezTo>
                      <a:pt x="1162" y="3330"/>
                      <a:pt x="1294" y="3225"/>
                      <a:pt x="1334" y="3079"/>
                    </a:cubicBezTo>
                    <a:cubicBezTo>
                      <a:pt x="1374" y="2934"/>
                      <a:pt x="1387" y="2789"/>
                      <a:pt x="1374" y="2643"/>
                    </a:cubicBezTo>
                    <a:cubicBezTo>
                      <a:pt x="1360" y="2181"/>
                      <a:pt x="1347" y="1719"/>
                      <a:pt x="1334" y="1257"/>
                    </a:cubicBezTo>
                    <a:lnTo>
                      <a:pt x="1334" y="1257"/>
                    </a:lnTo>
                    <a:cubicBezTo>
                      <a:pt x="1506" y="1944"/>
                      <a:pt x="1664" y="2630"/>
                      <a:pt x="1981" y="3251"/>
                    </a:cubicBezTo>
                    <a:cubicBezTo>
                      <a:pt x="2034" y="3370"/>
                      <a:pt x="2113" y="3462"/>
                      <a:pt x="2206" y="3542"/>
                    </a:cubicBezTo>
                    <a:cubicBezTo>
                      <a:pt x="2256" y="3573"/>
                      <a:pt x="2312" y="3590"/>
                      <a:pt x="2368" y="3590"/>
                    </a:cubicBezTo>
                    <a:cubicBezTo>
                      <a:pt x="2428" y="3590"/>
                      <a:pt x="2487" y="3570"/>
                      <a:pt x="2536" y="3528"/>
                    </a:cubicBezTo>
                    <a:cubicBezTo>
                      <a:pt x="2602" y="3449"/>
                      <a:pt x="2641" y="3343"/>
                      <a:pt x="2628" y="3238"/>
                    </a:cubicBezTo>
                    <a:cubicBezTo>
                      <a:pt x="2615" y="2577"/>
                      <a:pt x="2536" y="1917"/>
                      <a:pt x="2364" y="1283"/>
                    </a:cubicBezTo>
                    <a:lnTo>
                      <a:pt x="2364" y="1283"/>
                    </a:lnTo>
                    <a:cubicBezTo>
                      <a:pt x="2655" y="1732"/>
                      <a:pt x="2839" y="2247"/>
                      <a:pt x="2892" y="2789"/>
                    </a:cubicBezTo>
                    <a:cubicBezTo>
                      <a:pt x="2919" y="3066"/>
                      <a:pt x="2945" y="3383"/>
                      <a:pt x="3130" y="3608"/>
                    </a:cubicBezTo>
                    <a:cubicBezTo>
                      <a:pt x="3170" y="3660"/>
                      <a:pt x="3222" y="3713"/>
                      <a:pt x="3302" y="3726"/>
                    </a:cubicBezTo>
                    <a:cubicBezTo>
                      <a:pt x="3313" y="3728"/>
                      <a:pt x="3325" y="3729"/>
                      <a:pt x="3336" y="3729"/>
                    </a:cubicBezTo>
                    <a:cubicBezTo>
                      <a:pt x="3476" y="3729"/>
                      <a:pt x="3571" y="3583"/>
                      <a:pt x="3632" y="3436"/>
                    </a:cubicBezTo>
                    <a:cubicBezTo>
                      <a:pt x="3896" y="2710"/>
                      <a:pt x="3777" y="1904"/>
                      <a:pt x="3315" y="1283"/>
                    </a:cubicBezTo>
                    <a:lnTo>
                      <a:pt x="3315" y="1283"/>
                    </a:lnTo>
                    <a:cubicBezTo>
                      <a:pt x="3632" y="1415"/>
                      <a:pt x="3883" y="1666"/>
                      <a:pt x="4015" y="1983"/>
                    </a:cubicBezTo>
                    <a:cubicBezTo>
                      <a:pt x="4147" y="2300"/>
                      <a:pt x="4239" y="2630"/>
                      <a:pt x="4305" y="2960"/>
                    </a:cubicBezTo>
                    <a:cubicBezTo>
                      <a:pt x="4343" y="3099"/>
                      <a:pt x="4453" y="3358"/>
                      <a:pt x="4636" y="3358"/>
                    </a:cubicBezTo>
                    <a:cubicBezTo>
                      <a:pt x="4644" y="3358"/>
                      <a:pt x="4653" y="3358"/>
                      <a:pt x="4662" y="3357"/>
                    </a:cubicBezTo>
                    <a:cubicBezTo>
                      <a:pt x="4834" y="3317"/>
                      <a:pt x="4873" y="2987"/>
                      <a:pt x="4886" y="2855"/>
                    </a:cubicBezTo>
                    <a:cubicBezTo>
                      <a:pt x="4953" y="2313"/>
                      <a:pt x="4820" y="1772"/>
                      <a:pt x="4543" y="1310"/>
                    </a:cubicBezTo>
                    <a:cubicBezTo>
                      <a:pt x="4543" y="1310"/>
                      <a:pt x="4530" y="1296"/>
                      <a:pt x="4530" y="1296"/>
                    </a:cubicBezTo>
                    <a:cubicBezTo>
                      <a:pt x="4253" y="821"/>
                      <a:pt x="3804" y="464"/>
                      <a:pt x="3275" y="293"/>
                    </a:cubicBezTo>
                    <a:cubicBezTo>
                      <a:pt x="3162" y="255"/>
                      <a:pt x="2434" y="0"/>
                      <a:pt x="2254" y="0"/>
                    </a:cubicBezTo>
                    <a:close/>
                  </a:path>
                </a:pathLst>
              </a:custGeom>
              <a:solidFill>
                <a:srgbClr val="FFB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4077467" y="3496304"/>
                <a:ext cx="607232" cy="179732"/>
              </a:xfrm>
              <a:custGeom>
                <a:rect b="b" l="l" r="r" t="t"/>
                <a:pathLst>
                  <a:path extrusionOk="0" h="4425" w="14950">
                    <a:moveTo>
                      <a:pt x="1123" y="0"/>
                    </a:moveTo>
                    <a:lnTo>
                      <a:pt x="660" y="766"/>
                    </a:lnTo>
                    <a:cubicBezTo>
                      <a:pt x="0" y="1875"/>
                      <a:pt x="753" y="3289"/>
                      <a:pt x="2034" y="3355"/>
                    </a:cubicBezTo>
                    <a:cubicBezTo>
                      <a:pt x="2610" y="3388"/>
                      <a:pt x="3186" y="3405"/>
                      <a:pt x="3763" y="3405"/>
                    </a:cubicBezTo>
                    <a:cubicBezTo>
                      <a:pt x="5238" y="3405"/>
                      <a:pt x="6713" y="3296"/>
                      <a:pt x="8175" y="3077"/>
                    </a:cubicBezTo>
                    <a:cubicBezTo>
                      <a:pt x="8928" y="2958"/>
                      <a:pt x="9680" y="2760"/>
                      <a:pt x="10394" y="2457"/>
                    </a:cubicBezTo>
                    <a:lnTo>
                      <a:pt x="11780" y="4398"/>
                    </a:lnTo>
                    <a:lnTo>
                      <a:pt x="14950" y="4424"/>
                    </a:lnTo>
                    <a:cubicBezTo>
                      <a:pt x="14950" y="4424"/>
                      <a:pt x="12916" y="1294"/>
                      <a:pt x="11028" y="674"/>
                    </a:cubicBezTo>
                    <a:lnTo>
                      <a:pt x="1123" y="0"/>
                    </a:lnTo>
                    <a:close/>
                  </a:path>
                </a:pathLst>
              </a:custGeom>
              <a:solidFill>
                <a:srgbClr val="FFB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4536075" y="3702274"/>
                <a:ext cx="295086" cy="264501"/>
              </a:xfrm>
              <a:custGeom>
                <a:rect b="b" l="l" r="r" t="t"/>
                <a:pathLst>
                  <a:path extrusionOk="0" h="6512" w="7265">
                    <a:moveTo>
                      <a:pt x="1" y="0"/>
                    </a:moveTo>
                    <a:lnTo>
                      <a:pt x="674" y="6472"/>
                    </a:lnTo>
                    <a:lnTo>
                      <a:pt x="2034" y="6472"/>
                    </a:lnTo>
                    <a:lnTo>
                      <a:pt x="3329" y="6485"/>
                    </a:lnTo>
                    <a:lnTo>
                      <a:pt x="3778" y="6485"/>
                    </a:lnTo>
                    <a:lnTo>
                      <a:pt x="5072" y="6498"/>
                    </a:lnTo>
                    <a:lnTo>
                      <a:pt x="5957" y="6498"/>
                    </a:lnTo>
                    <a:lnTo>
                      <a:pt x="6511" y="6511"/>
                    </a:lnTo>
                    <a:lnTo>
                      <a:pt x="7264" y="40"/>
                    </a:lnTo>
                    <a:lnTo>
                      <a:pt x="6379" y="40"/>
                    </a:lnTo>
                    <a:lnTo>
                      <a:pt x="5495" y="27"/>
                    </a:lnTo>
                    <a:lnTo>
                      <a:pt x="4214" y="27"/>
                    </a:lnTo>
                    <a:lnTo>
                      <a:pt x="2893" y="14"/>
                    </a:lnTo>
                    <a:lnTo>
                      <a:pt x="1612" y="14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4536075" y="3702274"/>
                <a:ext cx="49391" cy="262876"/>
              </a:xfrm>
              <a:custGeom>
                <a:rect b="b" l="l" r="r" t="t"/>
                <a:pathLst>
                  <a:path extrusionOk="0" h="6472" w="1216">
                    <a:moveTo>
                      <a:pt x="1" y="0"/>
                    </a:moveTo>
                    <a:lnTo>
                      <a:pt x="674" y="6472"/>
                    </a:lnTo>
                    <a:lnTo>
                      <a:pt x="1216" y="6472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rgbClr val="E634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4601509" y="3702802"/>
                <a:ext cx="69781" cy="262876"/>
              </a:xfrm>
              <a:custGeom>
                <a:rect b="b" l="l" r="r" t="t"/>
                <a:pathLst>
                  <a:path extrusionOk="0" h="6472" w="1718">
                    <a:moveTo>
                      <a:pt x="1" y="1"/>
                    </a:moveTo>
                    <a:lnTo>
                      <a:pt x="423" y="6459"/>
                    </a:lnTo>
                    <a:lnTo>
                      <a:pt x="1718" y="6472"/>
                    </a:lnTo>
                    <a:lnTo>
                      <a:pt x="1282" y="1"/>
                    </a:lnTo>
                    <a:close/>
                  </a:path>
                </a:pathLst>
              </a:custGeom>
              <a:solidFill>
                <a:srgbClr val="E634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4777990" y="3703899"/>
                <a:ext cx="53168" cy="262876"/>
              </a:xfrm>
              <a:custGeom>
                <a:rect b="b" l="l" r="r" t="t"/>
                <a:pathLst>
                  <a:path extrusionOk="0" h="6472" w="1309">
                    <a:moveTo>
                      <a:pt x="423" y="0"/>
                    </a:moveTo>
                    <a:lnTo>
                      <a:pt x="1" y="6458"/>
                    </a:lnTo>
                    <a:lnTo>
                      <a:pt x="555" y="6471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rgbClr val="E634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4689485" y="3703330"/>
                <a:ext cx="69781" cy="262876"/>
              </a:xfrm>
              <a:custGeom>
                <a:rect b="b" l="l" r="r" t="t"/>
                <a:pathLst>
                  <a:path extrusionOk="0" h="6472" w="1718">
                    <a:moveTo>
                      <a:pt x="437" y="1"/>
                    </a:moveTo>
                    <a:lnTo>
                      <a:pt x="1" y="6459"/>
                    </a:lnTo>
                    <a:lnTo>
                      <a:pt x="1295" y="6472"/>
                    </a:lnTo>
                    <a:lnTo>
                      <a:pt x="1718" y="1"/>
                    </a:lnTo>
                    <a:close/>
                  </a:path>
                </a:pathLst>
              </a:custGeom>
              <a:solidFill>
                <a:srgbClr val="E634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4520518" y="3674898"/>
                <a:ext cx="332982" cy="29042"/>
              </a:xfrm>
              <a:custGeom>
                <a:rect b="b" l="l" r="r" t="t"/>
                <a:pathLst>
                  <a:path extrusionOk="0" h="715" w="8198">
                    <a:moveTo>
                      <a:pt x="450" y="1"/>
                    </a:moveTo>
                    <a:cubicBezTo>
                      <a:pt x="14" y="1"/>
                      <a:pt x="1" y="661"/>
                      <a:pt x="450" y="674"/>
                    </a:cubicBezTo>
                    <a:lnTo>
                      <a:pt x="7753" y="714"/>
                    </a:lnTo>
                    <a:cubicBezTo>
                      <a:pt x="7757" y="714"/>
                      <a:pt x="7761" y="714"/>
                      <a:pt x="7765" y="714"/>
                    </a:cubicBezTo>
                    <a:cubicBezTo>
                      <a:pt x="8189" y="714"/>
                      <a:pt x="8198" y="54"/>
                      <a:pt x="7753" y="54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4397164" y="2404106"/>
                <a:ext cx="475834" cy="404022"/>
              </a:xfrm>
              <a:custGeom>
                <a:rect b="b" l="l" r="r" t="t"/>
                <a:pathLst>
                  <a:path extrusionOk="0" h="9947" w="11715">
                    <a:moveTo>
                      <a:pt x="5875" y="0"/>
                    </a:moveTo>
                    <a:cubicBezTo>
                      <a:pt x="5594" y="0"/>
                      <a:pt x="5309" y="45"/>
                      <a:pt x="5032" y="134"/>
                    </a:cubicBezTo>
                    <a:cubicBezTo>
                      <a:pt x="4860" y="200"/>
                      <a:pt x="4702" y="293"/>
                      <a:pt x="4570" y="438"/>
                    </a:cubicBezTo>
                    <a:cubicBezTo>
                      <a:pt x="4490" y="543"/>
                      <a:pt x="4504" y="847"/>
                      <a:pt x="4411" y="913"/>
                    </a:cubicBezTo>
                    <a:cubicBezTo>
                      <a:pt x="4354" y="965"/>
                      <a:pt x="4231" y="978"/>
                      <a:pt x="4087" y="978"/>
                    </a:cubicBezTo>
                    <a:cubicBezTo>
                      <a:pt x="3941" y="978"/>
                      <a:pt x="3773" y="965"/>
                      <a:pt x="3630" y="965"/>
                    </a:cubicBezTo>
                    <a:cubicBezTo>
                      <a:pt x="3556" y="965"/>
                      <a:pt x="3488" y="968"/>
                      <a:pt x="3434" y="979"/>
                    </a:cubicBezTo>
                    <a:cubicBezTo>
                      <a:pt x="3038" y="1032"/>
                      <a:pt x="2668" y="1204"/>
                      <a:pt x="2377" y="1468"/>
                    </a:cubicBezTo>
                    <a:cubicBezTo>
                      <a:pt x="2526" y="1468"/>
                      <a:pt x="2722" y="1430"/>
                      <a:pt x="2904" y="1430"/>
                    </a:cubicBezTo>
                    <a:cubicBezTo>
                      <a:pt x="3093" y="1430"/>
                      <a:pt x="3267" y="1471"/>
                      <a:pt x="3355" y="1640"/>
                    </a:cubicBezTo>
                    <a:cubicBezTo>
                      <a:pt x="2074" y="2168"/>
                      <a:pt x="1426" y="3488"/>
                      <a:pt x="938" y="4796"/>
                    </a:cubicBezTo>
                    <a:cubicBezTo>
                      <a:pt x="0" y="7318"/>
                      <a:pt x="1862" y="8903"/>
                      <a:pt x="2074" y="9484"/>
                    </a:cubicBezTo>
                    <a:cubicBezTo>
                      <a:pt x="2258" y="8692"/>
                      <a:pt x="2272" y="7609"/>
                      <a:pt x="2575" y="6724"/>
                    </a:cubicBezTo>
                    <a:cubicBezTo>
                      <a:pt x="3024" y="6407"/>
                      <a:pt x="3473" y="5958"/>
                      <a:pt x="3856" y="5654"/>
                    </a:cubicBezTo>
                    <a:cubicBezTo>
                      <a:pt x="4530" y="5152"/>
                      <a:pt x="5428" y="4453"/>
                      <a:pt x="5798" y="3673"/>
                    </a:cubicBezTo>
                    <a:cubicBezTo>
                      <a:pt x="6036" y="4558"/>
                      <a:pt x="6524" y="5047"/>
                      <a:pt x="7052" y="5747"/>
                    </a:cubicBezTo>
                    <a:cubicBezTo>
                      <a:pt x="7052" y="5364"/>
                      <a:pt x="7343" y="4875"/>
                      <a:pt x="7462" y="4505"/>
                    </a:cubicBezTo>
                    <a:cubicBezTo>
                      <a:pt x="7594" y="4968"/>
                      <a:pt x="8254" y="5073"/>
                      <a:pt x="8558" y="5430"/>
                    </a:cubicBezTo>
                    <a:cubicBezTo>
                      <a:pt x="8822" y="5760"/>
                      <a:pt x="8994" y="6169"/>
                      <a:pt x="9047" y="6605"/>
                    </a:cubicBezTo>
                    <a:cubicBezTo>
                      <a:pt x="9152" y="7437"/>
                      <a:pt x="9324" y="9946"/>
                      <a:pt x="9324" y="9946"/>
                    </a:cubicBezTo>
                    <a:cubicBezTo>
                      <a:pt x="9324" y="9946"/>
                      <a:pt x="11714" y="7081"/>
                      <a:pt x="10460" y="3805"/>
                    </a:cubicBezTo>
                    <a:cubicBezTo>
                      <a:pt x="9971" y="2524"/>
                      <a:pt x="8783" y="1072"/>
                      <a:pt x="7396" y="702"/>
                    </a:cubicBezTo>
                    <a:cubicBezTo>
                      <a:pt x="7088" y="623"/>
                      <a:pt x="6733" y="552"/>
                      <a:pt x="6386" y="552"/>
                    </a:cubicBezTo>
                    <a:cubicBezTo>
                      <a:pt x="6094" y="552"/>
                      <a:pt x="5808" y="603"/>
                      <a:pt x="5560" y="742"/>
                    </a:cubicBezTo>
                    <a:cubicBezTo>
                      <a:pt x="5613" y="451"/>
                      <a:pt x="5956" y="200"/>
                      <a:pt x="6154" y="15"/>
                    </a:cubicBezTo>
                    <a:cubicBezTo>
                      <a:pt x="6062" y="5"/>
                      <a:pt x="5969" y="0"/>
                      <a:pt x="5875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4124136" y="3809625"/>
                <a:ext cx="446874" cy="1165032"/>
              </a:xfrm>
              <a:custGeom>
                <a:rect b="b" l="l" r="r" t="t"/>
                <a:pathLst>
                  <a:path extrusionOk="0" h="28683" w="11002">
                    <a:moveTo>
                      <a:pt x="3353" y="0"/>
                    </a:moveTo>
                    <a:cubicBezTo>
                      <a:pt x="2263" y="0"/>
                      <a:pt x="1158" y="626"/>
                      <a:pt x="700" y="1795"/>
                    </a:cubicBezTo>
                    <a:cubicBezTo>
                      <a:pt x="132" y="3234"/>
                      <a:pt x="0" y="4872"/>
                      <a:pt x="198" y="6655"/>
                    </a:cubicBezTo>
                    <a:lnTo>
                      <a:pt x="198" y="6668"/>
                    </a:lnTo>
                    <a:cubicBezTo>
                      <a:pt x="740" y="11660"/>
                      <a:pt x="3790" y="17774"/>
                      <a:pt x="6458" y="23717"/>
                    </a:cubicBezTo>
                    <a:lnTo>
                      <a:pt x="8294" y="28234"/>
                    </a:lnTo>
                    <a:lnTo>
                      <a:pt x="8320" y="28683"/>
                    </a:lnTo>
                    <a:lnTo>
                      <a:pt x="11001" y="28168"/>
                    </a:lnTo>
                    <a:lnTo>
                      <a:pt x="10829" y="27745"/>
                    </a:lnTo>
                    <a:lnTo>
                      <a:pt x="6313" y="2904"/>
                    </a:lnTo>
                    <a:cubicBezTo>
                      <a:pt x="6286" y="2785"/>
                      <a:pt x="6260" y="2680"/>
                      <a:pt x="6220" y="2561"/>
                    </a:cubicBezTo>
                    <a:cubicBezTo>
                      <a:pt x="6062" y="2085"/>
                      <a:pt x="5837" y="1636"/>
                      <a:pt x="5573" y="1200"/>
                    </a:cubicBezTo>
                    <a:cubicBezTo>
                      <a:pt x="5056" y="387"/>
                      <a:pt x="4209" y="0"/>
                      <a:pt x="3353" y="0"/>
                    </a:cubicBez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4808047" y="3793744"/>
                <a:ext cx="384648" cy="1176120"/>
              </a:xfrm>
              <a:custGeom>
                <a:rect b="b" l="l" r="r" t="t"/>
                <a:pathLst>
                  <a:path extrusionOk="0" h="28956" w="9470">
                    <a:moveTo>
                      <a:pt x="6013" y="1"/>
                    </a:moveTo>
                    <a:cubicBezTo>
                      <a:pt x="5093" y="1"/>
                      <a:pt x="4184" y="443"/>
                      <a:pt x="3685" y="1354"/>
                    </a:cubicBezTo>
                    <a:cubicBezTo>
                      <a:pt x="3434" y="1790"/>
                      <a:pt x="3249" y="2265"/>
                      <a:pt x="3117" y="2754"/>
                    </a:cubicBezTo>
                    <a:cubicBezTo>
                      <a:pt x="3091" y="2859"/>
                      <a:pt x="3064" y="2978"/>
                      <a:pt x="3051" y="3097"/>
                    </a:cubicBezTo>
                    <a:lnTo>
                      <a:pt x="132" y="28163"/>
                    </a:lnTo>
                    <a:lnTo>
                      <a:pt x="0" y="28599"/>
                    </a:lnTo>
                    <a:lnTo>
                      <a:pt x="2708" y="28955"/>
                    </a:lnTo>
                    <a:lnTo>
                      <a:pt x="2708" y="28493"/>
                    </a:lnTo>
                    <a:lnTo>
                      <a:pt x="4240" y="23871"/>
                    </a:lnTo>
                    <a:cubicBezTo>
                      <a:pt x="6524" y="17769"/>
                      <a:pt x="9179" y="11470"/>
                      <a:pt x="9390" y="6451"/>
                    </a:cubicBezTo>
                    <a:lnTo>
                      <a:pt x="9390" y="6438"/>
                    </a:lnTo>
                    <a:cubicBezTo>
                      <a:pt x="9469" y="4655"/>
                      <a:pt x="9245" y="3031"/>
                      <a:pt x="8585" y="1618"/>
                    </a:cubicBezTo>
                    <a:cubicBezTo>
                      <a:pt x="8083" y="552"/>
                      <a:pt x="7041" y="1"/>
                      <a:pt x="6013" y="1"/>
                    </a:cubicBez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4287823" y="4944593"/>
                <a:ext cx="316979" cy="260927"/>
              </a:xfrm>
              <a:custGeom>
                <a:rect b="b" l="l" r="r" t="t"/>
                <a:pathLst>
                  <a:path extrusionOk="0" h="6424" w="7804">
                    <a:moveTo>
                      <a:pt x="6879" y="0"/>
                    </a:moveTo>
                    <a:lnTo>
                      <a:pt x="4290" y="740"/>
                    </a:lnTo>
                    <a:cubicBezTo>
                      <a:pt x="1754" y="2866"/>
                      <a:pt x="672" y="4345"/>
                      <a:pt x="249" y="5336"/>
                    </a:cubicBezTo>
                    <a:cubicBezTo>
                      <a:pt x="1" y="5883"/>
                      <a:pt x="440" y="6423"/>
                      <a:pt x="953" y="6423"/>
                    </a:cubicBezTo>
                    <a:cubicBezTo>
                      <a:pt x="1096" y="6423"/>
                      <a:pt x="1244" y="6381"/>
                      <a:pt x="1385" y="6287"/>
                    </a:cubicBezTo>
                    <a:lnTo>
                      <a:pt x="7354" y="2245"/>
                    </a:lnTo>
                    <a:cubicBezTo>
                      <a:pt x="7697" y="2008"/>
                      <a:pt x="7803" y="1559"/>
                      <a:pt x="7592" y="1202"/>
                    </a:cubicBezTo>
                    <a:lnTo>
                      <a:pt x="6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4779615" y="4944593"/>
                <a:ext cx="316532" cy="260927"/>
              </a:xfrm>
              <a:custGeom>
                <a:rect b="b" l="l" r="r" t="t"/>
                <a:pathLst>
                  <a:path extrusionOk="0" h="6424" w="7793">
                    <a:moveTo>
                      <a:pt x="912" y="0"/>
                    </a:moveTo>
                    <a:lnTo>
                      <a:pt x="212" y="1202"/>
                    </a:lnTo>
                    <a:cubicBezTo>
                      <a:pt x="0" y="1559"/>
                      <a:pt x="106" y="2008"/>
                      <a:pt x="436" y="2245"/>
                    </a:cubicBezTo>
                    <a:lnTo>
                      <a:pt x="6419" y="6287"/>
                    </a:lnTo>
                    <a:cubicBezTo>
                      <a:pt x="6557" y="6381"/>
                      <a:pt x="6703" y="6423"/>
                      <a:pt x="6844" y="6423"/>
                    </a:cubicBezTo>
                    <a:cubicBezTo>
                      <a:pt x="7351" y="6423"/>
                      <a:pt x="7792" y="5883"/>
                      <a:pt x="7555" y="5336"/>
                    </a:cubicBezTo>
                    <a:cubicBezTo>
                      <a:pt x="7132" y="4345"/>
                      <a:pt x="6036" y="2866"/>
                      <a:pt x="3500" y="740"/>
                    </a:cubicBezTo>
                    <a:lnTo>
                      <a:pt x="9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3273371" y="2773723"/>
                <a:ext cx="38384" cy="32941"/>
              </a:xfrm>
              <a:custGeom>
                <a:rect b="b" l="l" r="r" t="t"/>
                <a:pathLst>
                  <a:path extrusionOk="0" h="811" w="945">
                    <a:moveTo>
                      <a:pt x="415" y="0"/>
                    </a:moveTo>
                    <a:cubicBezTo>
                      <a:pt x="405" y="0"/>
                      <a:pt x="394" y="0"/>
                      <a:pt x="383" y="1"/>
                    </a:cubicBezTo>
                    <a:cubicBezTo>
                      <a:pt x="159" y="14"/>
                      <a:pt x="0" y="212"/>
                      <a:pt x="14" y="437"/>
                    </a:cubicBezTo>
                    <a:cubicBezTo>
                      <a:pt x="31" y="668"/>
                      <a:pt x="225" y="810"/>
                      <a:pt x="421" y="810"/>
                    </a:cubicBezTo>
                    <a:cubicBezTo>
                      <a:pt x="527" y="810"/>
                      <a:pt x="634" y="768"/>
                      <a:pt x="714" y="675"/>
                    </a:cubicBezTo>
                    <a:cubicBezTo>
                      <a:pt x="944" y="406"/>
                      <a:pt x="752" y="0"/>
                      <a:pt x="415" y="0"/>
                    </a:cubicBezTo>
                    <a:close/>
                  </a:path>
                </a:pathLst>
              </a:custGeom>
              <a:solidFill>
                <a:srgbClr val="2D2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3405864" y="2773723"/>
                <a:ext cx="38912" cy="32941"/>
              </a:xfrm>
              <a:custGeom>
                <a:rect b="b" l="l" r="r" t="t"/>
                <a:pathLst>
                  <a:path extrusionOk="0" h="811" w="958">
                    <a:moveTo>
                      <a:pt x="428" y="0"/>
                    </a:moveTo>
                    <a:cubicBezTo>
                      <a:pt x="418" y="0"/>
                      <a:pt x="407" y="0"/>
                      <a:pt x="397" y="1"/>
                    </a:cubicBezTo>
                    <a:cubicBezTo>
                      <a:pt x="172" y="14"/>
                      <a:pt x="0" y="212"/>
                      <a:pt x="27" y="437"/>
                    </a:cubicBezTo>
                    <a:cubicBezTo>
                      <a:pt x="44" y="668"/>
                      <a:pt x="233" y="810"/>
                      <a:pt x="428" y="810"/>
                    </a:cubicBezTo>
                    <a:cubicBezTo>
                      <a:pt x="535" y="810"/>
                      <a:pt x="643" y="768"/>
                      <a:pt x="727" y="675"/>
                    </a:cubicBezTo>
                    <a:cubicBezTo>
                      <a:pt x="957" y="406"/>
                      <a:pt x="766" y="0"/>
                      <a:pt x="428" y="0"/>
                    </a:cubicBezTo>
                    <a:close/>
                  </a:path>
                </a:pathLst>
              </a:custGeom>
              <a:solidFill>
                <a:srgbClr val="2D2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5" name="Google Shape;375;p26"/>
            <p:cNvSpPr/>
            <p:nvPr/>
          </p:nvSpPr>
          <p:spPr>
            <a:xfrm>
              <a:off x="5860476" y="4992318"/>
              <a:ext cx="13972" cy="43501"/>
            </a:xfrm>
            <a:custGeom>
              <a:rect b="b" l="l" r="r" t="t"/>
              <a:pathLst>
                <a:path extrusionOk="0" h="1071" w="344">
                  <a:moveTo>
                    <a:pt x="1" y="1"/>
                  </a:moveTo>
                  <a:cubicBezTo>
                    <a:pt x="133" y="344"/>
                    <a:pt x="252" y="701"/>
                    <a:pt x="344" y="1070"/>
                  </a:cubicBezTo>
                  <a:cubicBezTo>
                    <a:pt x="252" y="701"/>
                    <a:pt x="133" y="344"/>
                    <a:pt x="1" y="1"/>
                  </a:cubicBezTo>
                  <a:close/>
                </a:path>
              </a:pathLst>
            </a:custGeom>
            <a:solidFill>
              <a:srgbClr val="F5B7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6"/>
          <p:cNvSpPr txBox="1"/>
          <p:nvPr>
            <p:ph type="title"/>
          </p:nvPr>
        </p:nvSpPr>
        <p:spPr>
          <a:xfrm>
            <a:off x="1333050" y="738850"/>
            <a:ext cx="6477900" cy="1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Imdb </a:t>
            </a:r>
            <a:r>
              <a:rPr lang="en" sz="5900"/>
              <a:t>Movie Predictions</a:t>
            </a:r>
            <a:endParaRPr sz="5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/>
          <p:cNvGrpSpPr/>
          <p:nvPr/>
        </p:nvGrpSpPr>
        <p:grpSpPr>
          <a:xfrm>
            <a:off x="120040" y="-3149"/>
            <a:ext cx="1148435" cy="4345187"/>
            <a:chOff x="521865" y="-64311"/>
            <a:chExt cx="1148435" cy="4345187"/>
          </a:xfrm>
        </p:grpSpPr>
        <p:sp>
          <p:nvSpPr>
            <p:cNvPr id="695" name="Google Shape;695;p35"/>
            <p:cNvSpPr/>
            <p:nvPr/>
          </p:nvSpPr>
          <p:spPr>
            <a:xfrm>
              <a:off x="563825" y="2477175"/>
              <a:ext cx="1041600" cy="892800"/>
            </a:xfrm>
            <a:prstGeom prst="rect">
              <a:avLst/>
            </a:pr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908363" y="2723425"/>
              <a:ext cx="309600" cy="294000"/>
            </a:xfrm>
            <a:prstGeom prst="star5">
              <a:avLst>
                <a:gd fmla="val 24872" name="adj"/>
                <a:gd fmla="val 105146" name="hf"/>
                <a:gd fmla="val 110557" name="vf"/>
              </a:avLst>
            </a:pr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521865" y="-64311"/>
              <a:ext cx="1148435" cy="4345187"/>
            </a:xfrm>
            <a:custGeom>
              <a:rect b="b" l="l" r="r" t="t"/>
              <a:pathLst>
                <a:path extrusionOk="0" h="135607" w="35841">
                  <a:moveTo>
                    <a:pt x="4211" y="3225"/>
                  </a:moveTo>
                  <a:cubicBezTo>
                    <a:pt x="4378" y="3225"/>
                    <a:pt x="4512" y="3358"/>
                    <a:pt x="4512" y="3525"/>
                  </a:cubicBezTo>
                  <a:lnTo>
                    <a:pt x="4512" y="5430"/>
                  </a:lnTo>
                  <a:cubicBezTo>
                    <a:pt x="4512" y="5597"/>
                    <a:pt x="4378" y="5731"/>
                    <a:pt x="4211" y="5731"/>
                  </a:cubicBezTo>
                  <a:lnTo>
                    <a:pt x="1789" y="5731"/>
                  </a:lnTo>
                  <a:cubicBezTo>
                    <a:pt x="1621" y="5731"/>
                    <a:pt x="1488" y="5597"/>
                    <a:pt x="1488" y="5430"/>
                  </a:cubicBezTo>
                  <a:lnTo>
                    <a:pt x="1488" y="3525"/>
                  </a:lnTo>
                  <a:cubicBezTo>
                    <a:pt x="1488" y="3358"/>
                    <a:pt x="1621" y="3225"/>
                    <a:pt x="1789" y="3225"/>
                  </a:cubicBezTo>
                  <a:close/>
                  <a:moveTo>
                    <a:pt x="33184" y="3225"/>
                  </a:moveTo>
                  <a:cubicBezTo>
                    <a:pt x="33351" y="3225"/>
                    <a:pt x="33485" y="3358"/>
                    <a:pt x="33485" y="3525"/>
                  </a:cubicBezTo>
                  <a:lnTo>
                    <a:pt x="33485" y="5430"/>
                  </a:lnTo>
                  <a:cubicBezTo>
                    <a:pt x="33485" y="5597"/>
                    <a:pt x="33351" y="5731"/>
                    <a:pt x="33184" y="5731"/>
                  </a:cubicBezTo>
                  <a:lnTo>
                    <a:pt x="30761" y="5731"/>
                  </a:lnTo>
                  <a:cubicBezTo>
                    <a:pt x="30594" y="5731"/>
                    <a:pt x="30460" y="5597"/>
                    <a:pt x="30460" y="5430"/>
                  </a:cubicBezTo>
                  <a:lnTo>
                    <a:pt x="30460" y="3525"/>
                  </a:lnTo>
                  <a:cubicBezTo>
                    <a:pt x="30460" y="3358"/>
                    <a:pt x="30594" y="3225"/>
                    <a:pt x="30761" y="3225"/>
                  </a:cubicBezTo>
                  <a:close/>
                  <a:moveTo>
                    <a:pt x="4211" y="7786"/>
                  </a:moveTo>
                  <a:cubicBezTo>
                    <a:pt x="4378" y="7786"/>
                    <a:pt x="4512" y="7920"/>
                    <a:pt x="4512" y="8087"/>
                  </a:cubicBezTo>
                  <a:lnTo>
                    <a:pt x="4512" y="9975"/>
                  </a:lnTo>
                  <a:cubicBezTo>
                    <a:pt x="4512" y="10142"/>
                    <a:pt x="4378" y="10276"/>
                    <a:pt x="4211" y="10276"/>
                  </a:cubicBezTo>
                  <a:lnTo>
                    <a:pt x="1789" y="10276"/>
                  </a:lnTo>
                  <a:cubicBezTo>
                    <a:pt x="1621" y="10276"/>
                    <a:pt x="1488" y="10142"/>
                    <a:pt x="1488" y="9975"/>
                  </a:cubicBezTo>
                  <a:lnTo>
                    <a:pt x="1488" y="8087"/>
                  </a:lnTo>
                  <a:cubicBezTo>
                    <a:pt x="1488" y="7920"/>
                    <a:pt x="1621" y="7786"/>
                    <a:pt x="1789" y="7786"/>
                  </a:cubicBezTo>
                  <a:close/>
                  <a:moveTo>
                    <a:pt x="33184" y="7786"/>
                  </a:moveTo>
                  <a:cubicBezTo>
                    <a:pt x="33351" y="7786"/>
                    <a:pt x="33485" y="7920"/>
                    <a:pt x="33485" y="8087"/>
                  </a:cubicBezTo>
                  <a:lnTo>
                    <a:pt x="33485" y="9975"/>
                  </a:lnTo>
                  <a:cubicBezTo>
                    <a:pt x="33485" y="10142"/>
                    <a:pt x="33351" y="10276"/>
                    <a:pt x="33184" y="10276"/>
                  </a:cubicBezTo>
                  <a:lnTo>
                    <a:pt x="30761" y="10276"/>
                  </a:lnTo>
                  <a:cubicBezTo>
                    <a:pt x="30594" y="10276"/>
                    <a:pt x="30460" y="10142"/>
                    <a:pt x="30460" y="9975"/>
                  </a:cubicBezTo>
                  <a:lnTo>
                    <a:pt x="30460" y="8087"/>
                  </a:lnTo>
                  <a:cubicBezTo>
                    <a:pt x="30460" y="7920"/>
                    <a:pt x="30594" y="7786"/>
                    <a:pt x="30761" y="7786"/>
                  </a:cubicBezTo>
                  <a:close/>
                  <a:moveTo>
                    <a:pt x="4211" y="12331"/>
                  </a:moveTo>
                  <a:cubicBezTo>
                    <a:pt x="4378" y="12331"/>
                    <a:pt x="4512" y="12465"/>
                    <a:pt x="4512" y="12632"/>
                  </a:cubicBezTo>
                  <a:lnTo>
                    <a:pt x="4512" y="14536"/>
                  </a:lnTo>
                  <a:cubicBezTo>
                    <a:pt x="4512" y="14703"/>
                    <a:pt x="4378" y="14837"/>
                    <a:pt x="4211" y="14837"/>
                  </a:cubicBezTo>
                  <a:lnTo>
                    <a:pt x="1789" y="14837"/>
                  </a:lnTo>
                  <a:cubicBezTo>
                    <a:pt x="1621" y="14837"/>
                    <a:pt x="1488" y="14703"/>
                    <a:pt x="1488" y="14536"/>
                  </a:cubicBezTo>
                  <a:lnTo>
                    <a:pt x="1488" y="12632"/>
                  </a:lnTo>
                  <a:cubicBezTo>
                    <a:pt x="1488" y="12465"/>
                    <a:pt x="1621" y="12331"/>
                    <a:pt x="1789" y="12331"/>
                  </a:cubicBezTo>
                  <a:close/>
                  <a:moveTo>
                    <a:pt x="33184" y="12331"/>
                  </a:moveTo>
                  <a:cubicBezTo>
                    <a:pt x="33351" y="12331"/>
                    <a:pt x="33485" y="12465"/>
                    <a:pt x="33485" y="12632"/>
                  </a:cubicBezTo>
                  <a:lnTo>
                    <a:pt x="33485" y="14536"/>
                  </a:lnTo>
                  <a:cubicBezTo>
                    <a:pt x="33485" y="14703"/>
                    <a:pt x="33351" y="14837"/>
                    <a:pt x="33184" y="14837"/>
                  </a:cubicBezTo>
                  <a:lnTo>
                    <a:pt x="30761" y="14837"/>
                  </a:lnTo>
                  <a:cubicBezTo>
                    <a:pt x="30594" y="14837"/>
                    <a:pt x="30460" y="14703"/>
                    <a:pt x="30460" y="14536"/>
                  </a:cubicBezTo>
                  <a:lnTo>
                    <a:pt x="30460" y="12632"/>
                  </a:lnTo>
                  <a:cubicBezTo>
                    <a:pt x="30460" y="12465"/>
                    <a:pt x="30594" y="12331"/>
                    <a:pt x="30761" y="12331"/>
                  </a:cubicBezTo>
                  <a:close/>
                  <a:moveTo>
                    <a:pt x="4211" y="16892"/>
                  </a:moveTo>
                  <a:cubicBezTo>
                    <a:pt x="4378" y="16892"/>
                    <a:pt x="4512" y="17026"/>
                    <a:pt x="4512" y="17193"/>
                  </a:cubicBezTo>
                  <a:lnTo>
                    <a:pt x="4512" y="19098"/>
                  </a:lnTo>
                  <a:cubicBezTo>
                    <a:pt x="4512" y="19248"/>
                    <a:pt x="4378" y="19399"/>
                    <a:pt x="4211" y="19399"/>
                  </a:cubicBezTo>
                  <a:lnTo>
                    <a:pt x="1789" y="19399"/>
                  </a:lnTo>
                  <a:cubicBezTo>
                    <a:pt x="1621" y="19399"/>
                    <a:pt x="1488" y="19248"/>
                    <a:pt x="1488" y="19081"/>
                  </a:cubicBezTo>
                  <a:lnTo>
                    <a:pt x="1488" y="17193"/>
                  </a:lnTo>
                  <a:cubicBezTo>
                    <a:pt x="1488" y="17026"/>
                    <a:pt x="1621" y="16892"/>
                    <a:pt x="1789" y="16892"/>
                  </a:cubicBezTo>
                  <a:close/>
                  <a:moveTo>
                    <a:pt x="33184" y="16892"/>
                  </a:moveTo>
                  <a:cubicBezTo>
                    <a:pt x="33351" y="16892"/>
                    <a:pt x="33485" y="17026"/>
                    <a:pt x="33485" y="17193"/>
                  </a:cubicBezTo>
                  <a:lnTo>
                    <a:pt x="33485" y="19098"/>
                  </a:lnTo>
                  <a:cubicBezTo>
                    <a:pt x="33485" y="19248"/>
                    <a:pt x="33351" y="19399"/>
                    <a:pt x="33184" y="19399"/>
                  </a:cubicBezTo>
                  <a:lnTo>
                    <a:pt x="30761" y="19399"/>
                  </a:lnTo>
                  <a:cubicBezTo>
                    <a:pt x="30594" y="19399"/>
                    <a:pt x="30460" y="19248"/>
                    <a:pt x="30460" y="19081"/>
                  </a:cubicBezTo>
                  <a:lnTo>
                    <a:pt x="30460" y="17193"/>
                  </a:lnTo>
                  <a:cubicBezTo>
                    <a:pt x="30460" y="17026"/>
                    <a:pt x="30594" y="16892"/>
                    <a:pt x="30761" y="16892"/>
                  </a:cubicBezTo>
                  <a:close/>
                  <a:moveTo>
                    <a:pt x="4211" y="21454"/>
                  </a:moveTo>
                  <a:cubicBezTo>
                    <a:pt x="4378" y="21454"/>
                    <a:pt x="4512" y="21587"/>
                    <a:pt x="4512" y="21754"/>
                  </a:cubicBezTo>
                  <a:lnTo>
                    <a:pt x="4512" y="23643"/>
                  </a:lnTo>
                  <a:cubicBezTo>
                    <a:pt x="4512" y="23810"/>
                    <a:pt x="4378" y="23943"/>
                    <a:pt x="4211" y="23943"/>
                  </a:cubicBezTo>
                  <a:lnTo>
                    <a:pt x="1789" y="23943"/>
                  </a:lnTo>
                  <a:cubicBezTo>
                    <a:pt x="1621" y="23943"/>
                    <a:pt x="1488" y="23810"/>
                    <a:pt x="1488" y="23643"/>
                  </a:cubicBezTo>
                  <a:lnTo>
                    <a:pt x="1488" y="21754"/>
                  </a:lnTo>
                  <a:cubicBezTo>
                    <a:pt x="1488" y="21587"/>
                    <a:pt x="1621" y="21454"/>
                    <a:pt x="1789" y="21454"/>
                  </a:cubicBezTo>
                  <a:close/>
                  <a:moveTo>
                    <a:pt x="33184" y="21454"/>
                  </a:moveTo>
                  <a:cubicBezTo>
                    <a:pt x="33351" y="21454"/>
                    <a:pt x="33485" y="21587"/>
                    <a:pt x="33485" y="21754"/>
                  </a:cubicBezTo>
                  <a:lnTo>
                    <a:pt x="33485" y="23643"/>
                  </a:lnTo>
                  <a:cubicBezTo>
                    <a:pt x="33485" y="23810"/>
                    <a:pt x="33351" y="23943"/>
                    <a:pt x="33184" y="23943"/>
                  </a:cubicBezTo>
                  <a:lnTo>
                    <a:pt x="30761" y="23943"/>
                  </a:lnTo>
                  <a:cubicBezTo>
                    <a:pt x="30594" y="23943"/>
                    <a:pt x="30460" y="23810"/>
                    <a:pt x="30460" y="23643"/>
                  </a:cubicBezTo>
                  <a:lnTo>
                    <a:pt x="30460" y="21754"/>
                  </a:lnTo>
                  <a:cubicBezTo>
                    <a:pt x="30460" y="21587"/>
                    <a:pt x="30594" y="21454"/>
                    <a:pt x="30761" y="21454"/>
                  </a:cubicBezTo>
                  <a:close/>
                  <a:moveTo>
                    <a:pt x="4211" y="25998"/>
                  </a:moveTo>
                  <a:cubicBezTo>
                    <a:pt x="4378" y="25998"/>
                    <a:pt x="4512" y="26132"/>
                    <a:pt x="4512" y="26299"/>
                  </a:cubicBezTo>
                  <a:lnTo>
                    <a:pt x="4512" y="28204"/>
                  </a:lnTo>
                  <a:cubicBezTo>
                    <a:pt x="4512" y="28371"/>
                    <a:pt x="4378" y="28505"/>
                    <a:pt x="4211" y="28505"/>
                  </a:cubicBezTo>
                  <a:lnTo>
                    <a:pt x="1789" y="28505"/>
                  </a:lnTo>
                  <a:cubicBezTo>
                    <a:pt x="1621" y="28505"/>
                    <a:pt x="1488" y="28371"/>
                    <a:pt x="1488" y="28204"/>
                  </a:cubicBezTo>
                  <a:lnTo>
                    <a:pt x="1488" y="26299"/>
                  </a:lnTo>
                  <a:cubicBezTo>
                    <a:pt x="1488" y="26132"/>
                    <a:pt x="1621" y="25998"/>
                    <a:pt x="1789" y="25998"/>
                  </a:cubicBezTo>
                  <a:close/>
                  <a:moveTo>
                    <a:pt x="33184" y="25998"/>
                  </a:moveTo>
                  <a:cubicBezTo>
                    <a:pt x="33351" y="25998"/>
                    <a:pt x="33485" y="26132"/>
                    <a:pt x="33485" y="26299"/>
                  </a:cubicBezTo>
                  <a:lnTo>
                    <a:pt x="33485" y="28204"/>
                  </a:lnTo>
                  <a:cubicBezTo>
                    <a:pt x="33485" y="28371"/>
                    <a:pt x="33351" y="28505"/>
                    <a:pt x="33184" y="28505"/>
                  </a:cubicBezTo>
                  <a:lnTo>
                    <a:pt x="30761" y="28505"/>
                  </a:lnTo>
                  <a:cubicBezTo>
                    <a:pt x="30594" y="28505"/>
                    <a:pt x="30460" y="28371"/>
                    <a:pt x="30460" y="28204"/>
                  </a:cubicBezTo>
                  <a:lnTo>
                    <a:pt x="30460" y="26299"/>
                  </a:lnTo>
                  <a:cubicBezTo>
                    <a:pt x="30460" y="26132"/>
                    <a:pt x="30594" y="25998"/>
                    <a:pt x="30761" y="25998"/>
                  </a:cubicBezTo>
                  <a:close/>
                  <a:moveTo>
                    <a:pt x="4211" y="30560"/>
                  </a:moveTo>
                  <a:cubicBezTo>
                    <a:pt x="4378" y="30560"/>
                    <a:pt x="4512" y="30694"/>
                    <a:pt x="4512" y="30861"/>
                  </a:cubicBezTo>
                  <a:lnTo>
                    <a:pt x="4512" y="32749"/>
                  </a:lnTo>
                  <a:cubicBezTo>
                    <a:pt x="4512" y="32916"/>
                    <a:pt x="4378" y="33049"/>
                    <a:pt x="4211" y="33049"/>
                  </a:cubicBezTo>
                  <a:lnTo>
                    <a:pt x="1789" y="33049"/>
                  </a:lnTo>
                  <a:cubicBezTo>
                    <a:pt x="1621" y="33049"/>
                    <a:pt x="1488" y="32916"/>
                    <a:pt x="1488" y="32749"/>
                  </a:cubicBezTo>
                  <a:lnTo>
                    <a:pt x="1488" y="30861"/>
                  </a:lnTo>
                  <a:cubicBezTo>
                    <a:pt x="1488" y="30694"/>
                    <a:pt x="1621" y="30560"/>
                    <a:pt x="1789" y="30560"/>
                  </a:cubicBezTo>
                  <a:close/>
                  <a:moveTo>
                    <a:pt x="33184" y="30560"/>
                  </a:moveTo>
                  <a:cubicBezTo>
                    <a:pt x="33351" y="30560"/>
                    <a:pt x="33485" y="30694"/>
                    <a:pt x="33485" y="30861"/>
                  </a:cubicBezTo>
                  <a:lnTo>
                    <a:pt x="33485" y="32749"/>
                  </a:lnTo>
                  <a:cubicBezTo>
                    <a:pt x="33485" y="32916"/>
                    <a:pt x="33351" y="33049"/>
                    <a:pt x="33184" y="33049"/>
                  </a:cubicBezTo>
                  <a:lnTo>
                    <a:pt x="30761" y="33049"/>
                  </a:lnTo>
                  <a:cubicBezTo>
                    <a:pt x="30594" y="33049"/>
                    <a:pt x="30460" y="32916"/>
                    <a:pt x="30460" y="32749"/>
                  </a:cubicBezTo>
                  <a:lnTo>
                    <a:pt x="30460" y="30861"/>
                  </a:lnTo>
                  <a:cubicBezTo>
                    <a:pt x="30460" y="30694"/>
                    <a:pt x="30594" y="30560"/>
                    <a:pt x="30761" y="30560"/>
                  </a:cubicBezTo>
                  <a:close/>
                  <a:moveTo>
                    <a:pt x="4211" y="35121"/>
                  </a:moveTo>
                  <a:cubicBezTo>
                    <a:pt x="4378" y="35121"/>
                    <a:pt x="4512" y="35255"/>
                    <a:pt x="4512" y="35422"/>
                  </a:cubicBezTo>
                  <a:lnTo>
                    <a:pt x="4512" y="37310"/>
                  </a:lnTo>
                  <a:cubicBezTo>
                    <a:pt x="4512" y="37477"/>
                    <a:pt x="4378" y="37611"/>
                    <a:pt x="4211" y="37611"/>
                  </a:cubicBezTo>
                  <a:lnTo>
                    <a:pt x="1789" y="37611"/>
                  </a:lnTo>
                  <a:cubicBezTo>
                    <a:pt x="1621" y="37611"/>
                    <a:pt x="1488" y="37477"/>
                    <a:pt x="1488" y="37310"/>
                  </a:cubicBezTo>
                  <a:lnTo>
                    <a:pt x="1488" y="35422"/>
                  </a:lnTo>
                  <a:cubicBezTo>
                    <a:pt x="1488" y="35255"/>
                    <a:pt x="1621" y="35121"/>
                    <a:pt x="1789" y="35121"/>
                  </a:cubicBezTo>
                  <a:close/>
                  <a:moveTo>
                    <a:pt x="33184" y="35105"/>
                  </a:moveTo>
                  <a:cubicBezTo>
                    <a:pt x="33351" y="35121"/>
                    <a:pt x="33485" y="35255"/>
                    <a:pt x="33485" y="35422"/>
                  </a:cubicBezTo>
                  <a:lnTo>
                    <a:pt x="33485" y="37310"/>
                  </a:lnTo>
                  <a:cubicBezTo>
                    <a:pt x="33485" y="37477"/>
                    <a:pt x="33351" y="37611"/>
                    <a:pt x="33184" y="37611"/>
                  </a:cubicBezTo>
                  <a:lnTo>
                    <a:pt x="30761" y="37611"/>
                  </a:lnTo>
                  <a:cubicBezTo>
                    <a:pt x="30594" y="37611"/>
                    <a:pt x="30460" y="37477"/>
                    <a:pt x="30460" y="37310"/>
                  </a:cubicBezTo>
                  <a:lnTo>
                    <a:pt x="30460" y="35422"/>
                  </a:lnTo>
                  <a:cubicBezTo>
                    <a:pt x="30460" y="35255"/>
                    <a:pt x="30594" y="35121"/>
                    <a:pt x="30761" y="35105"/>
                  </a:cubicBezTo>
                  <a:close/>
                  <a:moveTo>
                    <a:pt x="4211" y="39666"/>
                  </a:moveTo>
                  <a:cubicBezTo>
                    <a:pt x="4378" y="39666"/>
                    <a:pt x="4512" y="39800"/>
                    <a:pt x="4512" y="39967"/>
                  </a:cubicBezTo>
                  <a:lnTo>
                    <a:pt x="4512" y="41871"/>
                  </a:lnTo>
                  <a:cubicBezTo>
                    <a:pt x="4512" y="42039"/>
                    <a:pt x="4378" y="42172"/>
                    <a:pt x="4211" y="42172"/>
                  </a:cubicBezTo>
                  <a:lnTo>
                    <a:pt x="1789" y="42172"/>
                  </a:lnTo>
                  <a:cubicBezTo>
                    <a:pt x="1621" y="42172"/>
                    <a:pt x="1488" y="42039"/>
                    <a:pt x="1488" y="41871"/>
                  </a:cubicBezTo>
                  <a:lnTo>
                    <a:pt x="1488" y="39967"/>
                  </a:lnTo>
                  <a:cubicBezTo>
                    <a:pt x="1488" y="39800"/>
                    <a:pt x="1621" y="39666"/>
                    <a:pt x="1789" y="39666"/>
                  </a:cubicBezTo>
                  <a:close/>
                  <a:moveTo>
                    <a:pt x="33184" y="39666"/>
                  </a:moveTo>
                  <a:cubicBezTo>
                    <a:pt x="33351" y="39666"/>
                    <a:pt x="33485" y="39800"/>
                    <a:pt x="33485" y="39967"/>
                  </a:cubicBezTo>
                  <a:lnTo>
                    <a:pt x="33485" y="41871"/>
                  </a:lnTo>
                  <a:cubicBezTo>
                    <a:pt x="33485" y="42039"/>
                    <a:pt x="33351" y="42172"/>
                    <a:pt x="33184" y="42172"/>
                  </a:cubicBezTo>
                  <a:lnTo>
                    <a:pt x="30761" y="42172"/>
                  </a:lnTo>
                  <a:cubicBezTo>
                    <a:pt x="30594" y="42172"/>
                    <a:pt x="30460" y="42039"/>
                    <a:pt x="30460" y="41871"/>
                  </a:cubicBezTo>
                  <a:lnTo>
                    <a:pt x="30460" y="39967"/>
                  </a:lnTo>
                  <a:cubicBezTo>
                    <a:pt x="30460" y="39800"/>
                    <a:pt x="30594" y="39666"/>
                    <a:pt x="30761" y="39666"/>
                  </a:cubicBezTo>
                  <a:close/>
                  <a:moveTo>
                    <a:pt x="4211" y="44227"/>
                  </a:moveTo>
                  <a:cubicBezTo>
                    <a:pt x="4378" y="44227"/>
                    <a:pt x="4512" y="44361"/>
                    <a:pt x="4512" y="44528"/>
                  </a:cubicBezTo>
                  <a:lnTo>
                    <a:pt x="4512" y="46416"/>
                  </a:lnTo>
                  <a:cubicBezTo>
                    <a:pt x="4512" y="46583"/>
                    <a:pt x="4378" y="46717"/>
                    <a:pt x="4211" y="46717"/>
                  </a:cubicBezTo>
                  <a:lnTo>
                    <a:pt x="1789" y="46717"/>
                  </a:lnTo>
                  <a:cubicBezTo>
                    <a:pt x="1621" y="46717"/>
                    <a:pt x="1488" y="46583"/>
                    <a:pt x="1488" y="46416"/>
                  </a:cubicBezTo>
                  <a:lnTo>
                    <a:pt x="1488" y="44528"/>
                  </a:lnTo>
                  <a:cubicBezTo>
                    <a:pt x="1488" y="44361"/>
                    <a:pt x="1621" y="44227"/>
                    <a:pt x="1789" y="44227"/>
                  </a:cubicBezTo>
                  <a:close/>
                  <a:moveTo>
                    <a:pt x="33184" y="44227"/>
                  </a:moveTo>
                  <a:cubicBezTo>
                    <a:pt x="33351" y="44227"/>
                    <a:pt x="33485" y="44361"/>
                    <a:pt x="33485" y="44528"/>
                  </a:cubicBezTo>
                  <a:lnTo>
                    <a:pt x="33485" y="46416"/>
                  </a:lnTo>
                  <a:cubicBezTo>
                    <a:pt x="33485" y="46583"/>
                    <a:pt x="33351" y="46717"/>
                    <a:pt x="33184" y="46717"/>
                  </a:cubicBezTo>
                  <a:lnTo>
                    <a:pt x="30761" y="46717"/>
                  </a:lnTo>
                  <a:cubicBezTo>
                    <a:pt x="30594" y="46717"/>
                    <a:pt x="30460" y="46583"/>
                    <a:pt x="30460" y="46416"/>
                  </a:cubicBezTo>
                  <a:lnTo>
                    <a:pt x="30460" y="44528"/>
                  </a:lnTo>
                  <a:cubicBezTo>
                    <a:pt x="30460" y="44361"/>
                    <a:pt x="30594" y="44227"/>
                    <a:pt x="30761" y="44227"/>
                  </a:cubicBezTo>
                  <a:close/>
                  <a:moveTo>
                    <a:pt x="4211" y="48772"/>
                  </a:moveTo>
                  <a:cubicBezTo>
                    <a:pt x="4378" y="48772"/>
                    <a:pt x="4512" y="48906"/>
                    <a:pt x="4512" y="49090"/>
                  </a:cubicBezTo>
                  <a:lnTo>
                    <a:pt x="4512" y="50978"/>
                  </a:lnTo>
                  <a:cubicBezTo>
                    <a:pt x="4512" y="51145"/>
                    <a:pt x="4378" y="51278"/>
                    <a:pt x="4211" y="51278"/>
                  </a:cubicBezTo>
                  <a:lnTo>
                    <a:pt x="1789" y="51278"/>
                  </a:lnTo>
                  <a:cubicBezTo>
                    <a:pt x="1621" y="51278"/>
                    <a:pt x="1488" y="51145"/>
                    <a:pt x="1488" y="50978"/>
                  </a:cubicBezTo>
                  <a:lnTo>
                    <a:pt x="1488" y="49090"/>
                  </a:lnTo>
                  <a:cubicBezTo>
                    <a:pt x="1488" y="48906"/>
                    <a:pt x="1621" y="48772"/>
                    <a:pt x="1789" y="48772"/>
                  </a:cubicBezTo>
                  <a:close/>
                  <a:moveTo>
                    <a:pt x="27536" y="25998"/>
                  </a:moveTo>
                  <a:cubicBezTo>
                    <a:pt x="27720" y="25998"/>
                    <a:pt x="27871" y="26149"/>
                    <a:pt x="27871" y="26349"/>
                  </a:cubicBezTo>
                  <a:lnTo>
                    <a:pt x="27871" y="50944"/>
                  </a:lnTo>
                  <a:cubicBezTo>
                    <a:pt x="27871" y="51128"/>
                    <a:pt x="27720" y="51278"/>
                    <a:pt x="27536" y="51278"/>
                  </a:cubicBezTo>
                  <a:lnTo>
                    <a:pt x="6868" y="51278"/>
                  </a:lnTo>
                  <a:cubicBezTo>
                    <a:pt x="6684" y="51278"/>
                    <a:pt x="6534" y="51128"/>
                    <a:pt x="6534" y="50944"/>
                  </a:cubicBezTo>
                  <a:lnTo>
                    <a:pt x="6534" y="26349"/>
                  </a:lnTo>
                  <a:cubicBezTo>
                    <a:pt x="6534" y="26149"/>
                    <a:pt x="6684" y="25998"/>
                    <a:pt x="6868" y="25998"/>
                  </a:cubicBezTo>
                  <a:close/>
                  <a:moveTo>
                    <a:pt x="33184" y="48772"/>
                  </a:moveTo>
                  <a:cubicBezTo>
                    <a:pt x="33351" y="48772"/>
                    <a:pt x="33485" y="48922"/>
                    <a:pt x="33485" y="49090"/>
                  </a:cubicBezTo>
                  <a:lnTo>
                    <a:pt x="33485" y="50978"/>
                  </a:lnTo>
                  <a:cubicBezTo>
                    <a:pt x="33485" y="51145"/>
                    <a:pt x="33351" y="51278"/>
                    <a:pt x="33184" y="51278"/>
                  </a:cubicBezTo>
                  <a:lnTo>
                    <a:pt x="30761" y="51278"/>
                  </a:lnTo>
                  <a:cubicBezTo>
                    <a:pt x="30594" y="51278"/>
                    <a:pt x="30460" y="51145"/>
                    <a:pt x="30460" y="50978"/>
                  </a:cubicBezTo>
                  <a:lnTo>
                    <a:pt x="30460" y="49090"/>
                  </a:lnTo>
                  <a:cubicBezTo>
                    <a:pt x="30460" y="48906"/>
                    <a:pt x="30594" y="48772"/>
                    <a:pt x="30761" y="48772"/>
                  </a:cubicBezTo>
                  <a:close/>
                  <a:moveTo>
                    <a:pt x="4211" y="53334"/>
                  </a:moveTo>
                  <a:cubicBezTo>
                    <a:pt x="4378" y="53334"/>
                    <a:pt x="4512" y="53467"/>
                    <a:pt x="4512" y="53634"/>
                  </a:cubicBezTo>
                  <a:lnTo>
                    <a:pt x="4512" y="55539"/>
                  </a:lnTo>
                  <a:cubicBezTo>
                    <a:pt x="4512" y="55706"/>
                    <a:pt x="4378" y="55840"/>
                    <a:pt x="4211" y="55840"/>
                  </a:cubicBezTo>
                  <a:lnTo>
                    <a:pt x="1789" y="55840"/>
                  </a:lnTo>
                  <a:cubicBezTo>
                    <a:pt x="1621" y="55840"/>
                    <a:pt x="1488" y="55706"/>
                    <a:pt x="1488" y="55539"/>
                  </a:cubicBezTo>
                  <a:lnTo>
                    <a:pt x="1488" y="53634"/>
                  </a:lnTo>
                  <a:cubicBezTo>
                    <a:pt x="1488" y="53467"/>
                    <a:pt x="1621" y="53334"/>
                    <a:pt x="1789" y="53334"/>
                  </a:cubicBezTo>
                  <a:close/>
                  <a:moveTo>
                    <a:pt x="33184" y="53334"/>
                  </a:moveTo>
                  <a:cubicBezTo>
                    <a:pt x="33351" y="53334"/>
                    <a:pt x="33485" y="53467"/>
                    <a:pt x="33485" y="53634"/>
                  </a:cubicBezTo>
                  <a:lnTo>
                    <a:pt x="33485" y="55539"/>
                  </a:lnTo>
                  <a:cubicBezTo>
                    <a:pt x="33485" y="55706"/>
                    <a:pt x="33351" y="55840"/>
                    <a:pt x="33184" y="55840"/>
                  </a:cubicBezTo>
                  <a:lnTo>
                    <a:pt x="30761" y="55840"/>
                  </a:lnTo>
                  <a:cubicBezTo>
                    <a:pt x="30594" y="55840"/>
                    <a:pt x="30460" y="55706"/>
                    <a:pt x="30460" y="55539"/>
                  </a:cubicBezTo>
                  <a:lnTo>
                    <a:pt x="30460" y="53634"/>
                  </a:lnTo>
                  <a:cubicBezTo>
                    <a:pt x="30460" y="53467"/>
                    <a:pt x="30594" y="53334"/>
                    <a:pt x="30761" y="53334"/>
                  </a:cubicBezTo>
                  <a:close/>
                  <a:moveTo>
                    <a:pt x="4211" y="57895"/>
                  </a:moveTo>
                  <a:cubicBezTo>
                    <a:pt x="4378" y="57895"/>
                    <a:pt x="4512" y="58029"/>
                    <a:pt x="4512" y="58196"/>
                  </a:cubicBezTo>
                  <a:lnTo>
                    <a:pt x="4512" y="60084"/>
                  </a:lnTo>
                  <a:cubicBezTo>
                    <a:pt x="4512" y="60251"/>
                    <a:pt x="4378" y="60385"/>
                    <a:pt x="4211" y="60385"/>
                  </a:cubicBezTo>
                  <a:lnTo>
                    <a:pt x="1789" y="60385"/>
                  </a:lnTo>
                  <a:cubicBezTo>
                    <a:pt x="1621" y="60385"/>
                    <a:pt x="1488" y="60251"/>
                    <a:pt x="1488" y="60084"/>
                  </a:cubicBezTo>
                  <a:lnTo>
                    <a:pt x="1488" y="58196"/>
                  </a:lnTo>
                  <a:cubicBezTo>
                    <a:pt x="1488" y="58029"/>
                    <a:pt x="1621" y="57895"/>
                    <a:pt x="1789" y="57895"/>
                  </a:cubicBezTo>
                  <a:close/>
                  <a:moveTo>
                    <a:pt x="33184" y="57895"/>
                  </a:moveTo>
                  <a:cubicBezTo>
                    <a:pt x="33351" y="57895"/>
                    <a:pt x="33485" y="58029"/>
                    <a:pt x="33485" y="58196"/>
                  </a:cubicBezTo>
                  <a:lnTo>
                    <a:pt x="33485" y="60084"/>
                  </a:lnTo>
                  <a:cubicBezTo>
                    <a:pt x="33485" y="60251"/>
                    <a:pt x="33351" y="60385"/>
                    <a:pt x="33184" y="60385"/>
                  </a:cubicBezTo>
                  <a:lnTo>
                    <a:pt x="30761" y="60385"/>
                  </a:lnTo>
                  <a:cubicBezTo>
                    <a:pt x="30594" y="60385"/>
                    <a:pt x="30460" y="60251"/>
                    <a:pt x="30460" y="60084"/>
                  </a:cubicBezTo>
                  <a:lnTo>
                    <a:pt x="30460" y="58196"/>
                  </a:lnTo>
                  <a:cubicBezTo>
                    <a:pt x="30460" y="58029"/>
                    <a:pt x="30594" y="57895"/>
                    <a:pt x="30761" y="57895"/>
                  </a:cubicBezTo>
                  <a:close/>
                  <a:moveTo>
                    <a:pt x="4211" y="62440"/>
                  </a:moveTo>
                  <a:cubicBezTo>
                    <a:pt x="4378" y="62440"/>
                    <a:pt x="4512" y="62573"/>
                    <a:pt x="4512" y="62740"/>
                  </a:cubicBezTo>
                  <a:lnTo>
                    <a:pt x="4512" y="64645"/>
                  </a:lnTo>
                  <a:cubicBezTo>
                    <a:pt x="4512" y="64812"/>
                    <a:pt x="4378" y="64946"/>
                    <a:pt x="4211" y="64946"/>
                  </a:cubicBezTo>
                  <a:lnTo>
                    <a:pt x="1789" y="64946"/>
                  </a:lnTo>
                  <a:cubicBezTo>
                    <a:pt x="1621" y="64946"/>
                    <a:pt x="1488" y="64812"/>
                    <a:pt x="1488" y="64645"/>
                  </a:cubicBezTo>
                  <a:lnTo>
                    <a:pt x="1488" y="62740"/>
                  </a:lnTo>
                  <a:cubicBezTo>
                    <a:pt x="1488" y="62573"/>
                    <a:pt x="1621" y="62440"/>
                    <a:pt x="1789" y="62440"/>
                  </a:cubicBezTo>
                  <a:close/>
                  <a:moveTo>
                    <a:pt x="33184" y="62440"/>
                  </a:moveTo>
                  <a:cubicBezTo>
                    <a:pt x="33351" y="62440"/>
                    <a:pt x="33485" y="62573"/>
                    <a:pt x="33485" y="62740"/>
                  </a:cubicBezTo>
                  <a:lnTo>
                    <a:pt x="33485" y="64645"/>
                  </a:lnTo>
                  <a:cubicBezTo>
                    <a:pt x="33485" y="64812"/>
                    <a:pt x="33351" y="64946"/>
                    <a:pt x="33184" y="64946"/>
                  </a:cubicBezTo>
                  <a:lnTo>
                    <a:pt x="30761" y="64946"/>
                  </a:lnTo>
                  <a:cubicBezTo>
                    <a:pt x="30594" y="64946"/>
                    <a:pt x="30460" y="64812"/>
                    <a:pt x="30460" y="64645"/>
                  </a:cubicBezTo>
                  <a:lnTo>
                    <a:pt x="30460" y="62740"/>
                  </a:lnTo>
                  <a:cubicBezTo>
                    <a:pt x="30460" y="62573"/>
                    <a:pt x="30594" y="62440"/>
                    <a:pt x="30761" y="62440"/>
                  </a:cubicBezTo>
                  <a:close/>
                  <a:moveTo>
                    <a:pt x="4211" y="67001"/>
                  </a:moveTo>
                  <a:cubicBezTo>
                    <a:pt x="4378" y="67001"/>
                    <a:pt x="4512" y="67135"/>
                    <a:pt x="4512" y="67302"/>
                  </a:cubicBezTo>
                  <a:lnTo>
                    <a:pt x="4512" y="69190"/>
                  </a:lnTo>
                  <a:cubicBezTo>
                    <a:pt x="4512" y="69357"/>
                    <a:pt x="4378" y="69507"/>
                    <a:pt x="4211" y="69507"/>
                  </a:cubicBezTo>
                  <a:lnTo>
                    <a:pt x="1789" y="69507"/>
                  </a:lnTo>
                  <a:cubicBezTo>
                    <a:pt x="1621" y="69507"/>
                    <a:pt x="1488" y="69357"/>
                    <a:pt x="1488" y="69190"/>
                  </a:cubicBezTo>
                  <a:lnTo>
                    <a:pt x="1488" y="67302"/>
                  </a:lnTo>
                  <a:cubicBezTo>
                    <a:pt x="1488" y="67135"/>
                    <a:pt x="1621" y="67001"/>
                    <a:pt x="1789" y="67001"/>
                  </a:cubicBezTo>
                  <a:close/>
                  <a:moveTo>
                    <a:pt x="33184" y="67001"/>
                  </a:moveTo>
                  <a:cubicBezTo>
                    <a:pt x="33351" y="67001"/>
                    <a:pt x="33485" y="67135"/>
                    <a:pt x="33485" y="67302"/>
                  </a:cubicBezTo>
                  <a:lnTo>
                    <a:pt x="33485" y="69190"/>
                  </a:lnTo>
                  <a:cubicBezTo>
                    <a:pt x="33485" y="69357"/>
                    <a:pt x="33351" y="69507"/>
                    <a:pt x="33184" y="69507"/>
                  </a:cubicBezTo>
                  <a:lnTo>
                    <a:pt x="30761" y="69507"/>
                  </a:lnTo>
                  <a:cubicBezTo>
                    <a:pt x="30594" y="69507"/>
                    <a:pt x="30460" y="69357"/>
                    <a:pt x="30460" y="69190"/>
                  </a:cubicBezTo>
                  <a:lnTo>
                    <a:pt x="30460" y="67302"/>
                  </a:lnTo>
                  <a:cubicBezTo>
                    <a:pt x="30460" y="67135"/>
                    <a:pt x="30594" y="67001"/>
                    <a:pt x="30761" y="67001"/>
                  </a:cubicBezTo>
                  <a:close/>
                  <a:moveTo>
                    <a:pt x="4211" y="71562"/>
                  </a:moveTo>
                  <a:cubicBezTo>
                    <a:pt x="4378" y="71562"/>
                    <a:pt x="4512" y="71696"/>
                    <a:pt x="4512" y="71863"/>
                  </a:cubicBezTo>
                  <a:lnTo>
                    <a:pt x="4512" y="73751"/>
                  </a:lnTo>
                  <a:cubicBezTo>
                    <a:pt x="4512" y="73918"/>
                    <a:pt x="4378" y="74052"/>
                    <a:pt x="4211" y="74052"/>
                  </a:cubicBezTo>
                  <a:lnTo>
                    <a:pt x="1789" y="74052"/>
                  </a:lnTo>
                  <a:cubicBezTo>
                    <a:pt x="1621" y="74052"/>
                    <a:pt x="1488" y="73918"/>
                    <a:pt x="1488" y="73751"/>
                  </a:cubicBezTo>
                  <a:lnTo>
                    <a:pt x="1488" y="71863"/>
                  </a:lnTo>
                  <a:cubicBezTo>
                    <a:pt x="1488" y="71696"/>
                    <a:pt x="1621" y="71562"/>
                    <a:pt x="1789" y="71562"/>
                  </a:cubicBezTo>
                  <a:close/>
                  <a:moveTo>
                    <a:pt x="33184" y="71562"/>
                  </a:moveTo>
                  <a:cubicBezTo>
                    <a:pt x="33351" y="71562"/>
                    <a:pt x="33485" y="71696"/>
                    <a:pt x="33485" y="71863"/>
                  </a:cubicBezTo>
                  <a:lnTo>
                    <a:pt x="33485" y="73751"/>
                  </a:lnTo>
                  <a:cubicBezTo>
                    <a:pt x="33485" y="73918"/>
                    <a:pt x="33351" y="74052"/>
                    <a:pt x="33184" y="74052"/>
                  </a:cubicBezTo>
                  <a:lnTo>
                    <a:pt x="30761" y="74052"/>
                  </a:lnTo>
                  <a:cubicBezTo>
                    <a:pt x="30594" y="74052"/>
                    <a:pt x="30460" y="73918"/>
                    <a:pt x="30460" y="73751"/>
                  </a:cubicBezTo>
                  <a:lnTo>
                    <a:pt x="30460" y="71863"/>
                  </a:lnTo>
                  <a:cubicBezTo>
                    <a:pt x="30460" y="71696"/>
                    <a:pt x="30594" y="71562"/>
                    <a:pt x="30761" y="71562"/>
                  </a:cubicBezTo>
                  <a:close/>
                  <a:moveTo>
                    <a:pt x="4211" y="76107"/>
                  </a:moveTo>
                  <a:cubicBezTo>
                    <a:pt x="4378" y="76107"/>
                    <a:pt x="4512" y="76241"/>
                    <a:pt x="4512" y="76408"/>
                  </a:cubicBezTo>
                  <a:lnTo>
                    <a:pt x="4512" y="78313"/>
                  </a:lnTo>
                  <a:cubicBezTo>
                    <a:pt x="4512" y="78480"/>
                    <a:pt x="4378" y="78613"/>
                    <a:pt x="4211" y="78613"/>
                  </a:cubicBezTo>
                  <a:lnTo>
                    <a:pt x="1789" y="78613"/>
                  </a:lnTo>
                  <a:cubicBezTo>
                    <a:pt x="1621" y="78613"/>
                    <a:pt x="1488" y="78480"/>
                    <a:pt x="1488" y="78313"/>
                  </a:cubicBezTo>
                  <a:lnTo>
                    <a:pt x="1488" y="76408"/>
                  </a:lnTo>
                  <a:cubicBezTo>
                    <a:pt x="1488" y="76241"/>
                    <a:pt x="1621" y="76107"/>
                    <a:pt x="1789" y="76107"/>
                  </a:cubicBezTo>
                  <a:close/>
                  <a:moveTo>
                    <a:pt x="27536" y="53334"/>
                  </a:moveTo>
                  <a:cubicBezTo>
                    <a:pt x="27720" y="53334"/>
                    <a:pt x="27871" y="53484"/>
                    <a:pt x="27871" y="53668"/>
                  </a:cubicBezTo>
                  <a:lnTo>
                    <a:pt x="27871" y="78279"/>
                  </a:lnTo>
                  <a:cubicBezTo>
                    <a:pt x="27871" y="78463"/>
                    <a:pt x="27720" y="78613"/>
                    <a:pt x="27536" y="78613"/>
                  </a:cubicBezTo>
                  <a:lnTo>
                    <a:pt x="6868" y="78613"/>
                  </a:lnTo>
                  <a:cubicBezTo>
                    <a:pt x="6684" y="78613"/>
                    <a:pt x="6534" y="78463"/>
                    <a:pt x="6534" y="78279"/>
                  </a:cubicBezTo>
                  <a:lnTo>
                    <a:pt x="6534" y="53668"/>
                  </a:lnTo>
                  <a:cubicBezTo>
                    <a:pt x="6534" y="53484"/>
                    <a:pt x="6684" y="53334"/>
                    <a:pt x="6868" y="53334"/>
                  </a:cubicBezTo>
                  <a:close/>
                  <a:moveTo>
                    <a:pt x="33184" y="76107"/>
                  </a:moveTo>
                  <a:cubicBezTo>
                    <a:pt x="33351" y="76107"/>
                    <a:pt x="33485" y="76241"/>
                    <a:pt x="33485" y="76408"/>
                  </a:cubicBezTo>
                  <a:lnTo>
                    <a:pt x="33485" y="78313"/>
                  </a:lnTo>
                  <a:cubicBezTo>
                    <a:pt x="33485" y="78480"/>
                    <a:pt x="33351" y="78613"/>
                    <a:pt x="33184" y="78613"/>
                  </a:cubicBezTo>
                  <a:lnTo>
                    <a:pt x="30761" y="78613"/>
                  </a:lnTo>
                  <a:cubicBezTo>
                    <a:pt x="30594" y="78613"/>
                    <a:pt x="30460" y="78480"/>
                    <a:pt x="30460" y="78313"/>
                  </a:cubicBezTo>
                  <a:lnTo>
                    <a:pt x="30460" y="76408"/>
                  </a:lnTo>
                  <a:cubicBezTo>
                    <a:pt x="30460" y="76241"/>
                    <a:pt x="30594" y="76107"/>
                    <a:pt x="30761" y="76107"/>
                  </a:cubicBezTo>
                  <a:close/>
                  <a:moveTo>
                    <a:pt x="4211" y="80669"/>
                  </a:moveTo>
                  <a:cubicBezTo>
                    <a:pt x="4378" y="80669"/>
                    <a:pt x="4512" y="80802"/>
                    <a:pt x="4512" y="80969"/>
                  </a:cubicBezTo>
                  <a:lnTo>
                    <a:pt x="4512" y="82857"/>
                  </a:lnTo>
                  <a:cubicBezTo>
                    <a:pt x="4512" y="83025"/>
                    <a:pt x="4378" y="83158"/>
                    <a:pt x="4211" y="83158"/>
                  </a:cubicBezTo>
                  <a:lnTo>
                    <a:pt x="1789" y="83158"/>
                  </a:lnTo>
                  <a:cubicBezTo>
                    <a:pt x="1621" y="83158"/>
                    <a:pt x="1488" y="83025"/>
                    <a:pt x="1488" y="82857"/>
                  </a:cubicBezTo>
                  <a:lnTo>
                    <a:pt x="1488" y="80969"/>
                  </a:lnTo>
                  <a:cubicBezTo>
                    <a:pt x="1488" y="80802"/>
                    <a:pt x="1621" y="80669"/>
                    <a:pt x="1789" y="80669"/>
                  </a:cubicBezTo>
                  <a:close/>
                  <a:moveTo>
                    <a:pt x="33184" y="80669"/>
                  </a:moveTo>
                  <a:cubicBezTo>
                    <a:pt x="33351" y="80669"/>
                    <a:pt x="33485" y="80802"/>
                    <a:pt x="33485" y="80969"/>
                  </a:cubicBezTo>
                  <a:lnTo>
                    <a:pt x="33485" y="82857"/>
                  </a:lnTo>
                  <a:cubicBezTo>
                    <a:pt x="33485" y="83025"/>
                    <a:pt x="33351" y="83158"/>
                    <a:pt x="33184" y="83158"/>
                  </a:cubicBezTo>
                  <a:lnTo>
                    <a:pt x="30761" y="83158"/>
                  </a:lnTo>
                  <a:cubicBezTo>
                    <a:pt x="30594" y="83158"/>
                    <a:pt x="30460" y="83025"/>
                    <a:pt x="30460" y="82857"/>
                  </a:cubicBezTo>
                  <a:lnTo>
                    <a:pt x="30460" y="80969"/>
                  </a:lnTo>
                  <a:cubicBezTo>
                    <a:pt x="30460" y="80802"/>
                    <a:pt x="30594" y="80669"/>
                    <a:pt x="30761" y="80669"/>
                  </a:cubicBezTo>
                  <a:close/>
                  <a:moveTo>
                    <a:pt x="4211" y="85213"/>
                  </a:moveTo>
                  <a:cubicBezTo>
                    <a:pt x="4378" y="85230"/>
                    <a:pt x="4512" y="85364"/>
                    <a:pt x="4512" y="85531"/>
                  </a:cubicBezTo>
                  <a:lnTo>
                    <a:pt x="4512" y="87419"/>
                  </a:lnTo>
                  <a:cubicBezTo>
                    <a:pt x="4512" y="87586"/>
                    <a:pt x="4378" y="87720"/>
                    <a:pt x="4211" y="87720"/>
                  </a:cubicBezTo>
                  <a:lnTo>
                    <a:pt x="1789" y="87720"/>
                  </a:lnTo>
                  <a:cubicBezTo>
                    <a:pt x="1621" y="87720"/>
                    <a:pt x="1488" y="87586"/>
                    <a:pt x="1488" y="87419"/>
                  </a:cubicBezTo>
                  <a:lnTo>
                    <a:pt x="1488" y="85531"/>
                  </a:lnTo>
                  <a:cubicBezTo>
                    <a:pt x="1488" y="85364"/>
                    <a:pt x="1621" y="85230"/>
                    <a:pt x="1789" y="85213"/>
                  </a:cubicBezTo>
                  <a:close/>
                  <a:moveTo>
                    <a:pt x="33184" y="85213"/>
                  </a:moveTo>
                  <a:cubicBezTo>
                    <a:pt x="33351" y="85213"/>
                    <a:pt x="33485" y="85364"/>
                    <a:pt x="33485" y="85531"/>
                  </a:cubicBezTo>
                  <a:lnTo>
                    <a:pt x="33485" y="87419"/>
                  </a:lnTo>
                  <a:cubicBezTo>
                    <a:pt x="33485" y="87586"/>
                    <a:pt x="33351" y="87720"/>
                    <a:pt x="33184" y="87720"/>
                  </a:cubicBezTo>
                  <a:lnTo>
                    <a:pt x="30761" y="87720"/>
                  </a:lnTo>
                  <a:cubicBezTo>
                    <a:pt x="30594" y="87720"/>
                    <a:pt x="30460" y="87586"/>
                    <a:pt x="30460" y="87419"/>
                  </a:cubicBezTo>
                  <a:lnTo>
                    <a:pt x="30460" y="85531"/>
                  </a:lnTo>
                  <a:cubicBezTo>
                    <a:pt x="30460" y="85364"/>
                    <a:pt x="30594" y="85213"/>
                    <a:pt x="30761" y="85213"/>
                  </a:cubicBezTo>
                  <a:close/>
                  <a:moveTo>
                    <a:pt x="4211" y="89775"/>
                  </a:moveTo>
                  <a:cubicBezTo>
                    <a:pt x="4378" y="89775"/>
                    <a:pt x="4512" y="89908"/>
                    <a:pt x="4512" y="90075"/>
                  </a:cubicBezTo>
                  <a:lnTo>
                    <a:pt x="4512" y="91980"/>
                  </a:lnTo>
                  <a:cubicBezTo>
                    <a:pt x="4512" y="92147"/>
                    <a:pt x="4378" y="92281"/>
                    <a:pt x="4211" y="92281"/>
                  </a:cubicBezTo>
                  <a:lnTo>
                    <a:pt x="1789" y="92281"/>
                  </a:lnTo>
                  <a:cubicBezTo>
                    <a:pt x="1621" y="92281"/>
                    <a:pt x="1488" y="92147"/>
                    <a:pt x="1488" y="91980"/>
                  </a:cubicBezTo>
                  <a:lnTo>
                    <a:pt x="1488" y="90075"/>
                  </a:lnTo>
                  <a:cubicBezTo>
                    <a:pt x="1488" y="89908"/>
                    <a:pt x="1621" y="89775"/>
                    <a:pt x="1789" y="89775"/>
                  </a:cubicBezTo>
                  <a:close/>
                  <a:moveTo>
                    <a:pt x="33184" y="89775"/>
                  </a:moveTo>
                  <a:cubicBezTo>
                    <a:pt x="33351" y="89775"/>
                    <a:pt x="33485" y="89908"/>
                    <a:pt x="33485" y="90075"/>
                  </a:cubicBezTo>
                  <a:lnTo>
                    <a:pt x="33485" y="91980"/>
                  </a:lnTo>
                  <a:cubicBezTo>
                    <a:pt x="33485" y="92147"/>
                    <a:pt x="33351" y="92281"/>
                    <a:pt x="33184" y="92281"/>
                  </a:cubicBezTo>
                  <a:lnTo>
                    <a:pt x="30761" y="92281"/>
                  </a:lnTo>
                  <a:cubicBezTo>
                    <a:pt x="30594" y="92281"/>
                    <a:pt x="30460" y="92147"/>
                    <a:pt x="30460" y="91980"/>
                  </a:cubicBezTo>
                  <a:lnTo>
                    <a:pt x="30460" y="90075"/>
                  </a:lnTo>
                  <a:cubicBezTo>
                    <a:pt x="30460" y="89908"/>
                    <a:pt x="30594" y="89775"/>
                    <a:pt x="30761" y="89775"/>
                  </a:cubicBezTo>
                  <a:close/>
                  <a:moveTo>
                    <a:pt x="4211" y="94336"/>
                  </a:moveTo>
                  <a:cubicBezTo>
                    <a:pt x="4378" y="94336"/>
                    <a:pt x="4512" y="94470"/>
                    <a:pt x="4512" y="94637"/>
                  </a:cubicBezTo>
                  <a:lnTo>
                    <a:pt x="4512" y="96525"/>
                  </a:lnTo>
                  <a:cubicBezTo>
                    <a:pt x="4512" y="96692"/>
                    <a:pt x="4378" y="96826"/>
                    <a:pt x="4211" y="96826"/>
                  </a:cubicBezTo>
                  <a:lnTo>
                    <a:pt x="1789" y="96826"/>
                  </a:lnTo>
                  <a:cubicBezTo>
                    <a:pt x="1621" y="96826"/>
                    <a:pt x="1488" y="96692"/>
                    <a:pt x="1488" y="96525"/>
                  </a:cubicBezTo>
                  <a:lnTo>
                    <a:pt x="1488" y="94637"/>
                  </a:lnTo>
                  <a:cubicBezTo>
                    <a:pt x="1488" y="94470"/>
                    <a:pt x="1621" y="94336"/>
                    <a:pt x="1789" y="94336"/>
                  </a:cubicBezTo>
                  <a:close/>
                  <a:moveTo>
                    <a:pt x="33184" y="94336"/>
                  </a:moveTo>
                  <a:cubicBezTo>
                    <a:pt x="33351" y="94336"/>
                    <a:pt x="33485" y="94470"/>
                    <a:pt x="33485" y="94637"/>
                  </a:cubicBezTo>
                  <a:lnTo>
                    <a:pt x="33485" y="96525"/>
                  </a:lnTo>
                  <a:cubicBezTo>
                    <a:pt x="33485" y="96692"/>
                    <a:pt x="33351" y="96826"/>
                    <a:pt x="33184" y="96826"/>
                  </a:cubicBezTo>
                  <a:lnTo>
                    <a:pt x="30761" y="96826"/>
                  </a:lnTo>
                  <a:cubicBezTo>
                    <a:pt x="30594" y="96826"/>
                    <a:pt x="30460" y="96692"/>
                    <a:pt x="30460" y="96525"/>
                  </a:cubicBezTo>
                  <a:lnTo>
                    <a:pt x="30460" y="94637"/>
                  </a:lnTo>
                  <a:cubicBezTo>
                    <a:pt x="30460" y="94470"/>
                    <a:pt x="30594" y="94336"/>
                    <a:pt x="30761" y="94336"/>
                  </a:cubicBezTo>
                  <a:close/>
                  <a:moveTo>
                    <a:pt x="4211" y="98881"/>
                  </a:moveTo>
                  <a:cubicBezTo>
                    <a:pt x="4378" y="98881"/>
                    <a:pt x="4512" y="99031"/>
                    <a:pt x="4512" y="99198"/>
                  </a:cubicBezTo>
                  <a:lnTo>
                    <a:pt x="4512" y="101086"/>
                  </a:lnTo>
                  <a:cubicBezTo>
                    <a:pt x="4512" y="101253"/>
                    <a:pt x="4378" y="101387"/>
                    <a:pt x="4211" y="101387"/>
                  </a:cubicBezTo>
                  <a:lnTo>
                    <a:pt x="1789" y="101387"/>
                  </a:lnTo>
                  <a:cubicBezTo>
                    <a:pt x="1621" y="101387"/>
                    <a:pt x="1488" y="101253"/>
                    <a:pt x="1488" y="101086"/>
                  </a:cubicBezTo>
                  <a:lnTo>
                    <a:pt x="1488" y="99198"/>
                  </a:lnTo>
                  <a:cubicBezTo>
                    <a:pt x="1488" y="99031"/>
                    <a:pt x="1621" y="98881"/>
                    <a:pt x="1789" y="98881"/>
                  </a:cubicBezTo>
                  <a:close/>
                  <a:moveTo>
                    <a:pt x="33184" y="98881"/>
                  </a:moveTo>
                  <a:cubicBezTo>
                    <a:pt x="33351" y="98881"/>
                    <a:pt x="33485" y="99015"/>
                    <a:pt x="33485" y="99182"/>
                  </a:cubicBezTo>
                  <a:lnTo>
                    <a:pt x="33485" y="101086"/>
                  </a:lnTo>
                  <a:cubicBezTo>
                    <a:pt x="33485" y="101253"/>
                    <a:pt x="33351" y="101387"/>
                    <a:pt x="33184" y="101387"/>
                  </a:cubicBezTo>
                  <a:lnTo>
                    <a:pt x="30761" y="101387"/>
                  </a:lnTo>
                  <a:cubicBezTo>
                    <a:pt x="30594" y="101387"/>
                    <a:pt x="30460" y="101253"/>
                    <a:pt x="30460" y="101086"/>
                  </a:cubicBezTo>
                  <a:lnTo>
                    <a:pt x="30460" y="99182"/>
                  </a:lnTo>
                  <a:cubicBezTo>
                    <a:pt x="30460" y="99015"/>
                    <a:pt x="30594" y="98881"/>
                    <a:pt x="30761" y="98881"/>
                  </a:cubicBezTo>
                  <a:close/>
                  <a:moveTo>
                    <a:pt x="4211" y="103442"/>
                  </a:moveTo>
                  <a:cubicBezTo>
                    <a:pt x="4378" y="103442"/>
                    <a:pt x="4512" y="103576"/>
                    <a:pt x="4512" y="103743"/>
                  </a:cubicBezTo>
                  <a:lnTo>
                    <a:pt x="4512" y="105648"/>
                  </a:lnTo>
                  <a:cubicBezTo>
                    <a:pt x="4512" y="105815"/>
                    <a:pt x="4378" y="105949"/>
                    <a:pt x="4211" y="105949"/>
                  </a:cubicBezTo>
                  <a:lnTo>
                    <a:pt x="1789" y="105949"/>
                  </a:lnTo>
                  <a:cubicBezTo>
                    <a:pt x="1621" y="105949"/>
                    <a:pt x="1488" y="105815"/>
                    <a:pt x="1488" y="105631"/>
                  </a:cubicBezTo>
                  <a:lnTo>
                    <a:pt x="1488" y="103743"/>
                  </a:lnTo>
                  <a:cubicBezTo>
                    <a:pt x="1488" y="103576"/>
                    <a:pt x="1621" y="103442"/>
                    <a:pt x="1789" y="103442"/>
                  </a:cubicBezTo>
                  <a:close/>
                  <a:moveTo>
                    <a:pt x="27536" y="80669"/>
                  </a:moveTo>
                  <a:cubicBezTo>
                    <a:pt x="27720" y="80669"/>
                    <a:pt x="27871" y="80819"/>
                    <a:pt x="27871" y="81003"/>
                  </a:cubicBezTo>
                  <a:lnTo>
                    <a:pt x="27871" y="105598"/>
                  </a:lnTo>
                  <a:cubicBezTo>
                    <a:pt x="27871" y="105798"/>
                    <a:pt x="27720" y="105949"/>
                    <a:pt x="27536" y="105949"/>
                  </a:cubicBezTo>
                  <a:lnTo>
                    <a:pt x="6868" y="105949"/>
                  </a:lnTo>
                  <a:cubicBezTo>
                    <a:pt x="6684" y="105949"/>
                    <a:pt x="6534" y="105798"/>
                    <a:pt x="6534" y="105598"/>
                  </a:cubicBezTo>
                  <a:lnTo>
                    <a:pt x="6534" y="81003"/>
                  </a:lnTo>
                  <a:cubicBezTo>
                    <a:pt x="6534" y="80819"/>
                    <a:pt x="6684" y="80669"/>
                    <a:pt x="6868" y="80669"/>
                  </a:cubicBezTo>
                  <a:close/>
                  <a:moveTo>
                    <a:pt x="33184" y="103442"/>
                  </a:moveTo>
                  <a:cubicBezTo>
                    <a:pt x="33351" y="103442"/>
                    <a:pt x="33485" y="103576"/>
                    <a:pt x="33485" y="103743"/>
                  </a:cubicBezTo>
                  <a:lnTo>
                    <a:pt x="33485" y="105648"/>
                  </a:lnTo>
                  <a:cubicBezTo>
                    <a:pt x="33485" y="105815"/>
                    <a:pt x="33351" y="105949"/>
                    <a:pt x="33184" y="105949"/>
                  </a:cubicBezTo>
                  <a:lnTo>
                    <a:pt x="30761" y="105949"/>
                  </a:lnTo>
                  <a:cubicBezTo>
                    <a:pt x="30594" y="105949"/>
                    <a:pt x="30460" y="105815"/>
                    <a:pt x="30460" y="105648"/>
                  </a:cubicBezTo>
                  <a:lnTo>
                    <a:pt x="30460" y="103743"/>
                  </a:lnTo>
                  <a:cubicBezTo>
                    <a:pt x="30460" y="103576"/>
                    <a:pt x="30594" y="103442"/>
                    <a:pt x="30761" y="103442"/>
                  </a:cubicBezTo>
                  <a:close/>
                  <a:moveTo>
                    <a:pt x="4211" y="108004"/>
                  </a:moveTo>
                  <a:cubicBezTo>
                    <a:pt x="4378" y="108004"/>
                    <a:pt x="4512" y="108137"/>
                    <a:pt x="4512" y="108304"/>
                  </a:cubicBezTo>
                  <a:lnTo>
                    <a:pt x="4512" y="110193"/>
                  </a:lnTo>
                  <a:cubicBezTo>
                    <a:pt x="4512" y="110360"/>
                    <a:pt x="4378" y="110493"/>
                    <a:pt x="4211" y="110493"/>
                  </a:cubicBezTo>
                  <a:lnTo>
                    <a:pt x="1789" y="110493"/>
                  </a:lnTo>
                  <a:cubicBezTo>
                    <a:pt x="1621" y="110493"/>
                    <a:pt x="1488" y="110360"/>
                    <a:pt x="1488" y="110193"/>
                  </a:cubicBezTo>
                  <a:lnTo>
                    <a:pt x="1488" y="108304"/>
                  </a:lnTo>
                  <a:cubicBezTo>
                    <a:pt x="1488" y="108137"/>
                    <a:pt x="1621" y="108004"/>
                    <a:pt x="1789" y="108004"/>
                  </a:cubicBezTo>
                  <a:close/>
                  <a:moveTo>
                    <a:pt x="33184" y="108004"/>
                  </a:moveTo>
                  <a:cubicBezTo>
                    <a:pt x="33351" y="108004"/>
                    <a:pt x="33485" y="108137"/>
                    <a:pt x="33485" y="108304"/>
                  </a:cubicBezTo>
                  <a:lnTo>
                    <a:pt x="33485" y="110193"/>
                  </a:lnTo>
                  <a:cubicBezTo>
                    <a:pt x="33485" y="110360"/>
                    <a:pt x="33351" y="110493"/>
                    <a:pt x="33184" y="110493"/>
                  </a:cubicBezTo>
                  <a:lnTo>
                    <a:pt x="30761" y="110493"/>
                  </a:lnTo>
                  <a:cubicBezTo>
                    <a:pt x="30594" y="110493"/>
                    <a:pt x="30460" y="110360"/>
                    <a:pt x="30460" y="110193"/>
                  </a:cubicBezTo>
                  <a:lnTo>
                    <a:pt x="30460" y="108304"/>
                  </a:lnTo>
                  <a:cubicBezTo>
                    <a:pt x="30460" y="108137"/>
                    <a:pt x="30594" y="108004"/>
                    <a:pt x="30761" y="108004"/>
                  </a:cubicBezTo>
                  <a:close/>
                  <a:moveTo>
                    <a:pt x="4211" y="112548"/>
                  </a:moveTo>
                  <a:cubicBezTo>
                    <a:pt x="4378" y="112548"/>
                    <a:pt x="4512" y="112682"/>
                    <a:pt x="4512" y="112849"/>
                  </a:cubicBezTo>
                  <a:lnTo>
                    <a:pt x="4512" y="114754"/>
                  </a:lnTo>
                  <a:cubicBezTo>
                    <a:pt x="4512" y="114921"/>
                    <a:pt x="4378" y="115055"/>
                    <a:pt x="4211" y="115055"/>
                  </a:cubicBezTo>
                  <a:lnTo>
                    <a:pt x="1789" y="115055"/>
                  </a:lnTo>
                  <a:cubicBezTo>
                    <a:pt x="1621" y="115055"/>
                    <a:pt x="1488" y="114921"/>
                    <a:pt x="1488" y="114754"/>
                  </a:cubicBezTo>
                  <a:lnTo>
                    <a:pt x="1488" y="112849"/>
                  </a:lnTo>
                  <a:cubicBezTo>
                    <a:pt x="1488" y="112682"/>
                    <a:pt x="1621" y="112548"/>
                    <a:pt x="1789" y="112548"/>
                  </a:cubicBezTo>
                  <a:close/>
                  <a:moveTo>
                    <a:pt x="33184" y="112548"/>
                  </a:moveTo>
                  <a:cubicBezTo>
                    <a:pt x="33351" y="112548"/>
                    <a:pt x="33485" y="112682"/>
                    <a:pt x="33485" y="112849"/>
                  </a:cubicBezTo>
                  <a:lnTo>
                    <a:pt x="33485" y="114754"/>
                  </a:lnTo>
                  <a:cubicBezTo>
                    <a:pt x="33485" y="114921"/>
                    <a:pt x="33351" y="115055"/>
                    <a:pt x="33184" y="115055"/>
                  </a:cubicBezTo>
                  <a:lnTo>
                    <a:pt x="30761" y="115055"/>
                  </a:lnTo>
                  <a:cubicBezTo>
                    <a:pt x="30594" y="115055"/>
                    <a:pt x="30460" y="114921"/>
                    <a:pt x="30460" y="114754"/>
                  </a:cubicBezTo>
                  <a:lnTo>
                    <a:pt x="30460" y="112849"/>
                  </a:lnTo>
                  <a:cubicBezTo>
                    <a:pt x="30460" y="112682"/>
                    <a:pt x="30594" y="112548"/>
                    <a:pt x="30761" y="112548"/>
                  </a:cubicBezTo>
                  <a:close/>
                  <a:moveTo>
                    <a:pt x="4211" y="117110"/>
                  </a:moveTo>
                  <a:cubicBezTo>
                    <a:pt x="4378" y="117110"/>
                    <a:pt x="4512" y="117244"/>
                    <a:pt x="4512" y="117411"/>
                  </a:cubicBezTo>
                  <a:lnTo>
                    <a:pt x="4512" y="119299"/>
                  </a:lnTo>
                  <a:cubicBezTo>
                    <a:pt x="4512" y="119466"/>
                    <a:pt x="4378" y="119616"/>
                    <a:pt x="4211" y="119616"/>
                  </a:cubicBezTo>
                  <a:lnTo>
                    <a:pt x="1789" y="119616"/>
                  </a:lnTo>
                  <a:cubicBezTo>
                    <a:pt x="1621" y="119616"/>
                    <a:pt x="1488" y="119466"/>
                    <a:pt x="1488" y="119299"/>
                  </a:cubicBezTo>
                  <a:lnTo>
                    <a:pt x="1488" y="117411"/>
                  </a:lnTo>
                  <a:cubicBezTo>
                    <a:pt x="1488" y="117244"/>
                    <a:pt x="1621" y="117110"/>
                    <a:pt x="1789" y="117110"/>
                  </a:cubicBezTo>
                  <a:close/>
                  <a:moveTo>
                    <a:pt x="33184" y="117110"/>
                  </a:moveTo>
                  <a:cubicBezTo>
                    <a:pt x="33351" y="117110"/>
                    <a:pt x="33485" y="117244"/>
                    <a:pt x="33485" y="117411"/>
                  </a:cubicBezTo>
                  <a:lnTo>
                    <a:pt x="33485" y="119299"/>
                  </a:lnTo>
                  <a:cubicBezTo>
                    <a:pt x="33485" y="119466"/>
                    <a:pt x="33351" y="119599"/>
                    <a:pt x="33184" y="119616"/>
                  </a:cubicBezTo>
                  <a:lnTo>
                    <a:pt x="30761" y="119616"/>
                  </a:lnTo>
                  <a:cubicBezTo>
                    <a:pt x="30594" y="119599"/>
                    <a:pt x="30460" y="119466"/>
                    <a:pt x="30460" y="119299"/>
                  </a:cubicBezTo>
                  <a:lnTo>
                    <a:pt x="30460" y="117411"/>
                  </a:lnTo>
                  <a:cubicBezTo>
                    <a:pt x="30460" y="117244"/>
                    <a:pt x="30594" y="117110"/>
                    <a:pt x="30761" y="117110"/>
                  </a:cubicBezTo>
                  <a:close/>
                  <a:moveTo>
                    <a:pt x="4211" y="121671"/>
                  </a:moveTo>
                  <a:cubicBezTo>
                    <a:pt x="4378" y="121671"/>
                    <a:pt x="4512" y="121805"/>
                    <a:pt x="4512" y="121972"/>
                  </a:cubicBezTo>
                  <a:lnTo>
                    <a:pt x="4512" y="123860"/>
                  </a:lnTo>
                  <a:cubicBezTo>
                    <a:pt x="4512" y="124027"/>
                    <a:pt x="4378" y="124161"/>
                    <a:pt x="4211" y="124161"/>
                  </a:cubicBezTo>
                  <a:lnTo>
                    <a:pt x="1789" y="124161"/>
                  </a:lnTo>
                  <a:cubicBezTo>
                    <a:pt x="1621" y="124161"/>
                    <a:pt x="1488" y="124027"/>
                    <a:pt x="1488" y="123860"/>
                  </a:cubicBezTo>
                  <a:lnTo>
                    <a:pt x="1488" y="121972"/>
                  </a:lnTo>
                  <a:cubicBezTo>
                    <a:pt x="1488" y="121805"/>
                    <a:pt x="1621" y="121671"/>
                    <a:pt x="1789" y="121671"/>
                  </a:cubicBezTo>
                  <a:close/>
                  <a:moveTo>
                    <a:pt x="33184" y="121671"/>
                  </a:moveTo>
                  <a:cubicBezTo>
                    <a:pt x="33351" y="121671"/>
                    <a:pt x="33485" y="121805"/>
                    <a:pt x="33485" y="121972"/>
                  </a:cubicBezTo>
                  <a:lnTo>
                    <a:pt x="33485" y="123860"/>
                  </a:lnTo>
                  <a:cubicBezTo>
                    <a:pt x="33485" y="124027"/>
                    <a:pt x="33351" y="124161"/>
                    <a:pt x="33184" y="124161"/>
                  </a:cubicBezTo>
                  <a:lnTo>
                    <a:pt x="30761" y="124161"/>
                  </a:lnTo>
                  <a:cubicBezTo>
                    <a:pt x="30594" y="124161"/>
                    <a:pt x="30460" y="124027"/>
                    <a:pt x="30460" y="123860"/>
                  </a:cubicBezTo>
                  <a:lnTo>
                    <a:pt x="30460" y="121972"/>
                  </a:lnTo>
                  <a:cubicBezTo>
                    <a:pt x="30460" y="121805"/>
                    <a:pt x="30594" y="121671"/>
                    <a:pt x="30761" y="121671"/>
                  </a:cubicBezTo>
                  <a:close/>
                  <a:moveTo>
                    <a:pt x="4211" y="126216"/>
                  </a:moveTo>
                  <a:cubicBezTo>
                    <a:pt x="4378" y="126216"/>
                    <a:pt x="4512" y="126350"/>
                    <a:pt x="4512" y="126517"/>
                  </a:cubicBezTo>
                  <a:lnTo>
                    <a:pt x="4512" y="128421"/>
                  </a:lnTo>
                  <a:cubicBezTo>
                    <a:pt x="4512" y="128589"/>
                    <a:pt x="4378" y="128722"/>
                    <a:pt x="4211" y="128722"/>
                  </a:cubicBezTo>
                  <a:lnTo>
                    <a:pt x="1789" y="128722"/>
                  </a:lnTo>
                  <a:cubicBezTo>
                    <a:pt x="1621" y="128722"/>
                    <a:pt x="1488" y="128589"/>
                    <a:pt x="1488" y="128421"/>
                  </a:cubicBezTo>
                  <a:lnTo>
                    <a:pt x="1488" y="126517"/>
                  </a:lnTo>
                  <a:cubicBezTo>
                    <a:pt x="1488" y="126350"/>
                    <a:pt x="1621" y="126216"/>
                    <a:pt x="1789" y="126216"/>
                  </a:cubicBezTo>
                  <a:close/>
                  <a:moveTo>
                    <a:pt x="33184" y="126216"/>
                  </a:moveTo>
                  <a:cubicBezTo>
                    <a:pt x="33351" y="126216"/>
                    <a:pt x="33485" y="126350"/>
                    <a:pt x="33485" y="126517"/>
                  </a:cubicBezTo>
                  <a:lnTo>
                    <a:pt x="33485" y="128421"/>
                  </a:lnTo>
                  <a:cubicBezTo>
                    <a:pt x="33485" y="128589"/>
                    <a:pt x="33351" y="128722"/>
                    <a:pt x="33184" y="128722"/>
                  </a:cubicBezTo>
                  <a:lnTo>
                    <a:pt x="30761" y="128722"/>
                  </a:lnTo>
                  <a:cubicBezTo>
                    <a:pt x="30594" y="128722"/>
                    <a:pt x="30460" y="128589"/>
                    <a:pt x="30460" y="128421"/>
                  </a:cubicBezTo>
                  <a:lnTo>
                    <a:pt x="30460" y="126517"/>
                  </a:lnTo>
                  <a:cubicBezTo>
                    <a:pt x="30460" y="126350"/>
                    <a:pt x="30594" y="126216"/>
                    <a:pt x="30761" y="126216"/>
                  </a:cubicBezTo>
                  <a:close/>
                  <a:moveTo>
                    <a:pt x="27536" y="108004"/>
                  </a:moveTo>
                  <a:cubicBezTo>
                    <a:pt x="27720" y="108004"/>
                    <a:pt x="27871" y="108154"/>
                    <a:pt x="27871" y="108338"/>
                  </a:cubicBezTo>
                  <a:lnTo>
                    <a:pt x="27871" y="132933"/>
                  </a:lnTo>
                  <a:cubicBezTo>
                    <a:pt x="27871" y="133117"/>
                    <a:pt x="27720" y="133267"/>
                    <a:pt x="27536" y="133267"/>
                  </a:cubicBezTo>
                  <a:lnTo>
                    <a:pt x="6868" y="133267"/>
                  </a:lnTo>
                  <a:cubicBezTo>
                    <a:pt x="6684" y="133267"/>
                    <a:pt x="6534" y="133117"/>
                    <a:pt x="6534" y="132933"/>
                  </a:cubicBezTo>
                  <a:lnTo>
                    <a:pt x="6534" y="108338"/>
                  </a:lnTo>
                  <a:cubicBezTo>
                    <a:pt x="6534" y="108154"/>
                    <a:pt x="6684" y="108004"/>
                    <a:pt x="6868" y="108004"/>
                  </a:cubicBezTo>
                  <a:close/>
                  <a:moveTo>
                    <a:pt x="33184" y="130777"/>
                  </a:moveTo>
                  <a:cubicBezTo>
                    <a:pt x="33351" y="130777"/>
                    <a:pt x="33485" y="130911"/>
                    <a:pt x="33485" y="131078"/>
                  </a:cubicBezTo>
                  <a:lnTo>
                    <a:pt x="33485" y="132966"/>
                  </a:lnTo>
                  <a:cubicBezTo>
                    <a:pt x="33485" y="133133"/>
                    <a:pt x="33351" y="133267"/>
                    <a:pt x="33184" y="133267"/>
                  </a:cubicBezTo>
                  <a:lnTo>
                    <a:pt x="30761" y="133267"/>
                  </a:lnTo>
                  <a:cubicBezTo>
                    <a:pt x="30594" y="133267"/>
                    <a:pt x="30460" y="133133"/>
                    <a:pt x="30460" y="132966"/>
                  </a:cubicBezTo>
                  <a:lnTo>
                    <a:pt x="30460" y="131078"/>
                  </a:lnTo>
                  <a:cubicBezTo>
                    <a:pt x="30460" y="130911"/>
                    <a:pt x="30594" y="130777"/>
                    <a:pt x="30761" y="130777"/>
                  </a:cubicBezTo>
                  <a:close/>
                  <a:moveTo>
                    <a:pt x="4211" y="130777"/>
                  </a:moveTo>
                  <a:cubicBezTo>
                    <a:pt x="4378" y="130777"/>
                    <a:pt x="4512" y="130911"/>
                    <a:pt x="4512" y="131078"/>
                  </a:cubicBezTo>
                  <a:lnTo>
                    <a:pt x="4512" y="132966"/>
                  </a:lnTo>
                  <a:cubicBezTo>
                    <a:pt x="4512" y="133133"/>
                    <a:pt x="4378" y="133267"/>
                    <a:pt x="4211" y="133284"/>
                  </a:cubicBezTo>
                  <a:lnTo>
                    <a:pt x="1789" y="133267"/>
                  </a:lnTo>
                  <a:cubicBezTo>
                    <a:pt x="1621" y="133267"/>
                    <a:pt x="1488" y="133133"/>
                    <a:pt x="1488" y="132966"/>
                  </a:cubicBezTo>
                  <a:lnTo>
                    <a:pt x="1488" y="131078"/>
                  </a:lnTo>
                  <a:cubicBezTo>
                    <a:pt x="1488" y="130911"/>
                    <a:pt x="1621" y="130777"/>
                    <a:pt x="1789" y="130777"/>
                  </a:cubicBezTo>
                  <a:close/>
                  <a:moveTo>
                    <a:pt x="1" y="0"/>
                  </a:moveTo>
                  <a:lnTo>
                    <a:pt x="1" y="135606"/>
                  </a:lnTo>
                  <a:lnTo>
                    <a:pt x="35841" y="135606"/>
                  </a:lnTo>
                  <a:lnTo>
                    <a:pt x="35841" y="0"/>
                  </a:lnTo>
                  <a:lnTo>
                    <a:pt x="27871" y="0"/>
                  </a:lnTo>
                  <a:lnTo>
                    <a:pt x="27871" y="23676"/>
                  </a:lnTo>
                  <a:cubicBezTo>
                    <a:pt x="27871" y="23860"/>
                    <a:pt x="27720" y="24010"/>
                    <a:pt x="27536" y="24010"/>
                  </a:cubicBezTo>
                  <a:lnTo>
                    <a:pt x="6868" y="24010"/>
                  </a:lnTo>
                  <a:cubicBezTo>
                    <a:pt x="6684" y="24010"/>
                    <a:pt x="6534" y="23860"/>
                    <a:pt x="6534" y="23676"/>
                  </a:cubicBezTo>
                  <a:lnTo>
                    <a:pt x="6534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5"/>
          <p:cNvGrpSpPr/>
          <p:nvPr/>
        </p:nvGrpSpPr>
        <p:grpSpPr>
          <a:xfrm>
            <a:off x="7830308" y="798308"/>
            <a:ext cx="1147891" cy="4345187"/>
            <a:chOff x="7276108" y="1589521"/>
            <a:chExt cx="1147891" cy="4345187"/>
          </a:xfrm>
        </p:grpSpPr>
        <p:sp>
          <p:nvSpPr>
            <p:cNvPr id="699" name="Google Shape;699;p35"/>
            <p:cNvSpPr/>
            <p:nvPr/>
          </p:nvSpPr>
          <p:spPr>
            <a:xfrm>
              <a:off x="7310851" y="1633875"/>
              <a:ext cx="1069500" cy="843300"/>
            </a:xfrm>
            <a:prstGeom prst="rect">
              <a:avLst/>
            </a:pr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655388" y="1865888"/>
              <a:ext cx="309600" cy="294000"/>
            </a:xfrm>
            <a:prstGeom prst="star5">
              <a:avLst>
                <a:gd fmla="val 24872" name="adj"/>
                <a:gd fmla="val 105146" name="hf"/>
                <a:gd fmla="val 110557" name="vf"/>
              </a:avLst>
            </a:pr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7310851" y="3392000"/>
              <a:ext cx="1069500" cy="843300"/>
            </a:xfrm>
            <a:prstGeom prst="rect">
              <a:avLst/>
            </a:pr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7655388" y="3666650"/>
              <a:ext cx="309600" cy="294000"/>
            </a:xfrm>
            <a:prstGeom prst="star5">
              <a:avLst>
                <a:gd fmla="val 24872" name="adj"/>
                <a:gd fmla="val 105146" name="hf"/>
                <a:gd fmla="val 110557" name="vf"/>
              </a:avLst>
            </a:pr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7276108" y="1589521"/>
              <a:ext cx="1147891" cy="4345187"/>
            </a:xfrm>
            <a:custGeom>
              <a:rect b="b" l="l" r="r" t="t"/>
              <a:pathLst>
                <a:path extrusionOk="0" h="135607" w="35824">
                  <a:moveTo>
                    <a:pt x="4211" y="2340"/>
                  </a:moveTo>
                  <a:cubicBezTo>
                    <a:pt x="4378" y="2340"/>
                    <a:pt x="4512" y="2473"/>
                    <a:pt x="4512" y="2640"/>
                  </a:cubicBezTo>
                  <a:lnTo>
                    <a:pt x="4512" y="4529"/>
                  </a:lnTo>
                  <a:cubicBezTo>
                    <a:pt x="4512" y="4696"/>
                    <a:pt x="4378" y="4829"/>
                    <a:pt x="4211" y="4829"/>
                  </a:cubicBezTo>
                  <a:lnTo>
                    <a:pt x="1789" y="4829"/>
                  </a:lnTo>
                  <a:cubicBezTo>
                    <a:pt x="1622" y="4829"/>
                    <a:pt x="1488" y="4696"/>
                    <a:pt x="1488" y="4529"/>
                  </a:cubicBezTo>
                  <a:lnTo>
                    <a:pt x="1488" y="2640"/>
                  </a:lnTo>
                  <a:cubicBezTo>
                    <a:pt x="1488" y="2473"/>
                    <a:pt x="1622" y="2340"/>
                    <a:pt x="1789" y="2340"/>
                  </a:cubicBezTo>
                  <a:close/>
                  <a:moveTo>
                    <a:pt x="33184" y="2340"/>
                  </a:moveTo>
                  <a:cubicBezTo>
                    <a:pt x="33351" y="2340"/>
                    <a:pt x="33485" y="2473"/>
                    <a:pt x="33485" y="2640"/>
                  </a:cubicBezTo>
                  <a:lnTo>
                    <a:pt x="33485" y="4529"/>
                  </a:lnTo>
                  <a:cubicBezTo>
                    <a:pt x="33485" y="4696"/>
                    <a:pt x="33351" y="4829"/>
                    <a:pt x="33184" y="4829"/>
                  </a:cubicBezTo>
                  <a:lnTo>
                    <a:pt x="30761" y="4829"/>
                  </a:lnTo>
                  <a:cubicBezTo>
                    <a:pt x="30594" y="4829"/>
                    <a:pt x="30444" y="4696"/>
                    <a:pt x="30444" y="4529"/>
                  </a:cubicBezTo>
                  <a:lnTo>
                    <a:pt x="30444" y="2640"/>
                  </a:lnTo>
                  <a:cubicBezTo>
                    <a:pt x="30444" y="2473"/>
                    <a:pt x="30594" y="2340"/>
                    <a:pt x="30761" y="2340"/>
                  </a:cubicBezTo>
                  <a:close/>
                  <a:moveTo>
                    <a:pt x="4211" y="6884"/>
                  </a:moveTo>
                  <a:cubicBezTo>
                    <a:pt x="4378" y="6884"/>
                    <a:pt x="4512" y="7018"/>
                    <a:pt x="4512" y="7185"/>
                  </a:cubicBezTo>
                  <a:lnTo>
                    <a:pt x="4512" y="9090"/>
                  </a:lnTo>
                  <a:cubicBezTo>
                    <a:pt x="4512" y="9257"/>
                    <a:pt x="4378" y="9391"/>
                    <a:pt x="4211" y="9391"/>
                  </a:cubicBezTo>
                  <a:lnTo>
                    <a:pt x="1789" y="9391"/>
                  </a:lnTo>
                  <a:cubicBezTo>
                    <a:pt x="1622" y="9391"/>
                    <a:pt x="1488" y="9257"/>
                    <a:pt x="1488" y="9090"/>
                  </a:cubicBezTo>
                  <a:lnTo>
                    <a:pt x="1488" y="7185"/>
                  </a:lnTo>
                  <a:cubicBezTo>
                    <a:pt x="1488" y="7018"/>
                    <a:pt x="1622" y="6884"/>
                    <a:pt x="1789" y="6884"/>
                  </a:cubicBezTo>
                  <a:close/>
                  <a:moveTo>
                    <a:pt x="33184" y="6884"/>
                  </a:moveTo>
                  <a:cubicBezTo>
                    <a:pt x="33351" y="6884"/>
                    <a:pt x="33485" y="7018"/>
                    <a:pt x="33485" y="7185"/>
                  </a:cubicBezTo>
                  <a:lnTo>
                    <a:pt x="33485" y="9090"/>
                  </a:lnTo>
                  <a:cubicBezTo>
                    <a:pt x="33485" y="9257"/>
                    <a:pt x="33351" y="9391"/>
                    <a:pt x="33184" y="9391"/>
                  </a:cubicBezTo>
                  <a:lnTo>
                    <a:pt x="30761" y="9391"/>
                  </a:lnTo>
                  <a:cubicBezTo>
                    <a:pt x="30594" y="9391"/>
                    <a:pt x="30444" y="9257"/>
                    <a:pt x="30444" y="9090"/>
                  </a:cubicBezTo>
                  <a:lnTo>
                    <a:pt x="30444" y="7185"/>
                  </a:lnTo>
                  <a:cubicBezTo>
                    <a:pt x="30444" y="7018"/>
                    <a:pt x="30594" y="6884"/>
                    <a:pt x="30761" y="6884"/>
                  </a:cubicBezTo>
                  <a:close/>
                  <a:moveTo>
                    <a:pt x="4211" y="11446"/>
                  </a:moveTo>
                  <a:cubicBezTo>
                    <a:pt x="4378" y="11446"/>
                    <a:pt x="4512" y="11580"/>
                    <a:pt x="4512" y="11747"/>
                  </a:cubicBezTo>
                  <a:lnTo>
                    <a:pt x="4512" y="13635"/>
                  </a:lnTo>
                  <a:cubicBezTo>
                    <a:pt x="4512" y="13802"/>
                    <a:pt x="4378" y="13952"/>
                    <a:pt x="4211" y="13952"/>
                  </a:cubicBezTo>
                  <a:lnTo>
                    <a:pt x="1789" y="13952"/>
                  </a:lnTo>
                  <a:cubicBezTo>
                    <a:pt x="1622" y="13952"/>
                    <a:pt x="1488" y="13802"/>
                    <a:pt x="1488" y="13635"/>
                  </a:cubicBezTo>
                  <a:lnTo>
                    <a:pt x="1488" y="11747"/>
                  </a:lnTo>
                  <a:cubicBezTo>
                    <a:pt x="1488" y="11580"/>
                    <a:pt x="1622" y="11446"/>
                    <a:pt x="1789" y="11446"/>
                  </a:cubicBezTo>
                  <a:close/>
                  <a:moveTo>
                    <a:pt x="33184" y="11446"/>
                  </a:moveTo>
                  <a:cubicBezTo>
                    <a:pt x="33351" y="11446"/>
                    <a:pt x="33485" y="11580"/>
                    <a:pt x="33485" y="11747"/>
                  </a:cubicBezTo>
                  <a:lnTo>
                    <a:pt x="33485" y="13635"/>
                  </a:lnTo>
                  <a:cubicBezTo>
                    <a:pt x="33485" y="13802"/>
                    <a:pt x="33351" y="13935"/>
                    <a:pt x="33184" y="13952"/>
                  </a:cubicBezTo>
                  <a:lnTo>
                    <a:pt x="30761" y="13952"/>
                  </a:lnTo>
                  <a:cubicBezTo>
                    <a:pt x="30594" y="13935"/>
                    <a:pt x="30444" y="13802"/>
                    <a:pt x="30444" y="13635"/>
                  </a:cubicBezTo>
                  <a:lnTo>
                    <a:pt x="30444" y="11747"/>
                  </a:lnTo>
                  <a:cubicBezTo>
                    <a:pt x="30444" y="11580"/>
                    <a:pt x="30594" y="11446"/>
                    <a:pt x="30761" y="11446"/>
                  </a:cubicBezTo>
                  <a:close/>
                  <a:moveTo>
                    <a:pt x="4211" y="16007"/>
                  </a:moveTo>
                  <a:cubicBezTo>
                    <a:pt x="4378" y="16007"/>
                    <a:pt x="4512" y="16141"/>
                    <a:pt x="4512" y="16308"/>
                  </a:cubicBezTo>
                  <a:lnTo>
                    <a:pt x="4512" y="18196"/>
                  </a:lnTo>
                  <a:cubicBezTo>
                    <a:pt x="4512" y="18363"/>
                    <a:pt x="4378" y="18497"/>
                    <a:pt x="4211" y="18497"/>
                  </a:cubicBezTo>
                  <a:lnTo>
                    <a:pt x="1789" y="18497"/>
                  </a:lnTo>
                  <a:cubicBezTo>
                    <a:pt x="1622" y="18497"/>
                    <a:pt x="1488" y="18363"/>
                    <a:pt x="1488" y="18196"/>
                  </a:cubicBezTo>
                  <a:lnTo>
                    <a:pt x="1488" y="16308"/>
                  </a:lnTo>
                  <a:cubicBezTo>
                    <a:pt x="1488" y="16141"/>
                    <a:pt x="1622" y="16007"/>
                    <a:pt x="1789" y="16007"/>
                  </a:cubicBezTo>
                  <a:close/>
                  <a:moveTo>
                    <a:pt x="33184" y="16007"/>
                  </a:moveTo>
                  <a:cubicBezTo>
                    <a:pt x="33351" y="16007"/>
                    <a:pt x="33485" y="16141"/>
                    <a:pt x="33485" y="16308"/>
                  </a:cubicBezTo>
                  <a:lnTo>
                    <a:pt x="33485" y="18196"/>
                  </a:lnTo>
                  <a:cubicBezTo>
                    <a:pt x="33485" y="18363"/>
                    <a:pt x="33351" y="18497"/>
                    <a:pt x="33184" y="18497"/>
                  </a:cubicBezTo>
                  <a:lnTo>
                    <a:pt x="30761" y="18497"/>
                  </a:lnTo>
                  <a:cubicBezTo>
                    <a:pt x="30594" y="18497"/>
                    <a:pt x="30444" y="18363"/>
                    <a:pt x="30444" y="18196"/>
                  </a:cubicBezTo>
                  <a:lnTo>
                    <a:pt x="30444" y="16308"/>
                  </a:lnTo>
                  <a:cubicBezTo>
                    <a:pt x="30444" y="16141"/>
                    <a:pt x="30594" y="16007"/>
                    <a:pt x="30761" y="16007"/>
                  </a:cubicBezTo>
                  <a:close/>
                  <a:moveTo>
                    <a:pt x="4211" y="20552"/>
                  </a:moveTo>
                  <a:cubicBezTo>
                    <a:pt x="4378" y="20552"/>
                    <a:pt x="4512" y="20686"/>
                    <a:pt x="4512" y="20853"/>
                  </a:cubicBezTo>
                  <a:lnTo>
                    <a:pt x="4512" y="22757"/>
                  </a:lnTo>
                  <a:cubicBezTo>
                    <a:pt x="4512" y="22925"/>
                    <a:pt x="4378" y="23058"/>
                    <a:pt x="4211" y="23058"/>
                  </a:cubicBezTo>
                  <a:lnTo>
                    <a:pt x="1789" y="23058"/>
                  </a:lnTo>
                  <a:cubicBezTo>
                    <a:pt x="1622" y="23058"/>
                    <a:pt x="1488" y="22925"/>
                    <a:pt x="1488" y="22757"/>
                  </a:cubicBezTo>
                  <a:lnTo>
                    <a:pt x="1488" y="20853"/>
                  </a:lnTo>
                  <a:cubicBezTo>
                    <a:pt x="1488" y="20686"/>
                    <a:pt x="1622" y="20552"/>
                    <a:pt x="1789" y="20552"/>
                  </a:cubicBezTo>
                  <a:close/>
                  <a:moveTo>
                    <a:pt x="33184" y="20552"/>
                  </a:moveTo>
                  <a:cubicBezTo>
                    <a:pt x="33351" y="20552"/>
                    <a:pt x="33485" y="20686"/>
                    <a:pt x="33485" y="20853"/>
                  </a:cubicBezTo>
                  <a:lnTo>
                    <a:pt x="33485" y="22757"/>
                  </a:lnTo>
                  <a:cubicBezTo>
                    <a:pt x="33485" y="22925"/>
                    <a:pt x="33351" y="23058"/>
                    <a:pt x="33184" y="23058"/>
                  </a:cubicBezTo>
                  <a:lnTo>
                    <a:pt x="30761" y="23058"/>
                  </a:lnTo>
                  <a:cubicBezTo>
                    <a:pt x="30594" y="23058"/>
                    <a:pt x="30444" y="22925"/>
                    <a:pt x="30444" y="22757"/>
                  </a:cubicBezTo>
                  <a:lnTo>
                    <a:pt x="30444" y="20853"/>
                  </a:lnTo>
                  <a:cubicBezTo>
                    <a:pt x="30444" y="20686"/>
                    <a:pt x="30594" y="20552"/>
                    <a:pt x="30761" y="20552"/>
                  </a:cubicBezTo>
                  <a:close/>
                  <a:moveTo>
                    <a:pt x="4211" y="25113"/>
                  </a:moveTo>
                  <a:cubicBezTo>
                    <a:pt x="4378" y="25113"/>
                    <a:pt x="4512" y="25247"/>
                    <a:pt x="4512" y="25414"/>
                  </a:cubicBezTo>
                  <a:lnTo>
                    <a:pt x="4512" y="27302"/>
                  </a:lnTo>
                  <a:cubicBezTo>
                    <a:pt x="4512" y="27469"/>
                    <a:pt x="4378" y="27603"/>
                    <a:pt x="4211" y="27603"/>
                  </a:cubicBezTo>
                  <a:lnTo>
                    <a:pt x="1789" y="27603"/>
                  </a:lnTo>
                  <a:cubicBezTo>
                    <a:pt x="1622" y="27603"/>
                    <a:pt x="1488" y="27469"/>
                    <a:pt x="1488" y="27302"/>
                  </a:cubicBezTo>
                  <a:lnTo>
                    <a:pt x="1488" y="25414"/>
                  </a:lnTo>
                  <a:cubicBezTo>
                    <a:pt x="1488" y="25247"/>
                    <a:pt x="1622" y="25113"/>
                    <a:pt x="1789" y="25113"/>
                  </a:cubicBezTo>
                  <a:close/>
                  <a:moveTo>
                    <a:pt x="27537" y="2340"/>
                  </a:moveTo>
                  <a:cubicBezTo>
                    <a:pt x="27720" y="2340"/>
                    <a:pt x="27871" y="2490"/>
                    <a:pt x="27871" y="2674"/>
                  </a:cubicBezTo>
                  <a:lnTo>
                    <a:pt x="27871" y="27269"/>
                  </a:lnTo>
                  <a:cubicBezTo>
                    <a:pt x="27871" y="27453"/>
                    <a:pt x="27720" y="27603"/>
                    <a:pt x="27537" y="27603"/>
                  </a:cubicBezTo>
                  <a:lnTo>
                    <a:pt x="6868" y="27603"/>
                  </a:lnTo>
                  <a:cubicBezTo>
                    <a:pt x="6668" y="27603"/>
                    <a:pt x="6517" y="27453"/>
                    <a:pt x="6517" y="27269"/>
                  </a:cubicBezTo>
                  <a:lnTo>
                    <a:pt x="6517" y="2674"/>
                  </a:lnTo>
                  <a:cubicBezTo>
                    <a:pt x="6517" y="2490"/>
                    <a:pt x="6668" y="2340"/>
                    <a:pt x="6868" y="2340"/>
                  </a:cubicBezTo>
                  <a:close/>
                  <a:moveTo>
                    <a:pt x="33184" y="25113"/>
                  </a:moveTo>
                  <a:cubicBezTo>
                    <a:pt x="33351" y="25113"/>
                    <a:pt x="33485" y="25247"/>
                    <a:pt x="33485" y="25414"/>
                  </a:cubicBezTo>
                  <a:lnTo>
                    <a:pt x="33485" y="27302"/>
                  </a:lnTo>
                  <a:cubicBezTo>
                    <a:pt x="33485" y="27469"/>
                    <a:pt x="33351" y="27603"/>
                    <a:pt x="33184" y="27603"/>
                  </a:cubicBezTo>
                  <a:lnTo>
                    <a:pt x="30761" y="27603"/>
                  </a:lnTo>
                  <a:cubicBezTo>
                    <a:pt x="30594" y="27603"/>
                    <a:pt x="30444" y="27469"/>
                    <a:pt x="30444" y="27302"/>
                  </a:cubicBezTo>
                  <a:lnTo>
                    <a:pt x="30444" y="25414"/>
                  </a:lnTo>
                  <a:cubicBezTo>
                    <a:pt x="30444" y="25247"/>
                    <a:pt x="30594" y="25113"/>
                    <a:pt x="30761" y="25113"/>
                  </a:cubicBezTo>
                  <a:close/>
                  <a:moveTo>
                    <a:pt x="4211" y="29658"/>
                  </a:moveTo>
                  <a:cubicBezTo>
                    <a:pt x="4378" y="29658"/>
                    <a:pt x="4512" y="29808"/>
                    <a:pt x="4512" y="29976"/>
                  </a:cubicBezTo>
                  <a:lnTo>
                    <a:pt x="4512" y="31864"/>
                  </a:lnTo>
                  <a:cubicBezTo>
                    <a:pt x="4512" y="32031"/>
                    <a:pt x="4378" y="32164"/>
                    <a:pt x="4211" y="32164"/>
                  </a:cubicBezTo>
                  <a:lnTo>
                    <a:pt x="1789" y="32164"/>
                  </a:lnTo>
                  <a:cubicBezTo>
                    <a:pt x="1622" y="32164"/>
                    <a:pt x="1488" y="32031"/>
                    <a:pt x="1488" y="31864"/>
                  </a:cubicBezTo>
                  <a:lnTo>
                    <a:pt x="1488" y="29976"/>
                  </a:lnTo>
                  <a:cubicBezTo>
                    <a:pt x="1488" y="29808"/>
                    <a:pt x="1622" y="29658"/>
                    <a:pt x="1789" y="29658"/>
                  </a:cubicBezTo>
                  <a:close/>
                  <a:moveTo>
                    <a:pt x="33184" y="29658"/>
                  </a:moveTo>
                  <a:cubicBezTo>
                    <a:pt x="33351" y="29658"/>
                    <a:pt x="33485" y="29808"/>
                    <a:pt x="33485" y="29976"/>
                  </a:cubicBezTo>
                  <a:lnTo>
                    <a:pt x="33485" y="31864"/>
                  </a:lnTo>
                  <a:cubicBezTo>
                    <a:pt x="33485" y="32031"/>
                    <a:pt x="33351" y="32164"/>
                    <a:pt x="33184" y="32164"/>
                  </a:cubicBezTo>
                  <a:lnTo>
                    <a:pt x="30761" y="32164"/>
                  </a:lnTo>
                  <a:cubicBezTo>
                    <a:pt x="30594" y="32164"/>
                    <a:pt x="30461" y="32031"/>
                    <a:pt x="30461" y="31864"/>
                  </a:cubicBezTo>
                  <a:lnTo>
                    <a:pt x="30461" y="29976"/>
                  </a:lnTo>
                  <a:cubicBezTo>
                    <a:pt x="30461" y="29808"/>
                    <a:pt x="30594" y="29658"/>
                    <a:pt x="30761" y="29658"/>
                  </a:cubicBezTo>
                  <a:close/>
                  <a:moveTo>
                    <a:pt x="4211" y="34220"/>
                  </a:moveTo>
                  <a:cubicBezTo>
                    <a:pt x="4378" y="34220"/>
                    <a:pt x="4512" y="34353"/>
                    <a:pt x="4512" y="34520"/>
                  </a:cubicBezTo>
                  <a:lnTo>
                    <a:pt x="4512" y="36425"/>
                  </a:lnTo>
                  <a:cubicBezTo>
                    <a:pt x="4512" y="36592"/>
                    <a:pt x="4378" y="36726"/>
                    <a:pt x="4211" y="36726"/>
                  </a:cubicBezTo>
                  <a:lnTo>
                    <a:pt x="1789" y="36726"/>
                  </a:lnTo>
                  <a:cubicBezTo>
                    <a:pt x="1622" y="36726"/>
                    <a:pt x="1488" y="36592"/>
                    <a:pt x="1488" y="36425"/>
                  </a:cubicBezTo>
                  <a:lnTo>
                    <a:pt x="1488" y="34520"/>
                  </a:lnTo>
                  <a:cubicBezTo>
                    <a:pt x="1488" y="34353"/>
                    <a:pt x="1622" y="34220"/>
                    <a:pt x="1789" y="34220"/>
                  </a:cubicBezTo>
                  <a:close/>
                  <a:moveTo>
                    <a:pt x="33184" y="34220"/>
                  </a:moveTo>
                  <a:cubicBezTo>
                    <a:pt x="33351" y="34220"/>
                    <a:pt x="33485" y="34353"/>
                    <a:pt x="33485" y="34520"/>
                  </a:cubicBezTo>
                  <a:lnTo>
                    <a:pt x="33485" y="36425"/>
                  </a:lnTo>
                  <a:cubicBezTo>
                    <a:pt x="33485" y="36592"/>
                    <a:pt x="33351" y="36726"/>
                    <a:pt x="33184" y="36726"/>
                  </a:cubicBezTo>
                  <a:lnTo>
                    <a:pt x="30761" y="36726"/>
                  </a:lnTo>
                  <a:cubicBezTo>
                    <a:pt x="30594" y="36726"/>
                    <a:pt x="30461" y="36592"/>
                    <a:pt x="30461" y="36425"/>
                  </a:cubicBezTo>
                  <a:lnTo>
                    <a:pt x="30461" y="34520"/>
                  </a:lnTo>
                  <a:cubicBezTo>
                    <a:pt x="30461" y="34353"/>
                    <a:pt x="30594" y="34220"/>
                    <a:pt x="30761" y="34220"/>
                  </a:cubicBezTo>
                  <a:close/>
                  <a:moveTo>
                    <a:pt x="4211" y="38781"/>
                  </a:moveTo>
                  <a:cubicBezTo>
                    <a:pt x="4378" y="38781"/>
                    <a:pt x="4512" y="38915"/>
                    <a:pt x="4512" y="39082"/>
                  </a:cubicBezTo>
                  <a:lnTo>
                    <a:pt x="4512" y="40970"/>
                  </a:lnTo>
                  <a:cubicBezTo>
                    <a:pt x="4512" y="41137"/>
                    <a:pt x="4378" y="41271"/>
                    <a:pt x="4211" y="41271"/>
                  </a:cubicBezTo>
                  <a:lnTo>
                    <a:pt x="1789" y="41271"/>
                  </a:lnTo>
                  <a:cubicBezTo>
                    <a:pt x="1622" y="41271"/>
                    <a:pt x="1488" y="41137"/>
                    <a:pt x="1488" y="40970"/>
                  </a:cubicBezTo>
                  <a:lnTo>
                    <a:pt x="1488" y="39082"/>
                  </a:lnTo>
                  <a:cubicBezTo>
                    <a:pt x="1488" y="38915"/>
                    <a:pt x="1622" y="38781"/>
                    <a:pt x="1789" y="38781"/>
                  </a:cubicBezTo>
                  <a:close/>
                  <a:moveTo>
                    <a:pt x="33184" y="38781"/>
                  </a:moveTo>
                  <a:cubicBezTo>
                    <a:pt x="33351" y="38781"/>
                    <a:pt x="33485" y="38915"/>
                    <a:pt x="33485" y="39082"/>
                  </a:cubicBezTo>
                  <a:lnTo>
                    <a:pt x="33485" y="40970"/>
                  </a:lnTo>
                  <a:cubicBezTo>
                    <a:pt x="33485" y="41137"/>
                    <a:pt x="33351" y="41271"/>
                    <a:pt x="33184" y="41271"/>
                  </a:cubicBezTo>
                  <a:lnTo>
                    <a:pt x="30761" y="41271"/>
                  </a:lnTo>
                  <a:cubicBezTo>
                    <a:pt x="30594" y="41271"/>
                    <a:pt x="30461" y="41137"/>
                    <a:pt x="30461" y="40970"/>
                  </a:cubicBezTo>
                  <a:lnTo>
                    <a:pt x="30461" y="39082"/>
                  </a:lnTo>
                  <a:cubicBezTo>
                    <a:pt x="30461" y="38915"/>
                    <a:pt x="30594" y="38781"/>
                    <a:pt x="30761" y="38781"/>
                  </a:cubicBezTo>
                  <a:close/>
                  <a:moveTo>
                    <a:pt x="4211" y="43326"/>
                  </a:moveTo>
                  <a:cubicBezTo>
                    <a:pt x="4378" y="43326"/>
                    <a:pt x="4512" y="43459"/>
                    <a:pt x="4512" y="43626"/>
                  </a:cubicBezTo>
                  <a:lnTo>
                    <a:pt x="4512" y="45531"/>
                  </a:lnTo>
                  <a:cubicBezTo>
                    <a:pt x="4512" y="45698"/>
                    <a:pt x="4378" y="45832"/>
                    <a:pt x="4211" y="45832"/>
                  </a:cubicBezTo>
                  <a:lnTo>
                    <a:pt x="1789" y="45832"/>
                  </a:lnTo>
                  <a:cubicBezTo>
                    <a:pt x="1622" y="45832"/>
                    <a:pt x="1488" y="45698"/>
                    <a:pt x="1488" y="45531"/>
                  </a:cubicBezTo>
                  <a:lnTo>
                    <a:pt x="1488" y="43626"/>
                  </a:lnTo>
                  <a:cubicBezTo>
                    <a:pt x="1488" y="43459"/>
                    <a:pt x="1622" y="43326"/>
                    <a:pt x="1789" y="43326"/>
                  </a:cubicBezTo>
                  <a:close/>
                  <a:moveTo>
                    <a:pt x="33184" y="43326"/>
                  </a:moveTo>
                  <a:cubicBezTo>
                    <a:pt x="33351" y="43326"/>
                    <a:pt x="33485" y="43459"/>
                    <a:pt x="33485" y="43626"/>
                  </a:cubicBezTo>
                  <a:lnTo>
                    <a:pt x="33485" y="45531"/>
                  </a:lnTo>
                  <a:cubicBezTo>
                    <a:pt x="33485" y="45698"/>
                    <a:pt x="33351" y="45832"/>
                    <a:pt x="33184" y="45832"/>
                  </a:cubicBezTo>
                  <a:lnTo>
                    <a:pt x="30761" y="45832"/>
                  </a:lnTo>
                  <a:cubicBezTo>
                    <a:pt x="30594" y="45832"/>
                    <a:pt x="30461" y="45698"/>
                    <a:pt x="30461" y="45531"/>
                  </a:cubicBezTo>
                  <a:lnTo>
                    <a:pt x="30461" y="43626"/>
                  </a:lnTo>
                  <a:cubicBezTo>
                    <a:pt x="30461" y="43459"/>
                    <a:pt x="30594" y="43326"/>
                    <a:pt x="30761" y="43326"/>
                  </a:cubicBezTo>
                  <a:close/>
                  <a:moveTo>
                    <a:pt x="4211" y="47887"/>
                  </a:moveTo>
                  <a:cubicBezTo>
                    <a:pt x="4378" y="47887"/>
                    <a:pt x="4512" y="48021"/>
                    <a:pt x="4512" y="48188"/>
                  </a:cubicBezTo>
                  <a:lnTo>
                    <a:pt x="4512" y="50076"/>
                  </a:lnTo>
                  <a:cubicBezTo>
                    <a:pt x="4512" y="50243"/>
                    <a:pt x="4378" y="50393"/>
                    <a:pt x="4211" y="50393"/>
                  </a:cubicBezTo>
                  <a:lnTo>
                    <a:pt x="1789" y="50393"/>
                  </a:lnTo>
                  <a:cubicBezTo>
                    <a:pt x="1622" y="50393"/>
                    <a:pt x="1488" y="50243"/>
                    <a:pt x="1488" y="50076"/>
                  </a:cubicBezTo>
                  <a:lnTo>
                    <a:pt x="1488" y="48188"/>
                  </a:lnTo>
                  <a:cubicBezTo>
                    <a:pt x="1488" y="48021"/>
                    <a:pt x="1622" y="47887"/>
                    <a:pt x="1789" y="47887"/>
                  </a:cubicBezTo>
                  <a:close/>
                  <a:moveTo>
                    <a:pt x="33184" y="47887"/>
                  </a:moveTo>
                  <a:cubicBezTo>
                    <a:pt x="33351" y="47887"/>
                    <a:pt x="33485" y="48021"/>
                    <a:pt x="33485" y="48188"/>
                  </a:cubicBezTo>
                  <a:lnTo>
                    <a:pt x="33485" y="50076"/>
                  </a:lnTo>
                  <a:cubicBezTo>
                    <a:pt x="33485" y="50243"/>
                    <a:pt x="33351" y="50393"/>
                    <a:pt x="33184" y="50393"/>
                  </a:cubicBezTo>
                  <a:lnTo>
                    <a:pt x="30761" y="50393"/>
                  </a:lnTo>
                  <a:cubicBezTo>
                    <a:pt x="30594" y="50393"/>
                    <a:pt x="30461" y="50243"/>
                    <a:pt x="30461" y="50076"/>
                  </a:cubicBezTo>
                  <a:lnTo>
                    <a:pt x="30461" y="48188"/>
                  </a:lnTo>
                  <a:cubicBezTo>
                    <a:pt x="30461" y="48021"/>
                    <a:pt x="30594" y="47887"/>
                    <a:pt x="30761" y="47887"/>
                  </a:cubicBezTo>
                  <a:close/>
                  <a:moveTo>
                    <a:pt x="4211" y="52448"/>
                  </a:moveTo>
                  <a:cubicBezTo>
                    <a:pt x="4378" y="52448"/>
                    <a:pt x="4512" y="52582"/>
                    <a:pt x="4512" y="52749"/>
                  </a:cubicBezTo>
                  <a:lnTo>
                    <a:pt x="4512" y="54637"/>
                  </a:lnTo>
                  <a:cubicBezTo>
                    <a:pt x="4512" y="54804"/>
                    <a:pt x="4378" y="54938"/>
                    <a:pt x="4211" y="54938"/>
                  </a:cubicBezTo>
                  <a:lnTo>
                    <a:pt x="1789" y="54938"/>
                  </a:lnTo>
                  <a:cubicBezTo>
                    <a:pt x="1622" y="54938"/>
                    <a:pt x="1488" y="54804"/>
                    <a:pt x="1488" y="54637"/>
                  </a:cubicBezTo>
                  <a:lnTo>
                    <a:pt x="1488" y="52749"/>
                  </a:lnTo>
                  <a:cubicBezTo>
                    <a:pt x="1488" y="52582"/>
                    <a:pt x="1622" y="52448"/>
                    <a:pt x="1789" y="52448"/>
                  </a:cubicBezTo>
                  <a:close/>
                  <a:moveTo>
                    <a:pt x="27537" y="29658"/>
                  </a:moveTo>
                  <a:cubicBezTo>
                    <a:pt x="27720" y="29658"/>
                    <a:pt x="27871" y="29825"/>
                    <a:pt x="27871" y="30009"/>
                  </a:cubicBezTo>
                  <a:lnTo>
                    <a:pt x="27871" y="54604"/>
                  </a:lnTo>
                  <a:cubicBezTo>
                    <a:pt x="27871" y="54788"/>
                    <a:pt x="27720" y="54938"/>
                    <a:pt x="27537" y="54938"/>
                  </a:cubicBezTo>
                  <a:lnTo>
                    <a:pt x="6868" y="54938"/>
                  </a:lnTo>
                  <a:cubicBezTo>
                    <a:pt x="6668" y="54938"/>
                    <a:pt x="6517" y="54788"/>
                    <a:pt x="6517" y="54604"/>
                  </a:cubicBezTo>
                  <a:lnTo>
                    <a:pt x="6517" y="30009"/>
                  </a:lnTo>
                  <a:cubicBezTo>
                    <a:pt x="6517" y="29825"/>
                    <a:pt x="6668" y="29658"/>
                    <a:pt x="6868" y="29658"/>
                  </a:cubicBezTo>
                  <a:close/>
                  <a:moveTo>
                    <a:pt x="33184" y="52448"/>
                  </a:moveTo>
                  <a:cubicBezTo>
                    <a:pt x="33351" y="52448"/>
                    <a:pt x="33485" y="52582"/>
                    <a:pt x="33485" y="52749"/>
                  </a:cubicBezTo>
                  <a:lnTo>
                    <a:pt x="33485" y="54637"/>
                  </a:lnTo>
                  <a:cubicBezTo>
                    <a:pt x="33485" y="54804"/>
                    <a:pt x="33351" y="54938"/>
                    <a:pt x="33184" y="54938"/>
                  </a:cubicBezTo>
                  <a:lnTo>
                    <a:pt x="30761" y="54938"/>
                  </a:lnTo>
                  <a:cubicBezTo>
                    <a:pt x="30594" y="54938"/>
                    <a:pt x="30461" y="54804"/>
                    <a:pt x="30461" y="54637"/>
                  </a:cubicBezTo>
                  <a:lnTo>
                    <a:pt x="30461" y="52749"/>
                  </a:lnTo>
                  <a:cubicBezTo>
                    <a:pt x="30461" y="52582"/>
                    <a:pt x="30594" y="52448"/>
                    <a:pt x="30761" y="52448"/>
                  </a:cubicBezTo>
                  <a:close/>
                  <a:moveTo>
                    <a:pt x="4211" y="56993"/>
                  </a:moveTo>
                  <a:cubicBezTo>
                    <a:pt x="4378" y="56993"/>
                    <a:pt x="4512" y="57127"/>
                    <a:pt x="4512" y="57294"/>
                  </a:cubicBezTo>
                  <a:lnTo>
                    <a:pt x="4512" y="59199"/>
                  </a:lnTo>
                  <a:cubicBezTo>
                    <a:pt x="4512" y="59366"/>
                    <a:pt x="4378" y="59499"/>
                    <a:pt x="4211" y="59499"/>
                  </a:cubicBezTo>
                  <a:lnTo>
                    <a:pt x="1789" y="59499"/>
                  </a:lnTo>
                  <a:cubicBezTo>
                    <a:pt x="1622" y="59499"/>
                    <a:pt x="1488" y="59366"/>
                    <a:pt x="1488" y="59199"/>
                  </a:cubicBezTo>
                  <a:lnTo>
                    <a:pt x="1488" y="57294"/>
                  </a:lnTo>
                  <a:cubicBezTo>
                    <a:pt x="1488" y="57127"/>
                    <a:pt x="1622" y="56993"/>
                    <a:pt x="1789" y="56993"/>
                  </a:cubicBezTo>
                  <a:close/>
                  <a:moveTo>
                    <a:pt x="33184" y="56993"/>
                  </a:moveTo>
                  <a:cubicBezTo>
                    <a:pt x="33351" y="56993"/>
                    <a:pt x="33485" y="57127"/>
                    <a:pt x="33485" y="57294"/>
                  </a:cubicBezTo>
                  <a:lnTo>
                    <a:pt x="33485" y="59199"/>
                  </a:lnTo>
                  <a:cubicBezTo>
                    <a:pt x="33485" y="59366"/>
                    <a:pt x="33351" y="59499"/>
                    <a:pt x="33184" y="59499"/>
                  </a:cubicBezTo>
                  <a:lnTo>
                    <a:pt x="30761" y="59499"/>
                  </a:lnTo>
                  <a:cubicBezTo>
                    <a:pt x="30594" y="59499"/>
                    <a:pt x="30444" y="59366"/>
                    <a:pt x="30444" y="59199"/>
                  </a:cubicBezTo>
                  <a:lnTo>
                    <a:pt x="30444" y="57294"/>
                  </a:lnTo>
                  <a:cubicBezTo>
                    <a:pt x="30444" y="57127"/>
                    <a:pt x="30594" y="56993"/>
                    <a:pt x="30761" y="56993"/>
                  </a:cubicBezTo>
                  <a:close/>
                  <a:moveTo>
                    <a:pt x="4211" y="61555"/>
                  </a:moveTo>
                  <a:cubicBezTo>
                    <a:pt x="4378" y="61555"/>
                    <a:pt x="4512" y="61688"/>
                    <a:pt x="4512" y="61855"/>
                  </a:cubicBezTo>
                  <a:lnTo>
                    <a:pt x="4512" y="63743"/>
                  </a:lnTo>
                  <a:cubicBezTo>
                    <a:pt x="4512" y="63911"/>
                    <a:pt x="4378" y="64044"/>
                    <a:pt x="4211" y="64044"/>
                  </a:cubicBezTo>
                  <a:lnTo>
                    <a:pt x="1789" y="64044"/>
                  </a:lnTo>
                  <a:cubicBezTo>
                    <a:pt x="1622" y="64044"/>
                    <a:pt x="1488" y="63911"/>
                    <a:pt x="1488" y="63743"/>
                  </a:cubicBezTo>
                  <a:lnTo>
                    <a:pt x="1488" y="61855"/>
                  </a:lnTo>
                  <a:cubicBezTo>
                    <a:pt x="1488" y="61688"/>
                    <a:pt x="1622" y="61555"/>
                    <a:pt x="1789" y="61555"/>
                  </a:cubicBezTo>
                  <a:close/>
                  <a:moveTo>
                    <a:pt x="33184" y="61555"/>
                  </a:moveTo>
                  <a:cubicBezTo>
                    <a:pt x="33351" y="61555"/>
                    <a:pt x="33485" y="61688"/>
                    <a:pt x="33485" y="61855"/>
                  </a:cubicBezTo>
                  <a:lnTo>
                    <a:pt x="33485" y="63743"/>
                  </a:lnTo>
                  <a:cubicBezTo>
                    <a:pt x="33485" y="63911"/>
                    <a:pt x="33351" y="64044"/>
                    <a:pt x="33184" y="64044"/>
                  </a:cubicBezTo>
                  <a:lnTo>
                    <a:pt x="30761" y="64044"/>
                  </a:lnTo>
                  <a:cubicBezTo>
                    <a:pt x="30594" y="64044"/>
                    <a:pt x="30444" y="63911"/>
                    <a:pt x="30444" y="63743"/>
                  </a:cubicBezTo>
                  <a:lnTo>
                    <a:pt x="30444" y="61855"/>
                  </a:lnTo>
                  <a:cubicBezTo>
                    <a:pt x="30444" y="61688"/>
                    <a:pt x="30594" y="61555"/>
                    <a:pt x="30761" y="61555"/>
                  </a:cubicBezTo>
                  <a:close/>
                  <a:moveTo>
                    <a:pt x="4211" y="66116"/>
                  </a:moveTo>
                  <a:cubicBezTo>
                    <a:pt x="4378" y="66116"/>
                    <a:pt x="4512" y="66250"/>
                    <a:pt x="4512" y="66417"/>
                  </a:cubicBezTo>
                  <a:lnTo>
                    <a:pt x="4512" y="68305"/>
                  </a:lnTo>
                  <a:cubicBezTo>
                    <a:pt x="4512" y="68472"/>
                    <a:pt x="4378" y="68606"/>
                    <a:pt x="4211" y="68606"/>
                  </a:cubicBezTo>
                  <a:lnTo>
                    <a:pt x="1789" y="68606"/>
                  </a:lnTo>
                  <a:cubicBezTo>
                    <a:pt x="1622" y="68606"/>
                    <a:pt x="1488" y="68472"/>
                    <a:pt x="1488" y="68305"/>
                  </a:cubicBezTo>
                  <a:lnTo>
                    <a:pt x="1488" y="66417"/>
                  </a:lnTo>
                  <a:cubicBezTo>
                    <a:pt x="1488" y="66250"/>
                    <a:pt x="1622" y="66116"/>
                    <a:pt x="1789" y="66116"/>
                  </a:cubicBezTo>
                  <a:close/>
                  <a:moveTo>
                    <a:pt x="33184" y="66116"/>
                  </a:moveTo>
                  <a:cubicBezTo>
                    <a:pt x="33351" y="66116"/>
                    <a:pt x="33485" y="66250"/>
                    <a:pt x="33485" y="66417"/>
                  </a:cubicBezTo>
                  <a:lnTo>
                    <a:pt x="33485" y="68305"/>
                  </a:lnTo>
                  <a:cubicBezTo>
                    <a:pt x="33485" y="68472"/>
                    <a:pt x="33351" y="68606"/>
                    <a:pt x="33184" y="68606"/>
                  </a:cubicBezTo>
                  <a:lnTo>
                    <a:pt x="30761" y="68606"/>
                  </a:lnTo>
                  <a:cubicBezTo>
                    <a:pt x="30594" y="68606"/>
                    <a:pt x="30444" y="68472"/>
                    <a:pt x="30444" y="68305"/>
                  </a:cubicBezTo>
                  <a:lnTo>
                    <a:pt x="30444" y="66417"/>
                  </a:lnTo>
                  <a:cubicBezTo>
                    <a:pt x="30444" y="66250"/>
                    <a:pt x="30594" y="66116"/>
                    <a:pt x="30761" y="66116"/>
                  </a:cubicBezTo>
                  <a:close/>
                  <a:moveTo>
                    <a:pt x="4211" y="70661"/>
                  </a:moveTo>
                  <a:cubicBezTo>
                    <a:pt x="4378" y="70661"/>
                    <a:pt x="4512" y="70794"/>
                    <a:pt x="4512" y="70962"/>
                  </a:cubicBezTo>
                  <a:lnTo>
                    <a:pt x="4512" y="72866"/>
                  </a:lnTo>
                  <a:cubicBezTo>
                    <a:pt x="4512" y="73033"/>
                    <a:pt x="4378" y="73167"/>
                    <a:pt x="4211" y="73167"/>
                  </a:cubicBezTo>
                  <a:lnTo>
                    <a:pt x="1789" y="73167"/>
                  </a:lnTo>
                  <a:cubicBezTo>
                    <a:pt x="1622" y="73167"/>
                    <a:pt x="1488" y="73033"/>
                    <a:pt x="1488" y="72866"/>
                  </a:cubicBezTo>
                  <a:lnTo>
                    <a:pt x="1488" y="70962"/>
                  </a:lnTo>
                  <a:cubicBezTo>
                    <a:pt x="1488" y="70794"/>
                    <a:pt x="1622" y="70661"/>
                    <a:pt x="1789" y="70661"/>
                  </a:cubicBezTo>
                  <a:close/>
                  <a:moveTo>
                    <a:pt x="33184" y="70661"/>
                  </a:moveTo>
                  <a:cubicBezTo>
                    <a:pt x="33351" y="70661"/>
                    <a:pt x="33485" y="70794"/>
                    <a:pt x="33485" y="70962"/>
                  </a:cubicBezTo>
                  <a:lnTo>
                    <a:pt x="33485" y="72866"/>
                  </a:lnTo>
                  <a:cubicBezTo>
                    <a:pt x="33485" y="73033"/>
                    <a:pt x="33351" y="73167"/>
                    <a:pt x="33184" y="73167"/>
                  </a:cubicBezTo>
                  <a:lnTo>
                    <a:pt x="30761" y="73167"/>
                  </a:lnTo>
                  <a:cubicBezTo>
                    <a:pt x="30594" y="73167"/>
                    <a:pt x="30444" y="73033"/>
                    <a:pt x="30444" y="72866"/>
                  </a:cubicBezTo>
                  <a:lnTo>
                    <a:pt x="30444" y="70962"/>
                  </a:lnTo>
                  <a:cubicBezTo>
                    <a:pt x="30444" y="70794"/>
                    <a:pt x="30594" y="70661"/>
                    <a:pt x="30761" y="70661"/>
                  </a:cubicBezTo>
                  <a:close/>
                  <a:moveTo>
                    <a:pt x="4211" y="75222"/>
                  </a:moveTo>
                  <a:cubicBezTo>
                    <a:pt x="4378" y="75222"/>
                    <a:pt x="4512" y="75356"/>
                    <a:pt x="4512" y="75523"/>
                  </a:cubicBezTo>
                  <a:lnTo>
                    <a:pt x="4512" y="77411"/>
                  </a:lnTo>
                  <a:cubicBezTo>
                    <a:pt x="4512" y="77578"/>
                    <a:pt x="4378" y="77712"/>
                    <a:pt x="4211" y="77712"/>
                  </a:cubicBezTo>
                  <a:lnTo>
                    <a:pt x="1789" y="77712"/>
                  </a:lnTo>
                  <a:cubicBezTo>
                    <a:pt x="1622" y="77712"/>
                    <a:pt x="1488" y="77578"/>
                    <a:pt x="1488" y="77411"/>
                  </a:cubicBezTo>
                  <a:lnTo>
                    <a:pt x="1488" y="75523"/>
                  </a:lnTo>
                  <a:cubicBezTo>
                    <a:pt x="1488" y="75356"/>
                    <a:pt x="1622" y="75222"/>
                    <a:pt x="1789" y="75222"/>
                  </a:cubicBezTo>
                  <a:close/>
                  <a:moveTo>
                    <a:pt x="33184" y="75222"/>
                  </a:moveTo>
                  <a:cubicBezTo>
                    <a:pt x="33351" y="75222"/>
                    <a:pt x="33485" y="75356"/>
                    <a:pt x="33485" y="75523"/>
                  </a:cubicBezTo>
                  <a:lnTo>
                    <a:pt x="33485" y="77411"/>
                  </a:lnTo>
                  <a:cubicBezTo>
                    <a:pt x="33485" y="77578"/>
                    <a:pt x="33351" y="77712"/>
                    <a:pt x="33184" y="77712"/>
                  </a:cubicBezTo>
                  <a:lnTo>
                    <a:pt x="30761" y="77712"/>
                  </a:lnTo>
                  <a:cubicBezTo>
                    <a:pt x="30594" y="77712"/>
                    <a:pt x="30444" y="77578"/>
                    <a:pt x="30444" y="77411"/>
                  </a:cubicBezTo>
                  <a:lnTo>
                    <a:pt x="30444" y="75523"/>
                  </a:lnTo>
                  <a:cubicBezTo>
                    <a:pt x="30444" y="75356"/>
                    <a:pt x="30594" y="75222"/>
                    <a:pt x="30761" y="75222"/>
                  </a:cubicBezTo>
                  <a:close/>
                  <a:moveTo>
                    <a:pt x="4211" y="79767"/>
                  </a:moveTo>
                  <a:cubicBezTo>
                    <a:pt x="4378" y="79767"/>
                    <a:pt x="4512" y="79917"/>
                    <a:pt x="4512" y="80084"/>
                  </a:cubicBezTo>
                  <a:lnTo>
                    <a:pt x="4512" y="81972"/>
                  </a:lnTo>
                  <a:cubicBezTo>
                    <a:pt x="4512" y="82139"/>
                    <a:pt x="4378" y="82273"/>
                    <a:pt x="4211" y="82273"/>
                  </a:cubicBezTo>
                  <a:lnTo>
                    <a:pt x="1789" y="82273"/>
                  </a:lnTo>
                  <a:cubicBezTo>
                    <a:pt x="1622" y="82273"/>
                    <a:pt x="1488" y="82139"/>
                    <a:pt x="1488" y="81972"/>
                  </a:cubicBezTo>
                  <a:lnTo>
                    <a:pt x="1488" y="80084"/>
                  </a:lnTo>
                  <a:cubicBezTo>
                    <a:pt x="1488" y="79917"/>
                    <a:pt x="1622" y="79767"/>
                    <a:pt x="1789" y="79767"/>
                  </a:cubicBezTo>
                  <a:close/>
                  <a:moveTo>
                    <a:pt x="27537" y="56993"/>
                  </a:moveTo>
                  <a:cubicBezTo>
                    <a:pt x="27720" y="56993"/>
                    <a:pt x="27871" y="57144"/>
                    <a:pt x="27871" y="57344"/>
                  </a:cubicBezTo>
                  <a:lnTo>
                    <a:pt x="27871" y="81939"/>
                  </a:lnTo>
                  <a:cubicBezTo>
                    <a:pt x="27871" y="82123"/>
                    <a:pt x="27720" y="82273"/>
                    <a:pt x="27537" y="82273"/>
                  </a:cubicBezTo>
                  <a:lnTo>
                    <a:pt x="6868" y="82273"/>
                  </a:lnTo>
                  <a:cubicBezTo>
                    <a:pt x="6668" y="82273"/>
                    <a:pt x="6517" y="82123"/>
                    <a:pt x="6517" y="81939"/>
                  </a:cubicBezTo>
                  <a:lnTo>
                    <a:pt x="6517" y="57344"/>
                  </a:lnTo>
                  <a:cubicBezTo>
                    <a:pt x="6517" y="57144"/>
                    <a:pt x="6668" y="56993"/>
                    <a:pt x="6868" y="56993"/>
                  </a:cubicBezTo>
                  <a:close/>
                  <a:moveTo>
                    <a:pt x="33184" y="79767"/>
                  </a:moveTo>
                  <a:cubicBezTo>
                    <a:pt x="33351" y="79767"/>
                    <a:pt x="33485" y="79917"/>
                    <a:pt x="33485" y="80084"/>
                  </a:cubicBezTo>
                  <a:lnTo>
                    <a:pt x="33485" y="81972"/>
                  </a:lnTo>
                  <a:cubicBezTo>
                    <a:pt x="33485" y="82139"/>
                    <a:pt x="33351" y="82273"/>
                    <a:pt x="33184" y="82273"/>
                  </a:cubicBezTo>
                  <a:lnTo>
                    <a:pt x="30761" y="82273"/>
                  </a:lnTo>
                  <a:cubicBezTo>
                    <a:pt x="30594" y="82273"/>
                    <a:pt x="30444" y="82139"/>
                    <a:pt x="30444" y="81972"/>
                  </a:cubicBezTo>
                  <a:lnTo>
                    <a:pt x="30444" y="80084"/>
                  </a:lnTo>
                  <a:cubicBezTo>
                    <a:pt x="30444" y="79917"/>
                    <a:pt x="30594" y="79767"/>
                    <a:pt x="30761" y="79767"/>
                  </a:cubicBezTo>
                  <a:close/>
                  <a:moveTo>
                    <a:pt x="4211" y="84328"/>
                  </a:moveTo>
                  <a:cubicBezTo>
                    <a:pt x="4378" y="84328"/>
                    <a:pt x="4512" y="84462"/>
                    <a:pt x="4512" y="84629"/>
                  </a:cubicBezTo>
                  <a:lnTo>
                    <a:pt x="4512" y="86517"/>
                  </a:lnTo>
                  <a:cubicBezTo>
                    <a:pt x="4512" y="86701"/>
                    <a:pt x="4378" y="86835"/>
                    <a:pt x="4211" y="86835"/>
                  </a:cubicBezTo>
                  <a:lnTo>
                    <a:pt x="1789" y="86835"/>
                  </a:lnTo>
                  <a:cubicBezTo>
                    <a:pt x="1622" y="86835"/>
                    <a:pt x="1488" y="86701"/>
                    <a:pt x="1488" y="86517"/>
                  </a:cubicBezTo>
                  <a:lnTo>
                    <a:pt x="1488" y="84629"/>
                  </a:lnTo>
                  <a:cubicBezTo>
                    <a:pt x="1488" y="84462"/>
                    <a:pt x="1622" y="84328"/>
                    <a:pt x="1789" y="84328"/>
                  </a:cubicBezTo>
                  <a:close/>
                  <a:moveTo>
                    <a:pt x="33184" y="84328"/>
                  </a:moveTo>
                  <a:cubicBezTo>
                    <a:pt x="33351" y="84328"/>
                    <a:pt x="33485" y="84462"/>
                    <a:pt x="33485" y="84629"/>
                  </a:cubicBezTo>
                  <a:lnTo>
                    <a:pt x="33485" y="86517"/>
                  </a:lnTo>
                  <a:cubicBezTo>
                    <a:pt x="33485" y="86701"/>
                    <a:pt x="33351" y="86835"/>
                    <a:pt x="33184" y="86835"/>
                  </a:cubicBezTo>
                  <a:lnTo>
                    <a:pt x="30761" y="86835"/>
                  </a:lnTo>
                  <a:cubicBezTo>
                    <a:pt x="30594" y="86835"/>
                    <a:pt x="30461" y="86701"/>
                    <a:pt x="30461" y="86534"/>
                  </a:cubicBezTo>
                  <a:lnTo>
                    <a:pt x="30461" y="84629"/>
                  </a:lnTo>
                  <a:cubicBezTo>
                    <a:pt x="30461" y="84462"/>
                    <a:pt x="30594" y="84328"/>
                    <a:pt x="30761" y="84328"/>
                  </a:cubicBezTo>
                  <a:close/>
                  <a:moveTo>
                    <a:pt x="4211" y="88890"/>
                  </a:moveTo>
                  <a:cubicBezTo>
                    <a:pt x="4378" y="88890"/>
                    <a:pt x="4512" y="89023"/>
                    <a:pt x="4512" y="89190"/>
                  </a:cubicBezTo>
                  <a:lnTo>
                    <a:pt x="4512" y="91079"/>
                  </a:lnTo>
                  <a:cubicBezTo>
                    <a:pt x="4512" y="91246"/>
                    <a:pt x="4378" y="91379"/>
                    <a:pt x="4211" y="91379"/>
                  </a:cubicBezTo>
                  <a:lnTo>
                    <a:pt x="1789" y="91379"/>
                  </a:lnTo>
                  <a:cubicBezTo>
                    <a:pt x="1622" y="91379"/>
                    <a:pt x="1488" y="91246"/>
                    <a:pt x="1488" y="91079"/>
                  </a:cubicBezTo>
                  <a:lnTo>
                    <a:pt x="1488" y="89190"/>
                  </a:lnTo>
                  <a:cubicBezTo>
                    <a:pt x="1488" y="89023"/>
                    <a:pt x="1622" y="88890"/>
                    <a:pt x="1789" y="88890"/>
                  </a:cubicBezTo>
                  <a:close/>
                  <a:moveTo>
                    <a:pt x="33184" y="88890"/>
                  </a:moveTo>
                  <a:cubicBezTo>
                    <a:pt x="33351" y="88890"/>
                    <a:pt x="33485" y="89023"/>
                    <a:pt x="33485" y="89190"/>
                  </a:cubicBezTo>
                  <a:lnTo>
                    <a:pt x="33485" y="91079"/>
                  </a:lnTo>
                  <a:cubicBezTo>
                    <a:pt x="33485" y="91246"/>
                    <a:pt x="33351" y="91379"/>
                    <a:pt x="33184" y="91379"/>
                  </a:cubicBezTo>
                  <a:lnTo>
                    <a:pt x="30761" y="91379"/>
                  </a:lnTo>
                  <a:cubicBezTo>
                    <a:pt x="30594" y="91379"/>
                    <a:pt x="30461" y="91246"/>
                    <a:pt x="30461" y="91079"/>
                  </a:cubicBezTo>
                  <a:lnTo>
                    <a:pt x="30461" y="89190"/>
                  </a:lnTo>
                  <a:cubicBezTo>
                    <a:pt x="30461" y="89023"/>
                    <a:pt x="30594" y="88890"/>
                    <a:pt x="30761" y="88890"/>
                  </a:cubicBezTo>
                  <a:close/>
                  <a:moveTo>
                    <a:pt x="4211" y="93434"/>
                  </a:moveTo>
                  <a:cubicBezTo>
                    <a:pt x="4378" y="93434"/>
                    <a:pt x="4512" y="93568"/>
                    <a:pt x="4512" y="93735"/>
                  </a:cubicBezTo>
                  <a:lnTo>
                    <a:pt x="4512" y="95640"/>
                  </a:lnTo>
                  <a:cubicBezTo>
                    <a:pt x="4512" y="95807"/>
                    <a:pt x="4378" y="95941"/>
                    <a:pt x="4211" y="95941"/>
                  </a:cubicBezTo>
                  <a:lnTo>
                    <a:pt x="1789" y="95941"/>
                  </a:lnTo>
                  <a:cubicBezTo>
                    <a:pt x="1622" y="95941"/>
                    <a:pt x="1488" y="95807"/>
                    <a:pt x="1488" y="95640"/>
                  </a:cubicBezTo>
                  <a:lnTo>
                    <a:pt x="1488" y="93735"/>
                  </a:lnTo>
                  <a:cubicBezTo>
                    <a:pt x="1488" y="93568"/>
                    <a:pt x="1622" y="93434"/>
                    <a:pt x="1789" y="93434"/>
                  </a:cubicBezTo>
                  <a:close/>
                  <a:moveTo>
                    <a:pt x="33184" y="93434"/>
                  </a:moveTo>
                  <a:cubicBezTo>
                    <a:pt x="33351" y="93434"/>
                    <a:pt x="33485" y="93568"/>
                    <a:pt x="33485" y="93735"/>
                  </a:cubicBezTo>
                  <a:lnTo>
                    <a:pt x="33485" y="95640"/>
                  </a:lnTo>
                  <a:cubicBezTo>
                    <a:pt x="33485" y="95807"/>
                    <a:pt x="33351" y="95941"/>
                    <a:pt x="33184" y="95941"/>
                  </a:cubicBezTo>
                  <a:lnTo>
                    <a:pt x="30761" y="95941"/>
                  </a:lnTo>
                  <a:cubicBezTo>
                    <a:pt x="30594" y="95941"/>
                    <a:pt x="30461" y="95807"/>
                    <a:pt x="30461" y="95640"/>
                  </a:cubicBezTo>
                  <a:lnTo>
                    <a:pt x="30461" y="93735"/>
                  </a:lnTo>
                  <a:cubicBezTo>
                    <a:pt x="30461" y="93568"/>
                    <a:pt x="30594" y="93434"/>
                    <a:pt x="30761" y="93434"/>
                  </a:cubicBezTo>
                  <a:close/>
                  <a:moveTo>
                    <a:pt x="4211" y="97996"/>
                  </a:moveTo>
                  <a:cubicBezTo>
                    <a:pt x="4378" y="97996"/>
                    <a:pt x="4512" y="98130"/>
                    <a:pt x="4512" y="98297"/>
                  </a:cubicBezTo>
                  <a:lnTo>
                    <a:pt x="4512" y="100185"/>
                  </a:lnTo>
                  <a:cubicBezTo>
                    <a:pt x="4512" y="100352"/>
                    <a:pt x="4378" y="100502"/>
                    <a:pt x="4211" y="100502"/>
                  </a:cubicBezTo>
                  <a:lnTo>
                    <a:pt x="1789" y="100502"/>
                  </a:lnTo>
                  <a:cubicBezTo>
                    <a:pt x="1622" y="100502"/>
                    <a:pt x="1488" y="100352"/>
                    <a:pt x="1488" y="100185"/>
                  </a:cubicBezTo>
                  <a:lnTo>
                    <a:pt x="1488" y="98297"/>
                  </a:lnTo>
                  <a:cubicBezTo>
                    <a:pt x="1488" y="98130"/>
                    <a:pt x="1622" y="97996"/>
                    <a:pt x="1789" y="97996"/>
                  </a:cubicBezTo>
                  <a:close/>
                  <a:moveTo>
                    <a:pt x="33184" y="97996"/>
                  </a:moveTo>
                  <a:cubicBezTo>
                    <a:pt x="33351" y="97996"/>
                    <a:pt x="33485" y="98130"/>
                    <a:pt x="33485" y="98297"/>
                  </a:cubicBezTo>
                  <a:lnTo>
                    <a:pt x="33485" y="100185"/>
                  </a:lnTo>
                  <a:cubicBezTo>
                    <a:pt x="33485" y="100352"/>
                    <a:pt x="33351" y="100502"/>
                    <a:pt x="33184" y="100502"/>
                  </a:cubicBezTo>
                  <a:lnTo>
                    <a:pt x="30761" y="100502"/>
                  </a:lnTo>
                  <a:cubicBezTo>
                    <a:pt x="30594" y="100502"/>
                    <a:pt x="30461" y="100352"/>
                    <a:pt x="30461" y="100185"/>
                  </a:cubicBezTo>
                  <a:lnTo>
                    <a:pt x="30461" y="98297"/>
                  </a:lnTo>
                  <a:cubicBezTo>
                    <a:pt x="30461" y="98130"/>
                    <a:pt x="30594" y="97996"/>
                    <a:pt x="30761" y="97996"/>
                  </a:cubicBezTo>
                  <a:close/>
                  <a:moveTo>
                    <a:pt x="4211" y="102557"/>
                  </a:moveTo>
                  <a:cubicBezTo>
                    <a:pt x="4378" y="102557"/>
                    <a:pt x="4512" y="102691"/>
                    <a:pt x="4512" y="102858"/>
                  </a:cubicBezTo>
                  <a:lnTo>
                    <a:pt x="4512" y="104746"/>
                  </a:lnTo>
                  <a:cubicBezTo>
                    <a:pt x="4512" y="104913"/>
                    <a:pt x="4378" y="105047"/>
                    <a:pt x="4211" y="105047"/>
                  </a:cubicBezTo>
                  <a:lnTo>
                    <a:pt x="1789" y="105047"/>
                  </a:lnTo>
                  <a:cubicBezTo>
                    <a:pt x="1622" y="105047"/>
                    <a:pt x="1488" y="104913"/>
                    <a:pt x="1488" y="104746"/>
                  </a:cubicBezTo>
                  <a:lnTo>
                    <a:pt x="1488" y="102858"/>
                  </a:lnTo>
                  <a:cubicBezTo>
                    <a:pt x="1488" y="102691"/>
                    <a:pt x="1622" y="102557"/>
                    <a:pt x="1789" y="102557"/>
                  </a:cubicBezTo>
                  <a:close/>
                  <a:moveTo>
                    <a:pt x="33184" y="102557"/>
                  </a:moveTo>
                  <a:cubicBezTo>
                    <a:pt x="33351" y="102557"/>
                    <a:pt x="33485" y="102691"/>
                    <a:pt x="33485" y="102858"/>
                  </a:cubicBezTo>
                  <a:lnTo>
                    <a:pt x="33485" y="104746"/>
                  </a:lnTo>
                  <a:cubicBezTo>
                    <a:pt x="33485" y="104913"/>
                    <a:pt x="33351" y="105047"/>
                    <a:pt x="33184" y="105047"/>
                  </a:cubicBezTo>
                  <a:lnTo>
                    <a:pt x="30761" y="105047"/>
                  </a:lnTo>
                  <a:cubicBezTo>
                    <a:pt x="30594" y="105047"/>
                    <a:pt x="30461" y="104913"/>
                    <a:pt x="30461" y="104746"/>
                  </a:cubicBezTo>
                  <a:lnTo>
                    <a:pt x="30461" y="102858"/>
                  </a:lnTo>
                  <a:cubicBezTo>
                    <a:pt x="30461" y="102691"/>
                    <a:pt x="30594" y="102557"/>
                    <a:pt x="30761" y="102557"/>
                  </a:cubicBezTo>
                  <a:close/>
                  <a:moveTo>
                    <a:pt x="4211" y="107102"/>
                  </a:moveTo>
                  <a:cubicBezTo>
                    <a:pt x="4378" y="107102"/>
                    <a:pt x="4512" y="107236"/>
                    <a:pt x="4512" y="107403"/>
                  </a:cubicBezTo>
                  <a:lnTo>
                    <a:pt x="4512" y="109308"/>
                  </a:lnTo>
                  <a:cubicBezTo>
                    <a:pt x="4512" y="109475"/>
                    <a:pt x="4378" y="109608"/>
                    <a:pt x="4211" y="109608"/>
                  </a:cubicBezTo>
                  <a:lnTo>
                    <a:pt x="1789" y="109608"/>
                  </a:lnTo>
                  <a:cubicBezTo>
                    <a:pt x="1622" y="109608"/>
                    <a:pt x="1488" y="109475"/>
                    <a:pt x="1488" y="109308"/>
                  </a:cubicBezTo>
                  <a:lnTo>
                    <a:pt x="1488" y="107403"/>
                  </a:lnTo>
                  <a:cubicBezTo>
                    <a:pt x="1488" y="107236"/>
                    <a:pt x="1622" y="107102"/>
                    <a:pt x="1789" y="107102"/>
                  </a:cubicBezTo>
                  <a:close/>
                  <a:moveTo>
                    <a:pt x="27537" y="84328"/>
                  </a:moveTo>
                  <a:cubicBezTo>
                    <a:pt x="27720" y="84328"/>
                    <a:pt x="27871" y="84479"/>
                    <a:pt x="27871" y="84662"/>
                  </a:cubicBezTo>
                  <a:lnTo>
                    <a:pt x="27871" y="109274"/>
                  </a:lnTo>
                  <a:cubicBezTo>
                    <a:pt x="27871" y="109458"/>
                    <a:pt x="27720" y="109608"/>
                    <a:pt x="27537" y="109608"/>
                  </a:cubicBezTo>
                  <a:lnTo>
                    <a:pt x="6868" y="109608"/>
                  </a:lnTo>
                  <a:cubicBezTo>
                    <a:pt x="6668" y="109608"/>
                    <a:pt x="6517" y="109458"/>
                    <a:pt x="6517" y="109274"/>
                  </a:cubicBezTo>
                  <a:lnTo>
                    <a:pt x="6517" y="84662"/>
                  </a:lnTo>
                  <a:cubicBezTo>
                    <a:pt x="6517" y="84479"/>
                    <a:pt x="6668" y="84328"/>
                    <a:pt x="6868" y="84328"/>
                  </a:cubicBezTo>
                  <a:close/>
                  <a:moveTo>
                    <a:pt x="33184" y="107102"/>
                  </a:moveTo>
                  <a:cubicBezTo>
                    <a:pt x="33351" y="107102"/>
                    <a:pt x="33485" y="107236"/>
                    <a:pt x="33485" y="107403"/>
                  </a:cubicBezTo>
                  <a:lnTo>
                    <a:pt x="33485" y="109308"/>
                  </a:lnTo>
                  <a:cubicBezTo>
                    <a:pt x="33485" y="109475"/>
                    <a:pt x="33351" y="109608"/>
                    <a:pt x="33184" y="109608"/>
                  </a:cubicBezTo>
                  <a:lnTo>
                    <a:pt x="30761" y="109608"/>
                  </a:lnTo>
                  <a:cubicBezTo>
                    <a:pt x="30594" y="109608"/>
                    <a:pt x="30461" y="109475"/>
                    <a:pt x="30461" y="109308"/>
                  </a:cubicBezTo>
                  <a:lnTo>
                    <a:pt x="30461" y="107403"/>
                  </a:lnTo>
                  <a:cubicBezTo>
                    <a:pt x="30461" y="107236"/>
                    <a:pt x="30594" y="107102"/>
                    <a:pt x="30761" y="107102"/>
                  </a:cubicBezTo>
                  <a:close/>
                  <a:moveTo>
                    <a:pt x="4211" y="111663"/>
                  </a:moveTo>
                  <a:cubicBezTo>
                    <a:pt x="4378" y="111663"/>
                    <a:pt x="4512" y="111797"/>
                    <a:pt x="4512" y="111964"/>
                  </a:cubicBezTo>
                  <a:lnTo>
                    <a:pt x="4512" y="113852"/>
                  </a:lnTo>
                  <a:cubicBezTo>
                    <a:pt x="4512" y="114019"/>
                    <a:pt x="4378" y="114153"/>
                    <a:pt x="4211" y="114153"/>
                  </a:cubicBezTo>
                  <a:lnTo>
                    <a:pt x="1789" y="114153"/>
                  </a:lnTo>
                  <a:cubicBezTo>
                    <a:pt x="1622" y="114153"/>
                    <a:pt x="1488" y="114019"/>
                    <a:pt x="1488" y="113852"/>
                  </a:cubicBezTo>
                  <a:lnTo>
                    <a:pt x="1488" y="111964"/>
                  </a:lnTo>
                  <a:cubicBezTo>
                    <a:pt x="1488" y="111797"/>
                    <a:pt x="1622" y="111663"/>
                    <a:pt x="1789" y="111663"/>
                  </a:cubicBezTo>
                  <a:close/>
                  <a:moveTo>
                    <a:pt x="33184" y="111663"/>
                  </a:moveTo>
                  <a:cubicBezTo>
                    <a:pt x="33351" y="111663"/>
                    <a:pt x="33485" y="111797"/>
                    <a:pt x="33485" y="111964"/>
                  </a:cubicBezTo>
                  <a:lnTo>
                    <a:pt x="33485" y="113852"/>
                  </a:lnTo>
                  <a:cubicBezTo>
                    <a:pt x="33485" y="114019"/>
                    <a:pt x="33351" y="114153"/>
                    <a:pt x="33184" y="114153"/>
                  </a:cubicBezTo>
                  <a:lnTo>
                    <a:pt x="30761" y="114153"/>
                  </a:lnTo>
                  <a:cubicBezTo>
                    <a:pt x="30594" y="114153"/>
                    <a:pt x="30461" y="114019"/>
                    <a:pt x="30461" y="113852"/>
                  </a:cubicBezTo>
                  <a:lnTo>
                    <a:pt x="30461" y="111964"/>
                  </a:lnTo>
                  <a:cubicBezTo>
                    <a:pt x="30461" y="111797"/>
                    <a:pt x="30594" y="111663"/>
                    <a:pt x="30761" y="111663"/>
                  </a:cubicBezTo>
                  <a:close/>
                  <a:moveTo>
                    <a:pt x="4211" y="116208"/>
                  </a:moveTo>
                  <a:cubicBezTo>
                    <a:pt x="4378" y="116225"/>
                    <a:pt x="4512" y="116358"/>
                    <a:pt x="4512" y="116526"/>
                  </a:cubicBezTo>
                  <a:lnTo>
                    <a:pt x="4512" y="118414"/>
                  </a:lnTo>
                  <a:cubicBezTo>
                    <a:pt x="4512" y="118581"/>
                    <a:pt x="4378" y="118714"/>
                    <a:pt x="4211" y="118714"/>
                  </a:cubicBezTo>
                  <a:lnTo>
                    <a:pt x="1789" y="118714"/>
                  </a:lnTo>
                  <a:cubicBezTo>
                    <a:pt x="1622" y="118714"/>
                    <a:pt x="1488" y="118581"/>
                    <a:pt x="1488" y="118414"/>
                  </a:cubicBezTo>
                  <a:lnTo>
                    <a:pt x="1488" y="116526"/>
                  </a:lnTo>
                  <a:cubicBezTo>
                    <a:pt x="1488" y="116358"/>
                    <a:pt x="1622" y="116225"/>
                    <a:pt x="1789" y="116208"/>
                  </a:cubicBezTo>
                  <a:close/>
                  <a:moveTo>
                    <a:pt x="33184" y="116208"/>
                  </a:moveTo>
                  <a:cubicBezTo>
                    <a:pt x="33351" y="116225"/>
                    <a:pt x="33485" y="116358"/>
                    <a:pt x="33485" y="116526"/>
                  </a:cubicBezTo>
                  <a:lnTo>
                    <a:pt x="33485" y="118414"/>
                  </a:lnTo>
                  <a:cubicBezTo>
                    <a:pt x="33485" y="118581"/>
                    <a:pt x="33351" y="118714"/>
                    <a:pt x="33184" y="118714"/>
                  </a:cubicBezTo>
                  <a:lnTo>
                    <a:pt x="30761" y="118714"/>
                  </a:lnTo>
                  <a:cubicBezTo>
                    <a:pt x="30594" y="118714"/>
                    <a:pt x="30461" y="118581"/>
                    <a:pt x="30461" y="118414"/>
                  </a:cubicBezTo>
                  <a:lnTo>
                    <a:pt x="30461" y="116526"/>
                  </a:lnTo>
                  <a:cubicBezTo>
                    <a:pt x="30461" y="116358"/>
                    <a:pt x="30594" y="116225"/>
                    <a:pt x="30761" y="116208"/>
                  </a:cubicBezTo>
                  <a:close/>
                  <a:moveTo>
                    <a:pt x="4211" y="120770"/>
                  </a:moveTo>
                  <a:cubicBezTo>
                    <a:pt x="4378" y="120770"/>
                    <a:pt x="4512" y="120903"/>
                    <a:pt x="4512" y="121070"/>
                  </a:cubicBezTo>
                  <a:lnTo>
                    <a:pt x="4512" y="122975"/>
                  </a:lnTo>
                  <a:cubicBezTo>
                    <a:pt x="4512" y="123142"/>
                    <a:pt x="4378" y="123276"/>
                    <a:pt x="4211" y="123276"/>
                  </a:cubicBezTo>
                  <a:lnTo>
                    <a:pt x="1789" y="123276"/>
                  </a:lnTo>
                  <a:cubicBezTo>
                    <a:pt x="1622" y="123276"/>
                    <a:pt x="1488" y="123142"/>
                    <a:pt x="1488" y="122975"/>
                  </a:cubicBezTo>
                  <a:lnTo>
                    <a:pt x="1488" y="121070"/>
                  </a:lnTo>
                  <a:cubicBezTo>
                    <a:pt x="1488" y="120903"/>
                    <a:pt x="1622" y="120770"/>
                    <a:pt x="1789" y="120770"/>
                  </a:cubicBezTo>
                  <a:close/>
                  <a:moveTo>
                    <a:pt x="33184" y="120770"/>
                  </a:moveTo>
                  <a:cubicBezTo>
                    <a:pt x="33351" y="120770"/>
                    <a:pt x="33485" y="120903"/>
                    <a:pt x="33485" y="121070"/>
                  </a:cubicBezTo>
                  <a:lnTo>
                    <a:pt x="33485" y="122975"/>
                  </a:lnTo>
                  <a:cubicBezTo>
                    <a:pt x="33485" y="123142"/>
                    <a:pt x="33351" y="123276"/>
                    <a:pt x="33184" y="123276"/>
                  </a:cubicBezTo>
                  <a:lnTo>
                    <a:pt x="30761" y="123276"/>
                  </a:lnTo>
                  <a:cubicBezTo>
                    <a:pt x="30594" y="123276"/>
                    <a:pt x="30461" y="123142"/>
                    <a:pt x="30461" y="122975"/>
                  </a:cubicBezTo>
                  <a:lnTo>
                    <a:pt x="30461" y="121070"/>
                  </a:lnTo>
                  <a:cubicBezTo>
                    <a:pt x="30461" y="120903"/>
                    <a:pt x="30594" y="120770"/>
                    <a:pt x="30761" y="120770"/>
                  </a:cubicBezTo>
                  <a:close/>
                  <a:moveTo>
                    <a:pt x="4211" y="125331"/>
                  </a:moveTo>
                  <a:cubicBezTo>
                    <a:pt x="4378" y="125331"/>
                    <a:pt x="4512" y="125465"/>
                    <a:pt x="4512" y="125632"/>
                  </a:cubicBezTo>
                  <a:lnTo>
                    <a:pt x="4512" y="127520"/>
                  </a:lnTo>
                  <a:cubicBezTo>
                    <a:pt x="4512" y="127687"/>
                    <a:pt x="4378" y="127821"/>
                    <a:pt x="4211" y="127821"/>
                  </a:cubicBezTo>
                  <a:lnTo>
                    <a:pt x="1789" y="127821"/>
                  </a:lnTo>
                  <a:cubicBezTo>
                    <a:pt x="1622" y="127821"/>
                    <a:pt x="1488" y="127687"/>
                    <a:pt x="1488" y="127520"/>
                  </a:cubicBezTo>
                  <a:lnTo>
                    <a:pt x="1488" y="125632"/>
                  </a:lnTo>
                  <a:cubicBezTo>
                    <a:pt x="1488" y="125465"/>
                    <a:pt x="1622" y="125331"/>
                    <a:pt x="1789" y="125331"/>
                  </a:cubicBezTo>
                  <a:close/>
                  <a:moveTo>
                    <a:pt x="33184" y="125331"/>
                  </a:moveTo>
                  <a:cubicBezTo>
                    <a:pt x="33351" y="125331"/>
                    <a:pt x="33485" y="125465"/>
                    <a:pt x="33485" y="125632"/>
                  </a:cubicBezTo>
                  <a:lnTo>
                    <a:pt x="33485" y="127520"/>
                  </a:lnTo>
                  <a:cubicBezTo>
                    <a:pt x="33485" y="127687"/>
                    <a:pt x="33351" y="127821"/>
                    <a:pt x="33184" y="127821"/>
                  </a:cubicBezTo>
                  <a:lnTo>
                    <a:pt x="30761" y="127821"/>
                  </a:lnTo>
                  <a:cubicBezTo>
                    <a:pt x="30594" y="127821"/>
                    <a:pt x="30461" y="127687"/>
                    <a:pt x="30461" y="127520"/>
                  </a:cubicBezTo>
                  <a:lnTo>
                    <a:pt x="30461" y="125632"/>
                  </a:lnTo>
                  <a:cubicBezTo>
                    <a:pt x="30461" y="125465"/>
                    <a:pt x="30594" y="125331"/>
                    <a:pt x="30761" y="125331"/>
                  </a:cubicBezTo>
                  <a:close/>
                  <a:moveTo>
                    <a:pt x="4211" y="129876"/>
                  </a:moveTo>
                  <a:cubicBezTo>
                    <a:pt x="4378" y="129876"/>
                    <a:pt x="4512" y="130026"/>
                    <a:pt x="4512" y="130193"/>
                  </a:cubicBezTo>
                  <a:lnTo>
                    <a:pt x="4512" y="132081"/>
                  </a:lnTo>
                  <a:cubicBezTo>
                    <a:pt x="4512" y="132248"/>
                    <a:pt x="4378" y="132382"/>
                    <a:pt x="4211" y="132382"/>
                  </a:cubicBezTo>
                  <a:lnTo>
                    <a:pt x="1789" y="132382"/>
                  </a:lnTo>
                  <a:cubicBezTo>
                    <a:pt x="1622" y="132382"/>
                    <a:pt x="1488" y="132248"/>
                    <a:pt x="1488" y="132081"/>
                  </a:cubicBezTo>
                  <a:lnTo>
                    <a:pt x="1488" y="130193"/>
                  </a:lnTo>
                  <a:cubicBezTo>
                    <a:pt x="1488" y="130026"/>
                    <a:pt x="1622" y="129876"/>
                    <a:pt x="1789" y="129876"/>
                  </a:cubicBezTo>
                  <a:close/>
                  <a:moveTo>
                    <a:pt x="33184" y="129876"/>
                  </a:moveTo>
                  <a:cubicBezTo>
                    <a:pt x="33351" y="129876"/>
                    <a:pt x="33485" y="130026"/>
                    <a:pt x="33485" y="130193"/>
                  </a:cubicBezTo>
                  <a:lnTo>
                    <a:pt x="33485" y="132081"/>
                  </a:lnTo>
                  <a:cubicBezTo>
                    <a:pt x="33485" y="132248"/>
                    <a:pt x="33351" y="132382"/>
                    <a:pt x="33184" y="132382"/>
                  </a:cubicBezTo>
                  <a:lnTo>
                    <a:pt x="30761" y="132382"/>
                  </a:lnTo>
                  <a:cubicBezTo>
                    <a:pt x="30594" y="132382"/>
                    <a:pt x="30461" y="132248"/>
                    <a:pt x="30461" y="132081"/>
                  </a:cubicBezTo>
                  <a:lnTo>
                    <a:pt x="30461" y="130193"/>
                  </a:lnTo>
                  <a:cubicBezTo>
                    <a:pt x="30461" y="130026"/>
                    <a:pt x="30594" y="129876"/>
                    <a:pt x="30761" y="129876"/>
                  </a:cubicBezTo>
                  <a:close/>
                  <a:moveTo>
                    <a:pt x="1" y="1"/>
                  </a:moveTo>
                  <a:lnTo>
                    <a:pt x="1" y="135607"/>
                  </a:lnTo>
                  <a:lnTo>
                    <a:pt x="6517" y="135607"/>
                  </a:lnTo>
                  <a:lnTo>
                    <a:pt x="6517" y="111931"/>
                  </a:lnTo>
                  <a:cubicBezTo>
                    <a:pt x="6517" y="111747"/>
                    <a:pt x="6668" y="111597"/>
                    <a:pt x="6868" y="111597"/>
                  </a:cubicBezTo>
                  <a:lnTo>
                    <a:pt x="27537" y="111597"/>
                  </a:lnTo>
                  <a:cubicBezTo>
                    <a:pt x="27720" y="111597"/>
                    <a:pt x="27871" y="111747"/>
                    <a:pt x="27871" y="111931"/>
                  </a:cubicBezTo>
                  <a:lnTo>
                    <a:pt x="27871" y="135607"/>
                  </a:lnTo>
                  <a:lnTo>
                    <a:pt x="35824" y="135607"/>
                  </a:lnTo>
                  <a:lnTo>
                    <a:pt x="35824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35"/>
          <p:cNvSpPr txBox="1"/>
          <p:nvPr>
            <p:ph type="title"/>
          </p:nvPr>
        </p:nvSpPr>
        <p:spPr>
          <a:xfrm>
            <a:off x="2278350" y="386825"/>
            <a:ext cx="45873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Top five imdb Scores</a:t>
            </a:r>
            <a:endParaRPr sz="4500"/>
          </a:p>
        </p:txBody>
      </p:sp>
      <p:graphicFrame>
        <p:nvGraphicFramePr>
          <p:cNvPr id="705" name="Google Shape;705;p35"/>
          <p:cNvGraphicFramePr/>
          <p:nvPr/>
        </p:nvGraphicFramePr>
        <p:xfrm>
          <a:off x="1623550" y="926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{DADE3563-41C4-4232-86DE-92EA8B982630}</a:tableStyleId>
              </a:tblPr>
              <a:tblGrid>
                <a:gridCol w="1474225"/>
                <a:gridCol w="1474225"/>
                <a:gridCol w="1474225"/>
                <a:gridCol w="1474225"/>
              </a:tblGrid>
              <a:tr h="54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Movie Title</a:t>
                      </a:r>
                      <a:endParaRPr b="1" sz="1700" u="sng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Actual Score</a:t>
                      </a:r>
                      <a:endParaRPr b="1" sz="1700" u="sng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Predicted Score</a:t>
                      </a:r>
                      <a:endParaRPr b="1" sz="1700" u="sng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 u="sng">
                          <a:solidFill>
                            <a:schemeClr val="lt2"/>
                          </a:solidFill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Difference</a:t>
                      </a:r>
                      <a:endParaRPr b="1" sz="1700" u="sng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Shawshank Redemption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9.30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10.00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0.70</a:t>
                      </a: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 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The Godfather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9.20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9.084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0.116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The Godfather Part II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9.00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8.245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0.755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Schindler’s List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8.90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8.331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0.569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Forrest Gump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8.80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8.825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0.025</a:t>
                      </a:r>
                      <a:endParaRPr b="1" i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6" name="Google Shape;706;p35"/>
          <p:cNvSpPr/>
          <p:nvPr/>
        </p:nvSpPr>
        <p:spPr>
          <a:xfrm>
            <a:off x="6152125" y="1823675"/>
            <a:ext cx="2016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5"/>
          <p:cNvSpPr/>
          <p:nvPr/>
        </p:nvSpPr>
        <p:spPr>
          <a:xfrm rot="10800000">
            <a:off x="6152125" y="3478975"/>
            <a:ext cx="2016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5"/>
          <p:cNvSpPr/>
          <p:nvPr/>
        </p:nvSpPr>
        <p:spPr>
          <a:xfrm rot="10800000">
            <a:off x="6152125" y="2942525"/>
            <a:ext cx="2016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5"/>
          <p:cNvSpPr/>
          <p:nvPr/>
        </p:nvSpPr>
        <p:spPr>
          <a:xfrm rot="10800000">
            <a:off x="6152125" y="2406063"/>
            <a:ext cx="2016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6152125" y="4061350"/>
            <a:ext cx="201600" cy="201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36"/>
          <p:cNvGrpSpPr/>
          <p:nvPr/>
        </p:nvGrpSpPr>
        <p:grpSpPr>
          <a:xfrm>
            <a:off x="120040" y="-3149"/>
            <a:ext cx="1148435" cy="4345187"/>
            <a:chOff x="521865" y="-64311"/>
            <a:chExt cx="1148435" cy="4345187"/>
          </a:xfrm>
        </p:grpSpPr>
        <p:sp>
          <p:nvSpPr>
            <p:cNvPr id="716" name="Google Shape;716;p36"/>
            <p:cNvSpPr/>
            <p:nvPr/>
          </p:nvSpPr>
          <p:spPr>
            <a:xfrm>
              <a:off x="563825" y="2477175"/>
              <a:ext cx="1041600" cy="892800"/>
            </a:xfrm>
            <a:prstGeom prst="rect">
              <a:avLst/>
            </a:pr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908363" y="2723425"/>
              <a:ext cx="309600" cy="294000"/>
            </a:xfrm>
            <a:prstGeom prst="star5">
              <a:avLst>
                <a:gd fmla="val 24872" name="adj"/>
                <a:gd fmla="val 105146" name="hf"/>
                <a:gd fmla="val 110557" name="vf"/>
              </a:avLst>
            </a:pr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521865" y="-64311"/>
              <a:ext cx="1148435" cy="4345187"/>
            </a:xfrm>
            <a:custGeom>
              <a:rect b="b" l="l" r="r" t="t"/>
              <a:pathLst>
                <a:path extrusionOk="0" h="135607" w="35841">
                  <a:moveTo>
                    <a:pt x="4211" y="3225"/>
                  </a:moveTo>
                  <a:cubicBezTo>
                    <a:pt x="4378" y="3225"/>
                    <a:pt x="4512" y="3358"/>
                    <a:pt x="4512" y="3525"/>
                  </a:cubicBezTo>
                  <a:lnTo>
                    <a:pt x="4512" y="5430"/>
                  </a:lnTo>
                  <a:cubicBezTo>
                    <a:pt x="4512" y="5597"/>
                    <a:pt x="4378" y="5731"/>
                    <a:pt x="4211" y="5731"/>
                  </a:cubicBezTo>
                  <a:lnTo>
                    <a:pt x="1789" y="5731"/>
                  </a:lnTo>
                  <a:cubicBezTo>
                    <a:pt x="1621" y="5731"/>
                    <a:pt x="1488" y="5597"/>
                    <a:pt x="1488" y="5430"/>
                  </a:cubicBezTo>
                  <a:lnTo>
                    <a:pt x="1488" y="3525"/>
                  </a:lnTo>
                  <a:cubicBezTo>
                    <a:pt x="1488" y="3358"/>
                    <a:pt x="1621" y="3225"/>
                    <a:pt x="1789" y="3225"/>
                  </a:cubicBezTo>
                  <a:close/>
                  <a:moveTo>
                    <a:pt x="33184" y="3225"/>
                  </a:moveTo>
                  <a:cubicBezTo>
                    <a:pt x="33351" y="3225"/>
                    <a:pt x="33485" y="3358"/>
                    <a:pt x="33485" y="3525"/>
                  </a:cubicBezTo>
                  <a:lnTo>
                    <a:pt x="33485" y="5430"/>
                  </a:lnTo>
                  <a:cubicBezTo>
                    <a:pt x="33485" y="5597"/>
                    <a:pt x="33351" y="5731"/>
                    <a:pt x="33184" y="5731"/>
                  </a:cubicBezTo>
                  <a:lnTo>
                    <a:pt x="30761" y="5731"/>
                  </a:lnTo>
                  <a:cubicBezTo>
                    <a:pt x="30594" y="5731"/>
                    <a:pt x="30460" y="5597"/>
                    <a:pt x="30460" y="5430"/>
                  </a:cubicBezTo>
                  <a:lnTo>
                    <a:pt x="30460" y="3525"/>
                  </a:lnTo>
                  <a:cubicBezTo>
                    <a:pt x="30460" y="3358"/>
                    <a:pt x="30594" y="3225"/>
                    <a:pt x="30761" y="3225"/>
                  </a:cubicBezTo>
                  <a:close/>
                  <a:moveTo>
                    <a:pt x="4211" y="7786"/>
                  </a:moveTo>
                  <a:cubicBezTo>
                    <a:pt x="4378" y="7786"/>
                    <a:pt x="4512" y="7920"/>
                    <a:pt x="4512" y="8087"/>
                  </a:cubicBezTo>
                  <a:lnTo>
                    <a:pt x="4512" y="9975"/>
                  </a:lnTo>
                  <a:cubicBezTo>
                    <a:pt x="4512" y="10142"/>
                    <a:pt x="4378" y="10276"/>
                    <a:pt x="4211" y="10276"/>
                  </a:cubicBezTo>
                  <a:lnTo>
                    <a:pt x="1789" y="10276"/>
                  </a:lnTo>
                  <a:cubicBezTo>
                    <a:pt x="1621" y="10276"/>
                    <a:pt x="1488" y="10142"/>
                    <a:pt x="1488" y="9975"/>
                  </a:cubicBezTo>
                  <a:lnTo>
                    <a:pt x="1488" y="8087"/>
                  </a:lnTo>
                  <a:cubicBezTo>
                    <a:pt x="1488" y="7920"/>
                    <a:pt x="1621" y="7786"/>
                    <a:pt x="1789" y="7786"/>
                  </a:cubicBezTo>
                  <a:close/>
                  <a:moveTo>
                    <a:pt x="33184" y="7786"/>
                  </a:moveTo>
                  <a:cubicBezTo>
                    <a:pt x="33351" y="7786"/>
                    <a:pt x="33485" y="7920"/>
                    <a:pt x="33485" y="8087"/>
                  </a:cubicBezTo>
                  <a:lnTo>
                    <a:pt x="33485" y="9975"/>
                  </a:lnTo>
                  <a:cubicBezTo>
                    <a:pt x="33485" y="10142"/>
                    <a:pt x="33351" y="10276"/>
                    <a:pt x="33184" y="10276"/>
                  </a:cubicBezTo>
                  <a:lnTo>
                    <a:pt x="30761" y="10276"/>
                  </a:lnTo>
                  <a:cubicBezTo>
                    <a:pt x="30594" y="10276"/>
                    <a:pt x="30460" y="10142"/>
                    <a:pt x="30460" y="9975"/>
                  </a:cubicBezTo>
                  <a:lnTo>
                    <a:pt x="30460" y="8087"/>
                  </a:lnTo>
                  <a:cubicBezTo>
                    <a:pt x="30460" y="7920"/>
                    <a:pt x="30594" y="7786"/>
                    <a:pt x="30761" y="7786"/>
                  </a:cubicBezTo>
                  <a:close/>
                  <a:moveTo>
                    <a:pt x="4211" y="12331"/>
                  </a:moveTo>
                  <a:cubicBezTo>
                    <a:pt x="4378" y="12331"/>
                    <a:pt x="4512" y="12465"/>
                    <a:pt x="4512" y="12632"/>
                  </a:cubicBezTo>
                  <a:lnTo>
                    <a:pt x="4512" y="14536"/>
                  </a:lnTo>
                  <a:cubicBezTo>
                    <a:pt x="4512" y="14703"/>
                    <a:pt x="4378" y="14837"/>
                    <a:pt x="4211" y="14837"/>
                  </a:cubicBezTo>
                  <a:lnTo>
                    <a:pt x="1789" y="14837"/>
                  </a:lnTo>
                  <a:cubicBezTo>
                    <a:pt x="1621" y="14837"/>
                    <a:pt x="1488" y="14703"/>
                    <a:pt x="1488" y="14536"/>
                  </a:cubicBezTo>
                  <a:lnTo>
                    <a:pt x="1488" y="12632"/>
                  </a:lnTo>
                  <a:cubicBezTo>
                    <a:pt x="1488" y="12465"/>
                    <a:pt x="1621" y="12331"/>
                    <a:pt x="1789" y="12331"/>
                  </a:cubicBezTo>
                  <a:close/>
                  <a:moveTo>
                    <a:pt x="33184" y="12331"/>
                  </a:moveTo>
                  <a:cubicBezTo>
                    <a:pt x="33351" y="12331"/>
                    <a:pt x="33485" y="12465"/>
                    <a:pt x="33485" y="12632"/>
                  </a:cubicBezTo>
                  <a:lnTo>
                    <a:pt x="33485" y="14536"/>
                  </a:lnTo>
                  <a:cubicBezTo>
                    <a:pt x="33485" y="14703"/>
                    <a:pt x="33351" y="14837"/>
                    <a:pt x="33184" y="14837"/>
                  </a:cubicBezTo>
                  <a:lnTo>
                    <a:pt x="30761" y="14837"/>
                  </a:lnTo>
                  <a:cubicBezTo>
                    <a:pt x="30594" y="14837"/>
                    <a:pt x="30460" y="14703"/>
                    <a:pt x="30460" y="14536"/>
                  </a:cubicBezTo>
                  <a:lnTo>
                    <a:pt x="30460" y="12632"/>
                  </a:lnTo>
                  <a:cubicBezTo>
                    <a:pt x="30460" y="12465"/>
                    <a:pt x="30594" y="12331"/>
                    <a:pt x="30761" y="12331"/>
                  </a:cubicBezTo>
                  <a:close/>
                  <a:moveTo>
                    <a:pt x="4211" y="16892"/>
                  </a:moveTo>
                  <a:cubicBezTo>
                    <a:pt x="4378" y="16892"/>
                    <a:pt x="4512" y="17026"/>
                    <a:pt x="4512" y="17193"/>
                  </a:cubicBezTo>
                  <a:lnTo>
                    <a:pt x="4512" y="19098"/>
                  </a:lnTo>
                  <a:cubicBezTo>
                    <a:pt x="4512" y="19248"/>
                    <a:pt x="4378" y="19399"/>
                    <a:pt x="4211" y="19399"/>
                  </a:cubicBezTo>
                  <a:lnTo>
                    <a:pt x="1789" y="19399"/>
                  </a:lnTo>
                  <a:cubicBezTo>
                    <a:pt x="1621" y="19399"/>
                    <a:pt x="1488" y="19248"/>
                    <a:pt x="1488" y="19081"/>
                  </a:cubicBezTo>
                  <a:lnTo>
                    <a:pt x="1488" y="17193"/>
                  </a:lnTo>
                  <a:cubicBezTo>
                    <a:pt x="1488" y="17026"/>
                    <a:pt x="1621" y="16892"/>
                    <a:pt x="1789" y="16892"/>
                  </a:cubicBezTo>
                  <a:close/>
                  <a:moveTo>
                    <a:pt x="33184" y="16892"/>
                  </a:moveTo>
                  <a:cubicBezTo>
                    <a:pt x="33351" y="16892"/>
                    <a:pt x="33485" y="17026"/>
                    <a:pt x="33485" y="17193"/>
                  </a:cubicBezTo>
                  <a:lnTo>
                    <a:pt x="33485" y="19098"/>
                  </a:lnTo>
                  <a:cubicBezTo>
                    <a:pt x="33485" y="19248"/>
                    <a:pt x="33351" y="19399"/>
                    <a:pt x="33184" y="19399"/>
                  </a:cubicBezTo>
                  <a:lnTo>
                    <a:pt x="30761" y="19399"/>
                  </a:lnTo>
                  <a:cubicBezTo>
                    <a:pt x="30594" y="19399"/>
                    <a:pt x="30460" y="19248"/>
                    <a:pt x="30460" y="19081"/>
                  </a:cubicBezTo>
                  <a:lnTo>
                    <a:pt x="30460" y="17193"/>
                  </a:lnTo>
                  <a:cubicBezTo>
                    <a:pt x="30460" y="17026"/>
                    <a:pt x="30594" y="16892"/>
                    <a:pt x="30761" y="16892"/>
                  </a:cubicBezTo>
                  <a:close/>
                  <a:moveTo>
                    <a:pt x="4211" y="21454"/>
                  </a:moveTo>
                  <a:cubicBezTo>
                    <a:pt x="4378" y="21454"/>
                    <a:pt x="4512" y="21587"/>
                    <a:pt x="4512" y="21754"/>
                  </a:cubicBezTo>
                  <a:lnTo>
                    <a:pt x="4512" y="23643"/>
                  </a:lnTo>
                  <a:cubicBezTo>
                    <a:pt x="4512" y="23810"/>
                    <a:pt x="4378" y="23943"/>
                    <a:pt x="4211" y="23943"/>
                  </a:cubicBezTo>
                  <a:lnTo>
                    <a:pt x="1789" y="23943"/>
                  </a:lnTo>
                  <a:cubicBezTo>
                    <a:pt x="1621" y="23943"/>
                    <a:pt x="1488" y="23810"/>
                    <a:pt x="1488" y="23643"/>
                  </a:cubicBezTo>
                  <a:lnTo>
                    <a:pt x="1488" y="21754"/>
                  </a:lnTo>
                  <a:cubicBezTo>
                    <a:pt x="1488" y="21587"/>
                    <a:pt x="1621" y="21454"/>
                    <a:pt x="1789" y="21454"/>
                  </a:cubicBezTo>
                  <a:close/>
                  <a:moveTo>
                    <a:pt x="33184" y="21454"/>
                  </a:moveTo>
                  <a:cubicBezTo>
                    <a:pt x="33351" y="21454"/>
                    <a:pt x="33485" y="21587"/>
                    <a:pt x="33485" y="21754"/>
                  </a:cubicBezTo>
                  <a:lnTo>
                    <a:pt x="33485" y="23643"/>
                  </a:lnTo>
                  <a:cubicBezTo>
                    <a:pt x="33485" y="23810"/>
                    <a:pt x="33351" y="23943"/>
                    <a:pt x="33184" y="23943"/>
                  </a:cubicBezTo>
                  <a:lnTo>
                    <a:pt x="30761" y="23943"/>
                  </a:lnTo>
                  <a:cubicBezTo>
                    <a:pt x="30594" y="23943"/>
                    <a:pt x="30460" y="23810"/>
                    <a:pt x="30460" y="23643"/>
                  </a:cubicBezTo>
                  <a:lnTo>
                    <a:pt x="30460" y="21754"/>
                  </a:lnTo>
                  <a:cubicBezTo>
                    <a:pt x="30460" y="21587"/>
                    <a:pt x="30594" y="21454"/>
                    <a:pt x="30761" y="21454"/>
                  </a:cubicBezTo>
                  <a:close/>
                  <a:moveTo>
                    <a:pt x="4211" y="25998"/>
                  </a:moveTo>
                  <a:cubicBezTo>
                    <a:pt x="4378" y="25998"/>
                    <a:pt x="4512" y="26132"/>
                    <a:pt x="4512" y="26299"/>
                  </a:cubicBezTo>
                  <a:lnTo>
                    <a:pt x="4512" y="28204"/>
                  </a:lnTo>
                  <a:cubicBezTo>
                    <a:pt x="4512" y="28371"/>
                    <a:pt x="4378" y="28505"/>
                    <a:pt x="4211" y="28505"/>
                  </a:cubicBezTo>
                  <a:lnTo>
                    <a:pt x="1789" y="28505"/>
                  </a:lnTo>
                  <a:cubicBezTo>
                    <a:pt x="1621" y="28505"/>
                    <a:pt x="1488" y="28371"/>
                    <a:pt x="1488" y="28204"/>
                  </a:cubicBezTo>
                  <a:lnTo>
                    <a:pt x="1488" y="26299"/>
                  </a:lnTo>
                  <a:cubicBezTo>
                    <a:pt x="1488" y="26132"/>
                    <a:pt x="1621" y="25998"/>
                    <a:pt x="1789" y="25998"/>
                  </a:cubicBezTo>
                  <a:close/>
                  <a:moveTo>
                    <a:pt x="33184" y="25998"/>
                  </a:moveTo>
                  <a:cubicBezTo>
                    <a:pt x="33351" y="25998"/>
                    <a:pt x="33485" y="26132"/>
                    <a:pt x="33485" y="26299"/>
                  </a:cubicBezTo>
                  <a:lnTo>
                    <a:pt x="33485" y="28204"/>
                  </a:lnTo>
                  <a:cubicBezTo>
                    <a:pt x="33485" y="28371"/>
                    <a:pt x="33351" y="28505"/>
                    <a:pt x="33184" y="28505"/>
                  </a:cubicBezTo>
                  <a:lnTo>
                    <a:pt x="30761" y="28505"/>
                  </a:lnTo>
                  <a:cubicBezTo>
                    <a:pt x="30594" y="28505"/>
                    <a:pt x="30460" y="28371"/>
                    <a:pt x="30460" y="28204"/>
                  </a:cubicBezTo>
                  <a:lnTo>
                    <a:pt x="30460" y="26299"/>
                  </a:lnTo>
                  <a:cubicBezTo>
                    <a:pt x="30460" y="26132"/>
                    <a:pt x="30594" y="25998"/>
                    <a:pt x="30761" y="25998"/>
                  </a:cubicBezTo>
                  <a:close/>
                  <a:moveTo>
                    <a:pt x="4211" y="30560"/>
                  </a:moveTo>
                  <a:cubicBezTo>
                    <a:pt x="4378" y="30560"/>
                    <a:pt x="4512" y="30694"/>
                    <a:pt x="4512" y="30861"/>
                  </a:cubicBezTo>
                  <a:lnTo>
                    <a:pt x="4512" y="32749"/>
                  </a:lnTo>
                  <a:cubicBezTo>
                    <a:pt x="4512" y="32916"/>
                    <a:pt x="4378" y="33049"/>
                    <a:pt x="4211" y="33049"/>
                  </a:cubicBezTo>
                  <a:lnTo>
                    <a:pt x="1789" y="33049"/>
                  </a:lnTo>
                  <a:cubicBezTo>
                    <a:pt x="1621" y="33049"/>
                    <a:pt x="1488" y="32916"/>
                    <a:pt x="1488" y="32749"/>
                  </a:cubicBezTo>
                  <a:lnTo>
                    <a:pt x="1488" y="30861"/>
                  </a:lnTo>
                  <a:cubicBezTo>
                    <a:pt x="1488" y="30694"/>
                    <a:pt x="1621" y="30560"/>
                    <a:pt x="1789" y="30560"/>
                  </a:cubicBezTo>
                  <a:close/>
                  <a:moveTo>
                    <a:pt x="33184" y="30560"/>
                  </a:moveTo>
                  <a:cubicBezTo>
                    <a:pt x="33351" y="30560"/>
                    <a:pt x="33485" y="30694"/>
                    <a:pt x="33485" y="30861"/>
                  </a:cubicBezTo>
                  <a:lnTo>
                    <a:pt x="33485" y="32749"/>
                  </a:lnTo>
                  <a:cubicBezTo>
                    <a:pt x="33485" y="32916"/>
                    <a:pt x="33351" y="33049"/>
                    <a:pt x="33184" y="33049"/>
                  </a:cubicBezTo>
                  <a:lnTo>
                    <a:pt x="30761" y="33049"/>
                  </a:lnTo>
                  <a:cubicBezTo>
                    <a:pt x="30594" y="33049"/>
                    <a:pt x="30460" y="32916"/>
                    <a:pt x="30460" y="32749"/>
                  </a:cubicBezTo>
                  <a:lnTo>
                    <a:pt x="30460" y="30861"/>
                  </a:lnTo>
                  <a:cubicBezTo>
                    <a:pt x="30460" y="30694"/>
                    <a:pt x="30594" y="30560"/>
                    <a:pt x="30761" y="30560"/>
                  </a:cubicBezTo>
                  <a:close/>
                  <a:moveTo>
                    <a:pt x="4211" y="35121"/>
                  </a:moveTo>
                  <a:cubicBezTo>
                    <a:pt x="4378" y="35121"/>
                    <a:pt x="4512" y="35255"/>
                    <a:pt x="4512" y="35422"/>
                  </a:cubicBezTo>
                  <a:lnTo>
                    <a:pt x="4512" y="37310"/>
                  </a:lnTo>
                  <a:cubicBezTo>
                    <a:pt x="4512" y="37477"/>
                    <a:pt x="4378" y="37611"/>
                    <a:pt x="4211" y="37611"/>
                  </a:cubicBezTo>
                  <a:lnTo>
                    <a:pt x="1789" y="37611"/>
                  </a:lnTo>
                  <a:cubicBezTo>
                    <a:pt x="1621" y="37611"/>
                    <a:pt x="1488" y="37477"/>
                    <a:pt x="1488" y="37310"/>
                  </a:cubicBezTo>
                  <a:lnTo>
                    <a:pt x="1488" y="35422"/>
                  </a:lnTo>
                  <a:cubicBezTo>
                    <a:pt x="1488" y="35255"/>
                    <a:pt x="1621" y="35121"/>
                    <a:pt x="1789" y="35121"/>
                  </a:cubicBezTo>
                  <a:close/>
                  <a:moveTo>
                    <a:pt x="33184" y="35105"/>
                  </a:moveTo>
                  <a:cubicBezTo>
                    <a:pt x="33351" y="35121"/>
                    <a:pt x="33485" y="35255"/>
                    <a:pt x="33485" y="35422"/>
                  </a:cubicBezTo>
                  <a:lnTo>
                    <a:pt x="33485" y="37310"/>
                  </a:lnTo>
                  <a:cubicBezTo>
                    <a:pt x="33485" y="37477"/>
                    <a:pt x="33351" y="37611"/>
                    <a:pt x="33184" y="37611"/>
                  </a:cubicBezTo>
                  <a:lnTo>
                    <a:pt x="30761" y="37611"/>
                  </a:lnTo>
                  <a:cubicBezTo>
                    <a:pt x="30594" y="37611"/>
                    <a:pt x="30460" y="37477"/>
                    <a:pt x="30460" y="37310"/>
                  </a:cubicBezTo>
                  <a:lnTo>
                    <a:pt x="30460" y="35422"/>
                  </a:lnTo>
                  <a:cubicBezTo>
                    <a:pt x="30460" y="35255"/>
                    <a:pt x="30594" y="35121"/>
                    <a:pt x="30761" y="35105"/>
                  </a:cubicBezTo>
                  <a:close/>
                  <a:moveTo>
                    <a:pt x="4211" y="39666"/>
                  </a:moveTo>
                  <a:cubicBezTo>
                    <a:pt x="4378" y="39666"/>
                    <a:pt x="4512" y="39800"/>
                    <a:pt x="4512" y="39967"/>
                  </a:cubicBezTo>
                  <a:lnTo>
                    <a:pt x="4512" y="41871"/>
                  </a:lnTo>
                  <a:cubicBezTo>
                    <a:pt x="4512" y="42039"/>
                    <a:pt x="4378" y="42172"/>
                    <a:pt x="4211" y="42172"/>
                  </a:cubicBezTo>
                  <a:lnTo>
                    <a:pt x="1789" y="42172"/>
                  </a:lnTo>
                  <a:cubicBezTo>
                    <a:pt x="1621" y="42172"/>
                    <a:pt x="1488" y="42039"/>
                    <a:pt x="1488" y="41871"/>
                  </a:cubicBezTo>
                  <a:lnTo>
                    <a:pt x="1488" y="39967"/>
                  </a:lnTo>
                  <a:cubicBezTo>
                    <a:pt x="1488" y="39800"/>
                    <a:pt x="1621" y="39666"/>
                    <a:pt x="1789" y="39666"/>
                  </a:cubicBezTo>
                  <a:close/>
                  <a:moveTo>
                    <a:pt x="33184" y="39666"/>
                  </a:moveTo>
                  <a:cubicBezTo>
                    <a:pt x="33351" y="39666"/>
                    <a:pt x="33485" y="39800"/>
                    <a:pt x="33485" y="39967"/>
                  </a:cubicBezTo>
                  <a:lnTo>
                    <a:pt x="33485" y="41871"/>
                  </a:lnTo>
                  <a:cubicBezTo>
                    <a:pt x="33485" y="42039"/>
                    <a:pt x="33351" y="42172"/>
                    <a:pt x="33184" y="42172"/>
                  </a:cubicBezTo>
                  <a:lnTo>
                    <a:pt x="30761" y="42172"/>
                  </a:lnTo>
                  <a:cubicBezTo>
                    <a:pt x="30594" y="42172"/>
                    <a:pt x="30460" y="42039"/>
                    <a:pt x="30460" y="41871"/>
                  </a:cubicBezTo>
                  <a:lnTo>
                    <a:pt x="30460" y="39967"/>
                  </a:lnTo>
                  <a:cubicBezTo>
                    <a:pt x="30460" y="39800"/>
                    <a:pt x="30594" y="39666"/>
                    <a:pt x="30761" y="39666"/>
                  </a:cubicBezTo>
                  <a:close/>
                  <a:moveTo>
                    <a:pt x="4211" y="44227"/>
                  </a:moveTo>
                  <a:cubicBezTo>
                    <a:pt x="4378" y="44227"/>
                    <a:pt x="4512" y="44361"/>
                    <a:pt x="4512" y="44528"/>
                  </a:cubicBezTo>
                  <a:lnTo>
                    <a:pt x="4512" y="46416"/>
                  </a:lnTo>
                  <a:cubicBezTo>
                    <a:pt x="4512" y="46583"/>
                    <a:pt x="4378" y="46717"/>
                    <a:pt x="4211" y="46717"/>
                  </a:cubicBezTo>
                  <a:lnTo>
                    <a:pt x="1789" y="46717"/>
                  </a:lnTo>
                  <a:cubicBezTo>
                    <a:pt x="1621" y="46717"/>
                    <a:pt x="1488" y="46583"/>
                    <a:pt x="1488" y="46416"/>
                  </a:cubicBezTo>
                  <a:lnTo>
                    <a:pt x="1488" y="44528"/>
                  </a:lnTo>
                  <a:cubicBezTo>
                    <a:pt x="1488" y="44361"/>
                    <a:pt x="1621" y="44227"/>
                    <a:pt x="1789" y="44227"/>
                  </a:cubicBezTo>
                  <a:close/>
                  <a:moveTo>
                    <a:pt x="33184" y="44227"/>
                  </a:moveTo>
                  <a:cubicBezTo>
                    <a:pt x="33351" y="44227"/>
                    <a:pt x="33485" y="44361"/>
                    <a:pt x="33485" y="44528"/>
                  </a:cubicBezTo>
                  <a:lnTo>
                    <a:pt x="33485" y="46416"/>
                  </a:lnTo>
                  <a:cubicBezTo>
                    <a:pt x="33485" y="46583"/>
                    <a:pt x="33351" y="46717"/>
                    <a:pt x="33184" y="46717"/>
                  </a:cubicBezTo>
                  <a:lnTo>
                    <a:pt x="30761" y="46717"/>
                  </a:lnTo>
                  <a:cubicBezTo>
                    <a:pt x="30594" y="46717"/>
                    <a:pt x="30460" y="46583"/>
                    <a:pt x="30460" y="46416"/>
                  </a:cubicBezTo>
                  <a:lnTo>
                    <a:pt x="30460" y="44528"/>
                  </a:lnTo>
                  <a:cubicBezTo>
                    <a:pt x="30460" y="44361"/>
                    <a:pt x="30594" y="44227"/>
                    <a:pt x="30761" y="44227"/>
                  </a:cubicBezTo>
                  <a:close/>
                  <a:moveTo>
                    <a:pt x="4211" y="48772"/>
                  </a:moveTo>
                  <a:cubicBezTo>
                    <a:pt x="4378" y="48772"/>
                    <a:pt x="4512" y="48906"/>
                    <a:pt x="4512" y="49090"/>
                  </a:cubicBezTo>
                  <a:lnTo>
                    <a:pt x="4512" y="50978"/>
                  </a:lnTo>
                  <a:cubicBezTo>
                    <a:pt x="4512" y="51145"/>
                    <a:pt x="4378" y="51278"/>
                    <a:pt x="4211" y="51278"/>
                  </a:cubicBezTo>
                  <a:lnTo>
                    <a:pt x="1789" y="51278"/>
                  </a:lnTo>
                  <a:cubicBezTo>
                    <a:pt x="1621" y="51278"/>
                    <a:pt x="1488" y="51145"/>
                    <a:pt x="1488" y="50978"/>
                  </a:cubicBezTo>
                  <a:lnTo>
                    <a:pt x="1488" y="49090"/>
                  </a:lnTo>
                  <a:cubicBezTo>
                    <a:pt x="1488" y="48906"/>
                    <a:pt x="1621" y="48772"/>
                    <a:pt x="1789" y="48772"/>
                  </a:cubicBezTo>
                  <a:close/>
                  <a:moveTo>
                    <a:pt x="27536" y="25998"/>
                  </a:moveTo>
                  <a:cubicBezTo>
                    <a:pt x="27720" y="25998"/>
                    <a:pt x="27871" y="26149"/>
                    <a:pt x="27871" y="26349"/>
                  </a:cubicBezTo>
                  <a:lnTo>
                    <a:pt x="27871" y="50944"/>
                  </a:lnTo>
                  <a:cubicBezTo>
                    <a:pt x="27871" y="51128"/>
                    <a:pt x="27720" y="51278"/>
                    <a:pt x="27536" y="51278"/>
                  </a:cubicBezTo>
                  <a:lnTo>
                    <a:pt x="6868" y="51278"/>
                  </a:lnTo>
                  <a:cubicBezTo>
                    <a:pt x="6684" y="51278"/>
                    <a:pt x="6534" y="51128"/>
                    <a:pt x="6534" y="50944"/>
                  </a:cubicBezTo>
                  <a:lnTo>
                    <a:pt x="6534" y="26349"/>
                  </a:lnTo>
                  <a:cubicBezTo>
                    <a:pt x="6534" y="26149"/>
                    <a:pt x="6684" y="25998"/>
                    <a:pt x="6868" y="25998"/>
                  </a:cubicBezTo>
                  <a:close/>
                  <a:moveTo>
                    <a:pt x="33184" y="48772"/>
                  </a:moveTo>
                  <a:cubicBezTo>
                    <a:pt x="33351" y="48772"/>
                    <a:pt x="33485" y="48922"/>
                    <a:pt x="33485" y="49090"/>
                  </a:cubicBezTo>
                  <a:lnTo>
                    <a:pt x="33485" y="50978"/>
                  </a:lnTo>
                  <a:cubicBezTo>
                    <a:pt x="33485" y="51145"/>
                    <a:pt x="33351" y="51278"/>
                    <a:pt x="33184" y="51278"/>
                  </a:cubicBezTo>
                  <a:lnTo>
                    <a:pt x="30761" y="51278"/>
                  </a:lnTo>
                  <a:cubicBezTo>
                    <a:pt x="30594" y="51278"/>
                    <a:pt x="30460" y="51145"/>
                    <a:pt x="30460" y="50978"/>
                  </a:cubicBezTo>
                  <a:lnTo>
                    <a:pt x="30460" y="49090"/>
                  </a:lnTo>
                  <a:cubicBezTo>
                    <a:pt x="30460" y="48906"/>
                    <a:pt x="30594" y="48772"/>
                    <a:pt x="30761" y="48772"/>
                  </a:cubicBezTo>
                  <a:close/>
                  <a:moveTo>
                    <a:pt x="4211" y="53334"/>
                  </a:moveTo>
                  <a:cubicBezTo>
                    <a:pt x="4378" y="53334"/>
                    <a:pt x="4512" y="53467"/>
                    <a:pt x="4512" y="53634"/>
                  </a:cubicBezTo>
                  <a:lnTo>
                    <a:pt x="4512" y="55539"/>
                  </a:lnTo>
                  <a:cubicBezTo>
                    <a:pt x="4512" y="55706"/>
                    <a:pt x="4378" y="55840"/>
                    <a:pt x="4211" y="55840"/>
                  </a:cubicBezTo>
                  <a:lnTo>
                    <a:pt x="1789" y="55840"/>
                  </a:lnTo>
                  <a:cubicBezTo>
                    <a:pt x="1621" y="55840"/>
                    <a:pt x="1488" y="55706"/>
                    <a:pt x="1488" y="55539"/>
                  </a:cubicBezTo>
                  <a:lnTo>
                    <a:pt x="1488" y="53634"/>
                  </a:lnTo>
                  <a:cubicBezTo>
                    <a:pt x="1488" y="53467"/>
                    <a:pt x="1621" y="53334"/>
                    <a:pt x="1789" y="53334"/>
                  </a:cubicBezTo>
                  <a:close/>
                  <a:moveTo>
                    <a:pt x="33184" y="53334"/>
                  </a:moveTo>
                  <a:cubicBezTo>
                    <a:pt x="33351" y="53334"/>
                    <a:pt x="33485" y="53467"/>
                    <a:pt x="33485" y="53634"/>
                  </a:cubicBezTo>
                  <a:lnTo>
                    <a:pt x="33485" y="55539"/>
                  </a:lnTo>
                  <a:cubicBezTo>
                    <a:pt x="33485" y="55706"/>
                    <a:pt x="33351" y="55840"/>
                    <a:pt x="33184" y="55840"/>
                  </a:cubicBezTo>
                  <a:lnTo>
                    <a:pt x="30761" y="55840"/>
                  </a:lnTo>
                  <a:cubicBezTo>
                    <a:pt x="30594" y="55840"/>
                    <a:pt x="30460" y="55706"/>
                    <a:pt x="30460" y="55539"/>
                  </a:cubicBezTo>
                  <a:lnTo>
                    <a:pt x="30460" y="53634"/>
                  </a:lnTo>
                  <a:cubicBezTo>
                    <a:pt x="30460" y="53467"/>
                    <a:pt x="30594" y="53334"/>
                    <a:pt x="30761" y="53334"/>
                  </a:cubicBezTo>
                  <a:close/>
                  <a:moveTo>
                    <a:pt x="4211" y="57895"/>
                  </a:moveTo>
                  <a:cubicBezTo>
                    <a:pt x="4378" y="57895"/>
                    <a:pt x="4512" y="58029"/>
                    <a:pt x="4512" y="58196"/>
                  </a:cubicBezTo>
                  <a:lnTo>
                    <a:pt x="4512" y="60084"/>
                  </a:lnTo>
                  <a:cubicBezTo>
                    <a:pt x="4512" y="60251"/>
                    <a:pt x="4378" y="60385"/>
                    <a:pt x="4211" y="60385"/>
                  </a:cubicBezTo>
                  <a:lnTo>
                    <a:pt x="1789" y="60385"/>
                  </a:lnTo>
                  <a:cubicBezTo>
                    <a:pt x="1621" y="60385"/>
                    <a:pt x="1488" y="60251"/>
                    <a:pt x="1488" y="60084"/>
                  </a:cubicBezTo>
                  <a:lnTo>
                    <a:pt x="1488" y="58196"/>
                  </a:lnTo>
                  <a:cubicBezTo>
                    <a:pt x="1488" y="58029"/>
                    <a:pt x="1621" y="57895"/>
                    <a:pt x="1789" y="57895"/>
                  </a:cubicBezTo>
                  <a:close/>
                  <a:moveTo>
                    <a:pt x="33184" y="57895"/>
                  </a:moveTo>
                  <a:cubicBezTo>
                    <a:pt x="33351" y="57895"/>
                    <a:pt x="33485" y="58029"/>
                    <a:pt x="33485" y="58196"/>
                  </a:cubicBezTo>
                  <a:lnTo>
                    <a:pt x="33485" y="60084"/>
                  </a:lnTo>
                  <a:cubicBezTo>
                    <a:pt x="33485" y="60251"/>
                    <a:pt x="33351" y="60385"/>
                    <a:pt x="33184" y="60385"/>
                  </a:cubicBezTo>
                  <a:lnTo>
                    <a:pt x="30761" y="60385"/>
                  </a:lnTo>
                  <a:cubicBezTo>
                    <a:pt x="30594" y="60385"/>
                    <a:pt x="30460" y="60251"/>
                    <a:pt x="30460" y="60084"/>
                  </a:cubicBezTo>
                  <a:lnTo>
                    <a:pt x="30460" y="58196"/>
                  </a:lnTo>
                  <a:cubicBezTo>
                    <a:pt x="30460" y="58029"/>
                    <a:pt x="30594" y="57895"/>
                    <a:pt x="30761" y="57895"/>
                  </a:cubicBezTo>
                  <a:close/>
                  <a:moveTo>
                    <a:pt x="4211" y="62440"/>
                  </a:moveTo>
                  <a:cubicBezTo>
                    <a:pt x="4378" y="62440"/>
                    <a:pt x="4512" y="62573"/>
                    <a:pt x="4512" y="62740"/>
                  </a:cubicBezTo>
                  <a:lnTo>
                    <a:pt x="4512" y="64645"/>
                  </a:lnTo>
                  <a:cubicBezTo>
                    <a:pt x="4512" y="64812"/>
                    <a:pt x="4378" y="64946"/>
                    <a:pt x="4211" y="64946"/>
                  </a:cubicBezTo>
                  <a:lnTo>
                    <a:pt x="1789" y="64946"/>
                  </a:lnTo>
                  <a:cubicBezTo>
                    <a:pt x="1621" y="64946"/>
                    <a:pt x="1488" y="64812"/>
                    <a:pt x="1488" y="64645"/>
                  </a:cubicBezTo>
                  <a:lnTo>
                    <a:pt x="1488" y="62740"/>
                  </a:lnTo>
                  <a:cubicBezTo>
                    <a:pt x="1488" y="62573"/>
                    <a:pt x="1621" y="62440"/>
                    <a:pt x="1789" y="62440"/>
                  </a:cubicBezTo>
                  <a:close/>
                  <a:moveTo>
                    <a:pt x="33184" y="62440"/>
                  </a:moveTo>
                  <a:cubicBezTo>
                    <a:pt x="33351" y="62440"/>
                    <a:pt x="33485" y="62573"/>
                    <a:pt x="33485" y="62740"/>
                  </a:cubicBezTo>
                  <a:lnTo>
                    <a:pt x="33485" y="64645"/>
                  </a:lnTo>
                  <a:cubicBezTo>
                    <a:pt x="33485" y="64812"/>
                    <a:pt x="33351" y="64946"/>
                    <a:pt x="33184" y="64946"/>
                  </a:cubicBezTo>
                  <a:lnTo>
                    <a:pt x="30761" y="64946"/>
                  </a:lnTo>
                  <a:cubicBezTo>
                    <a:pt x="30594" y="64946"/>
                    <a:pt x="30460" y="64812"/>
                    <a:pt x="30460" y="64645"/>
                  </a:cubicBezTo>
                  <a:lnTo>
                    <a:pt x="30460" y="62740"/>
                  </a:lnTo>
                  <a:cubicBezTo>
                    <a:pt x="30460" y="62573"/>
                    <a:pt x="30594" y="62440"/>
                    <a:pt x="30761" y="62440"/>
                  </a:cubicBezTo>
                  <a:close/>
                  <a:moveTo>
                    <a:pt x="4211" y="67001"/>
                  </a:moveTo>
                  <a:cubicBezTo>
                    <a:pt x="4378" y="67001"/>
                    <a:pt x="4512" y="67135"/>
                    <a:pt x="4512" y="67302"/>
                  </a:cubicBezTo>
                  <a:lnTo>
                    <a:pt x="4512" y="69190"/>
                  </a:lnTo>
                  <a:cubicBezTo>
                    <a:pt x="4512" y="69357"/>
                    <a:pt x="4378" y="69507"/>
                    <a:pt x="4211" y="69507"/>
                  </a:cubicBezTo>
                  <a:lnTo>
                    <a:pt x="1789" y="69507"/>
                  </a:lnTo>
                  <a:cubicBezTo>
                    <a:pt x="1621" y="69507"/>
                    <a:pt x="1488" y="69357"/>
                    <a:pt x="1488" y="69190"/>
                  </a:cubicBezTo>
                  <a:lnTo>
                    <a:pt x="1488" y="67302"/>
                  </a:lnTo>
                  <a:cubicBezTo>
                    <a:pt x="1488" y="67135"/>
                    <a:pt x="1621" y="67001"/>
                    <a:pt x="1789" y="67001"/>
                  </a:cubicBezTo>
                  <a:close/>
                  <a:moveTo>
                    <a:pt x="33184" y="67001"/>
                  </a:moveTo>
                  <a:cubicBezTo>
                    <a:pt x="33351" y="67001"/>
                    <a:pt x="33485" y="67135"/>
                    <a:pt x="33485" y="67302"/>
                  </a:cubicBezTo>
                  <a:lnTo>
                    <a:pt x="33485" y="69190"/>
                  </a:lnTo>
                  <a:cubicBezTo>
                    <a:pt x="33485" y="69357"/>
                    <a:pt x="33351" y="69507"/>
                    <a:pt x="33184" y="69507"/>
                  </a:cubicBezTo>
                  <a:lnTo>
                    <a:pt x="30761" y="69507"/>
                  </a:lnTo>
                  <a:cubicBezTo>
                    <a:pt x="30594" y="69507"/>
                    <a:pt x="30460" y="69357"/>
                    <a:pt x="30460" y="69190"/>
                  </a:cubicBezTo>
                  <a:lnTo>
                    <a:pt x="30460" y="67302"/>
                  </a:lnTo>
                  <a:cubicBezTo>
                    <a:pt x="30460" y="67135"/>
                    <a:pt x="30594" y="67001"/>
                    <a:pt x="30761" y="67001"/>
                  </a:cubicBezTo>
                  <a:close/>
                  <a:moveTo>
                    <a:pt x="4211" y="71562"/>
                  </a:moveTo>
                  <a:cubicBezTo>
                    <a:pt x="4378" y="71562"/>
                    <a:pt x="4512" y="71696"/>
                    <a:pt x="4512" y="71863"/>
                  </a:cubicBezTo>
                  <a:lnTo>
                    <a:pt x="4512" y="73751"/>
                  </a:lnTo>
                  <a:cubicBezTo>
                    <a:pt x="4512" y="73918"/>
                    <a:pt x="4378" y="74052"/>
                    <a:pt x="4211" y="74052"/>
                  </a:cubicBezTo>
                  <a:lnTo>
                    <a:pt x="1789" y="74052"/>
                  </a:lnTo>
                  <a:cubicBezTo>
                    <a:pt x="1621" y="74052"/>
                    <a:pt x="1488" y="73918"/>
                    <a:pt x="1488" y="73751"/>
                  </a:cubicBezTo>
                  <a:lnTo>
                    <a:pt x="1488" y="71863"/>
                  </a:lnTo>
                  <a:cubicBezTo>
                    <a:pt x="1488" y="71696"/>
                    <a:pt x="1621" y="71562"/>
                    <a:pt x="1789" y="71562"/>
                  </a:cubicBezTo>
                  <a:close/>
                  <a:moveTo>
                    <a:pt x="33184" y="71562"/>
                  </a:moveTo>
                  <a:cubicBezTo>
                    <a:pt x="33351" y="71562"/>
                    <a:pt x="33485" y="71696"/>
                    <a:pt x="33485" y="71863"/>
                  </a:cubicBezTo>
                  <a:lnTo>
                    <a:pt x="33485" y="73751"/>
                  </a:lnTo>
                  <a:cubicBezTo>
                    <a:pt x="33485" y="73918"/>
                    <a:pt x="33351" y="74052"/>
                    <a:pt x="33184" y="74052"/>
                  </a:cubicBezTo>
                  <a:lnTo>
                    <a:pt x="30761" y="74052"/>
                  </a:lnTo>
                  <a:cubicBezTo>
                    <a:pt x="30594" y="74052"/>
                    <a:pt x="30460" y="73918"/>
                    <a:pt x="30460" y="73751"/>
                  </a:cubicBezTo>
                  <a:lnTo>
                    <a:pt x="30460" y="71863"/>
                  </a:lnTo>
                  <a:cubicBezTo>
                    <a:pt x="30460" y="71696"/>
                    <a:pt x="30594" y="71562"/>
                    <a:pt x="30761" y="71562"/>
                  </a:cubicBezTo>
                  <a:close/>
                  <a:moveTo>
                    <a:pt x="4211" y="76107"/>
                  </a:moveTo>
                  <a:cubicBezTo>
                    <a:pt x="4378" y="76107"/>
                    <a:pt x="4512" y="76241"/>
                    <a:pt x="4512" y="76408"/>
                  </a:cubicBezTo>
                  <a:lnTo>
                    <a:pt x="4512" y="78313"/>
                  </a:lnTo>
                  <a:cubicBezTo>
                    <a:pt x="4512" y="78480"/>
                    <a:pt x="4378" y="78613"/>
                    <a:pt x="4211" y="78613"/>
                  </a:cubicBezTo>
                  <a:lnTo>
                    <a:pt x="1789" y="78613"/>
                  </a:lnTo>
                  <a:cubicBezTo>
                    <a:pt x="1621" y="78613"/>
                    <a:pt x="1488" y="78480"/>
                    <a:pt x="1488" y="78313"/>
                  </a:cubicBezTo>
                  <a:lnTo>
                    <a:pt x="1488" y="76408"/>
                  </a:lnTo>
                  <a:cubicBezTo>
                    <a:pt x="1488" y="76241"/>
                    <a:pt x="1621" y="76107"/>
                    <a:pt x="1789" y="76107"/>
                  </a:cubicBezTo>
                  <a:close/>
                  <a:moveTo>
                    <a:pt x="27536" y="53334"/>
                  </a:moveTo>
                  <a:cubicBezTo>
                    <a:pt x="27720" y="53334"/>
                    <a:pt x="27871" y="53484"/>
                    <a:pt x="27871" y="53668"/>
                  </a:cubicBezTo>
                  <a:lnTo>
                    <a:pt x="27871" y="78279"/>
                  </a:lnTo>
                  <a:cubicBezTo>
                    <a:pt x="27871" y="78463"/>
                    <a:pt x="27720" y="78613"/>
                    <a:pt x="27536" y="78613"/>
                  </a:cubicBezTo>
                  <a:lnTo>
                    <a:pt x="6868" y="78613"/>
                  </a:lnTo>
                  <a:cubicBezTo>
                    <a:pt x="6684" y="78613"/>
                    <a:pt x="6534" y="78463"/>
                    <a:pt x="6534" y="78279"/>
                  </a:cubicBezTo>
                  <a:lnTo>
                    <a:pt x="6534" y="53668"/>
                  </a:lnTo>
                  <a:cubicBezTo>
                    <a:pt x="6534" y="53484"/>
                    <a:pt x="6684" y="53334"/>
                    <a:pt x="6868" y="53334"/>
                  </a:cubicBezTo>
                  <a:close/>
                  <a:moveTo>
                    <a:pt x="33184" y="76107"/>
                  </a:moveTo>
                  <a:cubicBezTo>
                    <a:pt x="33351" y="76107"/>
                    <a:pt x="33485" y="76241"/>
                    <a:pt x="33485" y="76408"/>
                  </a:cubicBezTo>
                  <a:lnTo>
                    <a:pt x="33485" y="78313"/>
                  </a:lnTo>
                  <a:cubicBezTo>
                    <a:pt x="33485" y="78480"/>
                    <a:pt x="33351" y="78613"/>
                    <a:pt x="33184" y="78613"/>
                  </a:cubicBezTo>
                  <a:lnTo>
                    <a:pt x="30761" y="78613"/>
                  </a:lnTo>
                  <a:cubicBezTo>
                    <a:pt x="30594" y="78613"/>
                    <a:pt x="30460" y="78480"/>
                    <a:pt x="30460" y="78313"/>
                  </a:cubicBezTo>
                  <a:lnTo>
                    <a:pt x="30460" y="76408"/>
                  </a:lnTo>
                  <a:cubicBezTo>
                    <a:pt x="30460" y="76241"/>
                    <a:pt x="30594" y="76107"/>
                    <a:pt x="30761" y="76107"/>
                  </a:cubicBezTo>
                  <a:close/>
                  <a:moveTo>
                    <a:pt x="4211" y="80669"/>
                  </a:moveTo>
                  <a:cubicBezTo>
                    <a:pt x="4378" y="80669"/>
                    <a:pt x="4512" y="80802"/>
                    <a:pt x="4512" y="80969"/>
                  </a:cubicBezTo>
                  <a:lnTo>
                    <a:pt x="4512" y="82857"/>
                  </a:lnTo>
                  <a:cubicBezTo>
                    <a:pt x="4512" y="83025"/>
                    <a:pt x="4378" y="83158"/>
                    <a:pt x="4211" y="83158"/>
                  </a:cubicBezTo>
                  <a:lnTo>
                    <a:pt x="1789" y="83158"/>
                  </a:lnTo>
                  <a:cubicBezTo>
                    <a:pt x="1621" y="83158"/>
                    <a:pt x="1488" y="83025"/>
                    <a:pt x="1488" y="82857"/>
                  </a:cubicBezTo>
                  <a:lnTo>
                    <a:pt x="1488" y="80969"/>
                  </a:lnTo>
                  <a:cubicBezTo>
                    <a:pt x="1488" y="80802"/>
                    <a:pt x="1621" y="80669"/>
                    <a:pt x="1789" y="80669"/>
                  </a:cubicBezTo>
                  <a:close/>
                  <a:moveTo>
                    <a:pt x="33184" y="80669"/>
                  </a:moveTo>
                  <a:cubicBezTo>
                    <a:pt x="33351" y="80669"/>
                    <a:pt x="33485" y="80802"/>
                    <a:pt x="33485" y="80969"/>
                  </a:cubicBezTo>
                  <a:lnTo>
                    <a:pt x="33485" y="82857"/>
                  </a:lnTo>
                  <a:cubicBezTo>
                    <a:pt x="33485" y="83025"/>
                    <a:pt x="33351" y="83158"/>
                    <a:pt x="33184" y="83158"/>
                  </a:cubicBezTo>
                  <a:lnTo>
                    <a:pt x="30761" y="83158"/>
                  </a:lnTo>
                  <a:cubicBezTo>
                    <a:pt x="30594" y="83158"/>
                    <a:pt x="30460" y="83025"/>
                    <a:pt x="30460" y="82857"/>
                  </a:cubicBezTo>
                  <a:lnTo>
                    <a:pt x="30460" y="80969"/>
                  </a:lnTo>
                  <a:cubicBezTo>
                    <a:pt x="30460" y="80802"/>
                    <a:pt x="30594" y="80669"/>
                    <a:pt x="30761" y="80669"/>
                  </a:cubicBezTo>
                  <a:close/>
                  <a:moveTo>
                    <a:pt x="4211" y="85213"/>
                  </a:moveTo>
                  <a:cubicBezTo>
                    <a:pt x="4378" y="85230"/>
                    <a:pt x="4512" y="85364"/>
                    <a:pt x="4512" y="85531"/>
                  </a:cubicBezTo>
                  <a:lnTo>
                    <a:pt x="4512" y="87419"/>
                  </a:lnTo>
                  <a:cubicBezTo>
                    <a:pt x="4512" y="87586"/>
                    <a:pt x="4378" y="87720"/>
                    <a:pt x="4211" y="87720"/>
                  </a:cubicBezTo>
                  <a:lnTo>
                    <a:pt x="1789" y="87720"/>
                  </a:lnTo>
                  <a:cubicBezTo>
                    <a:pt x="1621" y="87720"/>
                    <a:pt x="1488" y="87586"/>
                    <a:pt x="1488" y="87419"/>
                  </a:cubicBezTo>
                  <a:lnTo>
                    <a:pt x="1488" y="85531"/>
                  </a:lnTo>
                  <a:cubicBezTo>
                    <a:pt x="1488" y="85364"/>
                    <a:pt x="1621" y="85230"/>
                    <a:pt x="1789" y="85213"/>
                  </a:cubicBezTo>
                  <a:close/>
                  <a:moveTo>
                    <a:pt x="33184" y="85213"/>
                  </a:moveTo>
                  <a:cubicBezTo>
                    <a:pt x="33351" y="85213"/>
                    <a:pt x="33485" y="85364"/>
                    <a:pt x="33485" y="85531"/>
                  </a:cubicBezTo>
                  <a:lnTo>
                    <a:pt x="33485" y="87419"/>
                  </a:lnTo>
                  <a:cubicBezTo>
                    <a:pt x="33485" y="87586"/>
                    <a:pt x="33351" y="87720"/>
                    <a:pt x="33184" y="87720"/>
                  </a:cubicBezTo>
                  <a:lnTo>
                    <a:pt x="30761" y="87720"/>
                  </a:lnTo>
                  <a:cubicBezTo>
                    <a:pt x="30594" y="87720"/>
                    <a:pt x="30460" y="87586"/>
                    <a:pt x="30460" y="87419"/>
                  </a:cubicBezTo>
                  <a:lnTo>
                    <a:pt x="30460" y="85531"/>
                  </a:lnTo>
                  <a:cubicBezTo>
                    <a:pt x="30460" y="85364"/>
                    <a:pt x="30594" y="85213"/>
                    <a:pt x="30761" y="85213"/>
                  </a:cubicBezTo>
                  <a:close/>
                  <a:moveTo>
                    <a:pt x="4211" y="89775"/>
                  </a:moveTo>
                  <a:cubicBezTo>
                    <a:pt x="4378" y="89775"/>
                    <a:pt x="4512" y="89908"/>
                    <a:pt x="4512" y="90075"/>
                  </a:cubicBezTo>
                  <a:lnTo>
                    <a:pt x="4512" y="91980"/>
                  </a:lnTo>
                  <a:cubicBezTo>
                    <a:pt x="4512" y="92147"/>
                    <a:pt x="4378" y="92281"/>
                    <a:pt x="4211" y="92281"/>
                  </a:cubicBezTo>
                  <a:lnTo>
                    <a:pt x="1789" y="92281"/>
                  </a:lnTo>
                  <a:cubicBezTo>
                    <a:pt x="1621" y="92281"/>
                    <a:pt x="1488" y="92147"/>
                    <a:pt x="1488" y="91980"/>
                  </a:cubicBezTo>
                  <a:lnTo>
                    <a:pt x="1488" y="90075"/>
                  </a:lnTo>
                  <a:cubicBezTo>
                    <a:pt x="1488" y="89908"/>
                    <a:pt x="1621" y="89775"/>
                    <a:pt x="1789" y="89775"/>
                  </a:cubicBezTo>
                  <a:close/>
                  <a:moveTo>
                    <a:pt x="33184" y="89775"/>
                  </a:moveTo>
                  <a:cubicBezTo>
                    <a:pt x="33351" y="89775"/>
                    <a:pt x="33485" y="89908"/>
                    <a:pt x="33485" y="90075"/>
                  </a:cubicBezTo>
                  <a:lnTo>
                    <a:pt x="33485" y="91980"/>
                  </a:lnTo>
                  <a:cubicBezTo>
                    <a:pt x="33485" y="92147"/>
                    <a:pt x="33351" y="92281"/>
                    <a:pt x="33184" y="92281"/>
                  </a:cubicBezTo>
                  <a:lnTo>
                    <a:pt x="30761" y="92281"/>
                  </a:lnTo>
                  <a:cubicBezTo>
                    <a:pt x="30594" y="92281"/>
                    <a:pt x="30460" y="92147"/>
                    <a:pt x="30460" y="91980"/>
                  </a:cubicBezTo>
                  <a:lnTo>
                    <a:pt x="30460" y="90075"/>
                  </a:lnTo>
                  <a:cubicBezTo>
                    <a:pt x="30460" y="89908"/>
                    <a:pt x="30594" y="89775"/>
                    <a:pt x="30761" y="89775"/>
                  </a:cubicBezTo>
                  <a:close/>
                  <a:moveTo>
                    <a:pt x="4211" y="94336"/>
                  </a:moveTo>
                  <a:cubicBezTo>
                    <a:pt x="4378" y="94336"/>
                    <a:pt x="4512" y="94470"/>
                    <a:pt x="4512" y="94637"/>
                  </a:cubicBezTo>
                  <a:lnTo>
                    <a:pt x="4512" y="96525"/>
                  </a:lnTo>
                  <a:cubicBezTo>
                    <a:pt x="4512" y="96692"/>
                    <a:pt x="4378" y="96826"/>
                    <a:pt x="4211" y="96826"/>
                  </a:cubicBezTo>
                  <a:lnTo>
                    <a:pt x="1789" y="96826"/>
                  </a:lnTo>
                  <a:cubicBezTo>
                    <a:pt x="1621" y="96826"/>
                    <a:pt x="1488" y="96692"/>
                    <a:pt x="1488" y="96525"/>
                  </a:cubicBezTo>
                  <a:lnTo>
                    <a:pt x="1488" y="94637"/>
                  </a:lnTo>
                  <a:cubicBezTo>
                    <a:pt x="1488" y="94470"/>
                    <a:pt x="1621" y="94336"/>
                    <a:pt x="1789" y="94336"/>
                  </a:cubicBezTo>
                  <a:close/>
                  <a:moveTo>
                    <a:pt x="33184" y="94336"/>
                  </a:moveTo>
                  <a:cubicBezTo>
                    <a:pt x="33351" y="94336"/>
                    <a:pt x="33485" y="94470"/>
                    <a:pt x="33485" y="94637"/>
                  </a:cubicBezTo>
                  <a:lnTo>
                    <a:pt x="33485" y="96525"/>
                  </a:lnTo>
                  <a:cubicBezTo>
                    <a:pt x="33485" y="96692"/>
                    <a:pt x="33351" y="96826"/>
                    <a:pt x="33184" y="96826"/>
                  </a:cubicBezTo>
                  <a:lnTo>
                    <a:pt x="30761" y="96826"/>
                  </a:lnTo>
                  <a:cubicBezTo>
                    <a:pt x="30594" y="96826"/>
                    <a:pt x="30460" y="96692"/>
                    <a:pt x="30460" y="96525"/>
                  </a:cubicBezTo>
                  <a:lnTo>
                    <a:pt x="30460" y="94637"/>
                  </a:lnTo>
                  <a:cubicBezTo>
                    <a:pt x="30460" y="94470"/>
                    <a:pt x="30594" y="94336"/>
                    <a:pt x="30761" y="94336"/>
                  </a:cubicBezTo>
                  <a:close/>
                  <a:moveTo>
                    <a:pt x="4211" y="98881"/>
                  </a:moveTo>
                  <a:cubicBezTo>
                    <a:pt x="4378" y="98881"/>
                    <a:pt x="4512" y="99031"/>
                    <a:pt x="4512" y="99198"/>
                  </a:cubicBezTo>
                  <a:lnTo>
                    <a:pt x="4512" y="101086"/>
                  </a:lnTo>
                  <a:cubicBezTo>
                    <a:pt x="4512" y="101253"/>
                    <a:pt x="4378" y="101387"/>
                    <a:pt x="4211" y="101387"/>
                  </a:cubicBezTo>
                  <a:lnTo>
                    <a:pt x="1789" y="101387"/>
                  </a:lnTo>
                  <a:cubicBezTo>
                    <a:pt x="1621" y="101387"/>
                    <a:pt x="1488" y="101253"/>
                    <a:pt x="1488" y="101086"/>
                  </a:cubicBezTo>
                  <a:lnTo>
                    <a:pt x="1488" y="99198"/>
                  </a:lnTo>
                  <a:cubicBezTo>
                    <a:pt x="1488" y="99031"/>
                    <a:pt x="1621" y="98881"/>
                    <a:pt x="1789" y="98881"/>
                  </a:cubicBezTo>
                  <a:close/>
                  <a:moveTo>
                    <a:pt x="33184" y="98881"/>
                  </a:moveTo>
                  <a:cubicBezTo>
                    <a:pt x="33351" y="98881"/>
                    <a:pt x="33485" y="99015"/>
                    <a:pt x="33485" y="99182"/>
                  </a:cubicBezTo>
                  <a:lnTo>
                    <a:pt x="33485" y="101086"/>
                  </a:lnTo>
                  <a:cubicBezTo>
                    <a:pt x="33485" y="101253"/>
                    <a:pt x="33351" y="101387"/>
                    <a:pt x="33184" y="101387"/>
                  </a:cubicBezTo>
                  <a:lnTo>
                    <a:pt x="30761" y="101387"/>
                  </a:lnTo>
                  <a:cubicBezTo>
                    <a:pt x="30594" y="101387"/>
                    <a:pt x="30460" y="101253"/>
                    <a:pt x="30460" y="101086"/>
                  </a:cubicBezTo>
                  <a:lnTo>
                    <a:pt x="30460" y="99182"/>
                  </a:lnTo>
                  <a:cubicBezTo>
                    <a:pt x="30460" y="99015"/>
                    <a:pt x="30594" y="98881"/>
                    <a:pt x="30761" y="98881"/>
                  </a:cubicBezTo>
                  <a:close/>
                  <a:moveTo>
                    <a:pt x="4211" y="103442"/>
                  </a:moveTo>
                  <a:cubicBezTo>
                    <a:pt x="4378" y="103442"/>
                    <a:pt x="4512" y="103576"/>
                    <a:pt x="4512" y="103743"/>
                  </a:cubicBezTo>
                  <a:lnTo>
                    <a:pt x="4512" y="105648"/>
                  </a:lnTo>
                  <a:cubicBezTo>
                    <a:pt x="4512" y="105815"/>
                    <a:pt x="4378" y="105949"/>
                    <a:pt x="4211" y="105949"/>
                  </a:cubicBezTo>
                  <a:lnTo>
                    <a:pt x="1789" y="105949"/>
                  </a:lnTo>
                  <a:cubicBezTo>
                    <a:pt x="1621" y="105949"/>
                    <a:pt x="1488" y="105815"/>
                    <a:pt x="1488" y="105631"/>
                  </a:cubicBezTo>
                  <a:lnTo>
                    <a:pt x="1488" y="103743"/>
                  </a:lnTo>
                  <a:cubicBezTo>
                    <a:pt x="1488" y="103576"/>
                    <a:pt x="1621" y="103442"/>
                    <a:pt x="1789" y="103442"/>
                  </a:cubicBezTo>
                  <a:close/>
                  <a:moveTo>
                    <a:pt x="27536" y="80669"/>
                  </a:moveTo>
                  <a:cubicBezTo>
                    <a:pt x="27720" y="80669"/>
                    <a:pt x="27871" y="80819"/>
                    <a:pt x="27871" y="81003"/>
                  </a:cubicBezTo>
                  <a:lnTo>
                    <a:pt x="27871" y="105598"/>
                  </a:lnTo>
                  <a:cubicBezTo>
                    <a:pt x="27871" y="105798"/>
                    <a:pt x="27720" y="105949"/>
                    <a:pt x="27536" y="105949"/>
                  </a:cubicBezTo>
                  <a:lnTo>
                    <a:pt x="6868" y="105949"/>
                  </a:lnTo>
                  <a:cubicBezTo>
                    <a:pt x="6684" y="105949"/>
                    <a:pt x="6534" y="105798"/>
                    <a:pt x="6534" y="105598"/>
                  </a:cubicBezTo>
                  <a:lnTo>
                    <a:pt x="6534" y="81003"/>
                  </a:lnTo>
                  <a:cubicBezTo>
                    <a:pt x="6534" y="80819"/>
                    <a:pt x="6684" y="80669"/>
                    <a:pt x="6868" y="80669"/>
                  </a:cubicBezTo>
                  <a:close/>
                  <a:moveTo>
                    <a:pt x="33184" y="103442"/>
                  </a:moveTo>
                  <a:cubicBezTo>
                    <a:pt x="33351" y="103442"/>
                    <a:pt x="33485" y="103576"/>
                    <a:pt x="33485" y="103743"/>
                  </a:cubicBezTo>
                  <a:lnTo>
                    <a:pt x="33485" y="105648"/>
                  </a:lnTo>
                  <a:cubicBezTo>
                    <a:pt x="33485" y="105815"/>
                    <a:pt x="33351" y="105949"/>
                    <a:pt x="33184" y="105949"/>
                  </a:cubicBezTo>
                  <a:lnTo>
                    <a:pt x="30761" y="105949"/>
                  </a:lnTo>
                  <a:cubicBezTo>
                    <a:pt x="30594" y="105949"/>
                    <a:pt x="30460" y="105815"/>
                    <a:pt x="30460" y="105648"/>
                  </a:cubicBezTo>
                  <a:lnTo>
                    <a:pt x="30460" y="103743"/>
                  </a:lnTo>
                  <a:cubicBezTo>
                    <a:pt x="30460" y="103576"/>
                    <a:pt x="30594" y="103442"/>
                    <a:pt x="30761" y="103442"/>
                  </a:cubicBezTo>
                  <a:close/>
                  <a:moveTo>
                    <a:pt x="4211" y="108004"/>
                  </a:moveTo>
                  <a:cubicBezTo>
                    <a:pt x="4378" y="108004"/>
                    <a:pt x="4512" y="108137"/>
                    <a:pt x="4512" y="108304"/>
                  </a:cubicBezTo>
                  <a:lnTo>
                    <a:pt x="4512" y="110193"/>
                  </a:lnTo>
                  <a:cubicBezTo>
                    <a:pt x="4512" y="110360"/>
                    <a:pt x="4378" y="110493"/>
                    <a:pt x="4211" y="110493"/>
                  </a:cubicBezTo>
                  <a:lnTo>
                    <a:pt x="1789" y="110493"/>
                  </a:lnTo>
                  <a:cubicBezTo>
                    <a:pt x="1621" y="110493"/>
                    <a:pt x="1488" y="110360"/>
                    <a:pt x="1488" y="110193"/>
                  </a:cubicBezTo>
                  <a:lnTo>
                    <a:pt x="1488" y="108304"/>
                  </a:lnTo>
                  <a:cubicBezTo>
                    <a:pt x="1488" y="108137"/>
                    <a:pt x="1621" y="108004"/>
                    <a:pt x="1789" y="108004"/>
                  </a:cubicBezTo>
                  <a:close/>
                  <a:moveTo>
                    <a:pt x="33184" y="108004"/>
                  </a:moveTo>
                  <a:cubicBezTo>
                    <a:pt x="33351" y="108004"/>
                    <a:pt x="33485" y="108137"/>
                    <a:pt x="33485" y="108304"/>
                  </a:cubicBezTo>
                  <a:lnTo>
                    <a:pt x="33485" y="110193"/>
                  </a:lnTo>
                  <a:cubicBezTo>
                    <a:pt x="33485" y="110360"/>
                    <a:pt x="33351" y="110493"/>
                    <a:pt x="33184" y="110493"/>
                  </a:cubicBezTo>
                  <a:lnTo>
                    <a:pt x="30761" y="110493"/>
                  </a:lnTo>
                  <a:cubicBezTo>
                    <a:pt x="30594" y="110493"/>
                    <a:pt x="30460" y="110360"/>
                    <a:pt x="30460" y="110193"/>
                  </a:cubicBezTo>
                  <a:lnTo>
                    <a:pt x="30460" y="108304"/>
                  </a:lnTo>
                  <a:cubicBezTo>
                    <a:pt x="30460" y="108137"/>
                    <a:pt x="30594" y="108004"/>
                    <a:pt x="30761" y="108004"/>
                  </a:cubicBezTo>
                  <a:close/>
                  <a:moveTo>
                    <a:pt x="4211" y="112548"/>
                  </a:moveTo>
                  <a:cubicBezTo>
                    <a:pt x="4378" y="112548"/>
                    <a:pt x="4512" y="112682"/>
                    <a:pt x="4512" y="112849"/>
                  </a:cubicBezTo>
                  <a:lnTo>
                    <a:pt x="4512" y="114754"/>
                  </a:lnTo>
                  <a:cubicBezTo>
                    <a:pt x="4512" y="114921"/>
                    <a:pt x="4378" y="115055"/>
                    <a:pt x="4211" y="115055"/>
                  </a:cubicBezTo>
                  <a:lnTo>
                    <a:pt x="1789" y="115055"/>
                  </a:lnTo>
                  <a:cubicBezTo>
                    <a:pt x="1621" y="115055"/>
                    <a:pt x="1488" y="114921"/>
                    <a:pt x="1488" y="114754"/>
                  </a:cubicBezTo>
                  <a:lnTo>
                    <a:pt x="1488" y="112849"/>
                  </a:lnTo>
                  <a:cubicBezTo>
                    <a:pt x="1488" y="112682"/>
                    <a:pt x="1621" y="112548"/>
                    <a:pt x="1789" y="112548"/>
                  </a:cubicBezTo>
                  <a:close/>
                  <a:moveTo>
                    <a:pt x="33184" y="112548"/>
                  </a:moveTo>
                  <a:cubicBezTo>
                    <a:pt x="33351" y="112548"/>
                    <a:pt x="33485" y="112682"/>
                    <a:pt x="33485" y="112849"/>
                  </a:cubicBezTo>
                  <a:lnTo>
                    <a:pt x="33485" y="114754"/>
                  </a:lnTo>
                  <a:cubicBezTo>
                    <a:pt x="33485" y="114921"/>
                    <a:pt x="33351" y="115055"/>
                    <a:pt x="33184" y="115055"/>
                  </a:cubicBezTo>
                  <a:lnTo>
                    <a:pt x="30761" y="115055"/>
                  </a:lnTo>
                  <a:cubicBezTo>
                    <a:pt x="30594" y="115055"/>
                    <a:pt x="30460" y="114921"/>
                    <a:pt x="30460" y="114754"/>
                  </a:cubicBezTo>
                  <a:lnTo>
                    <a:pt x="30460" y="112849"/>
                  </a:lnTo>
                  <a:cubicBezTo>
                    <a:pt x="30460" y="112682"/>
                    <a:pt x="30594" y="112548"/>
                    <a:pt x="30761" y="112548"/>
                  </a:cubicBezTo>
                  <a:close/>
                  <a:moveTo>
                    <a:pt x="4211" y="117110"/>
                  </a:moveTo>
                  <a:cubicBezTo>
                    <a:pt x="4378" y="117110"/>
                    <a:pt x="4512" y="117244"/>
                    <a:pt x="4512" y="117411"/>
                  </a:cubicBezTo>
                  <a:lnTo>
                    <a:pt x="4512" y="119299"/>
                  </a:lnTo>
                  <a:cubicBezTo>
                    <a:pt x="4512" y="119466"/>
                    <a:pt x="4378" y="119616"/>
                    <a:pt x="4211" y="119616"/>
                  </a:cubicBezTo>
                  <a:lnTo>
                    <a:pt x="1789" y="119616"/>
                  </a:lnTo>
                  <a:cubicBezTo>
                    <a:pt x="1621" y="119616"/>
                    <a:pt x="1488" y="119466"/>
                    <a:pt x="1488" y="119299"/>
                  </a:cubicBezTo>
                  <a:lnTo>
                    <a:pt x="1488" y="117411"/>
                  </a:lnTo>
                  <a:cubicBezTo>
                    <a:pt x="1488" y="117244"/>
                    <a:pt x="1621" y="117110"/>
                    <a:pt x="1789" y="117110"/>
                  </a:cubicBezTo>
                  <a:close/>
                  <a:moveTo>
                    <a:pt x="33184" y="117110"/>
                  </a:moveTo>
                  <a:cubicBezTo>
                    <a:pt x="33351" y="117110"/>
                    <a:pt x="33485" y="117244"/>
                    <a:pt x="33485" y="117411"/>
                  </a:cubicBezTo>
                  <a:lnTo>
                    <a:pt x="33485" y="119299"/>
                  </a:lnTo>
                  <a:cubicBezTo>
                    <a:pt x="33485" y="119466"/>
                    <a:pt x="33351" y="119599"/>
                    <a:pt x="33184" y="119616"/>
                  </a:cubicBezTo>
                  <a:lnTo>
                    <a:pt x="30761" y="119616"/>
                  </a:lnTo>
                  <a:cubicBezTo>
                    <a:pt x="30594" y="119599"/>
                    <a:pt x="30460" y="119466"/>
                    <a:pt x="30460" y="119299"/>
                  </a:cubicBezTo>
                  <a:lnTo>
                    <a:pt x="30460" y="117411"/>
                  </a:lnTo>
                  <a:cubicBezTo>
                    <a:pt x="30460" y="117244"/>
                    <a:pt x="30594" y="117110"/>
                    <a:pt x="30761" y="117110"/>
                  </a:cubicBezTo>
                  <a:close/>
                  <a:moveTo>
                    <a:pt x="4211" y="121671"/>
                  </a:moveTo>
                  <a:cubicBezTo>
                    <a:pt x="4378" y="121671"/>
                    <a:pt x="4512" y="121805"/>
                    <a:pt x="4512" y="121972"/>
                  </a:cubicBezTo>
                  <a:lnTo>
                    <a:pt x="4512" y="123860"/>
                  </a:lnTo>
                  <a:cubicBezTo>
                    <a:pt x="4512" y="124027"/>
                    <a:pt x="4378" y="124161"/>
                    <a:pt x="4211" y="124161"/>
                  </a:cubicBezTo>
                  <a:lnTo>
                    <a:pt x="1789" y="124161"/>
                  </a:lnTo>
                  <a:cubicBezTo>
                    <a:pt x="1621" y="124161"/>
                    <a:pt x="1488" y="124027"/>
                    <a:pt x="1488" y="123860"/>
                  </a:cubicBezTo>
                  <a:lnTo>
                    <a:pt x="1488" y="121972"/>
                  </a:lnTo>
                  <a:cubicBezTo>
                    <a:pt x="1488" y="121805"/>
                    <a:pt x="1621" y="121671"/>
                    <a:pt x="1789" y="121671"/>
                  </a:cubicBezTo>
                  <a:close/>
                  <a:moveTo>
                    <a:pt x="33184" y="121671"/>
                  </a:moveTo>
                  <a:cubicBezTo>
                    <a:pt x="33351" y="121671"/>
                    <a:pt x="33485" y="121805"/>
                    <a:pt x="33485" y="121972"/>
                  </a:cubicBezTo>
                  <a:lnTo>
                    <a:pt x="33485" y="123860"/>
                  </a:lnTo>
                  <a:cubicBezTo>
                    <a:pt x="33485" y="124027"/>
                    <a:pt x="33351" y="124161"/>
                    <a:pt x="33184" y="124161"/>
                  </a:cubicBezTo>
                  <a:lnTo>
                    <a:pt x="30761" y="124161"/>
                  </a:lnTo>
                  <a:cubicBezTo>
                    <a:pt x="30594" y="124161"/>
                    <a:pt x="30460" y="124027"/>
                    <a:pt x="30460" y="123860"/>
                  </a:cubicBezTo>
                  <a:lnTo>
                    <a:pt x="30460" y="121972"/>
                  </a:lnTo>
                  <a:cubicBezTo>
                    <a:pt x="30460" y="121805"/>
                    <a:pt x="30594" y="121671"/>
                    <a:pt x="30761" y="121671"/>
                  </a:cubicBezTo>
                  <a:close/>
                  <a:moveTo>
                    <a:pt x="4211" y="126216"/>
                  </a:moveTo>
                  <a:cubicBezTo>
                    <a:pt x="4378" y="126216"/>
                    <a:pt x="4512" y="126350"/>
                    <a:pt x="4512" y="126517"/>
                  </a:cubicBezTo>
                  <a:lnTo>
                    <a:pt x="4512" y="128421"/>
                  </a:lnTo>
                  <a:cubicBezTo>
                    <a:pt x="4512" y="128589"/>
                    <a:pt x="4378" y="128722"/>
                    <a:pt x="4211" y="128722"/>
                  </a:cubicBezTo>
                  <a:lnTo>
                    <a:pt x="1789" y="128722"/>
                  </a:lnTo>
                  <a:cubicBezTo>
                    <a:pt x="1621" y="128722"/>
                    <a:pt x="1488" y="128589"/>
                    <a:pt x="1488" y="128421"/>
                  </a:cubicBezTo>
                  <a:lnTo>
                    <a:pt x="1488" y="126517"/>
                  </a:lnTo>
                  <a:cubicBezTo>
                    <a:pt x="1488" y="126350"/>
                    <a:pt x="1621" y="126216"/>
                    <a:pt x="1789" y="126216"/>
                  </a:cubicBezTo>
                  <a:close/>
                  <a:moveTo>
                    <a:pt x="33184" y="126216"/>
                  </a:moveTo>
                  <a:cubicBezTo>
                    <a:pt x="33351" y="126216"/>
                    <a:pt x="33485" y="126350"/>
                    <a:pt x="33485" y="126517"/>
                  </a:cubicBezTo>
                  <a:lnTo>
                    <a:pt x="33485" y="128421"/>
                  </a:lnTo>
                  <a:cubicBezTo>
                    <a:pt x="33485" y="128589"/>
                    <a:pt x="33351" y="128722"/>
                    <a:pt x="33184" y="128722"/>
                  </a:cubicBezTo>
                  <a:lnTo>
                    <a:pt x="30761" y="128722"/>
                  </a:lnTo>
                  <a:cubicBezTo>
                    <a:pt x="30594" y="128722"/>
                    <a:pt x="30460" y="128589"/>
                    <a:pt x="30460" y="128421"/>
                  </a:cubicBezTo>
                  <a:lnTo>
                    <a:pt x="30460" y="126517"/>
                  </a:lnTo>
                  <a:cubicBezTo>
                    <a:pt x="30460" y="126350"/>
                    <a:pt x="30594" y="126216"/>
                    <a:pt x="30761" y="126216"/>
                  </a:cubicBezTo>
                  <a:close/>
                  <a:moveTo>
                    <a:pt x="27536" y="108004"/>
                  </a:moveTo>
                  <a:cubicBezTo>
                    <a:pt x="27720" y="108004"/>
                    <a:pt x="27871" y="108154"/>
                    <a:pt x="27871" y="108338"/>
                  </a:cubicBezTo>
                  <a:lnTo>
                    <a:pt x="27871" y="132933"/>
                  </a:lnTo>
                  <a:cubicBezTo>
                    <a:pt x="27871" y="133117"/>
                    <a:pt x="27720" y="133267"/>
                    <a:pt x="27536" y="133267"/>
                  </a:cubicBezTo>
                  <a:lnTo>
                    <a:pt x="6868" y="133267"/>
                  </a:lnTo>
                  <a:cubicBezTo>
                    <a:pt x="6684" y="133267"/>
                    <a:pt x="6534" y="133117"/>
                    <a:pt x="6534" y="132933"/>
                  </a:cubicBezTo>
                  <a:lnTo>
                    <a:pt x="6534" y="108338"/>
                  </a:lnTo>
                  <a:cubicBezTo>
                    <a:pt x="6534" y="108154"/>
                    <a:pt x="6684" y="108004"/>
                    <a:pt x="6868" y="108004"/>
                  </a:cubicBezTo>
                  <a:close/>
                  <a:moveTo>
                    <a:pt x="33184" y="130777"/>
                  </a:moveTo>
                  <a:cubicBezTo>
                    <a:pt x="33351" y="130777"/>
                    <a:pt x="33485" y="130911"/>
                    <a:pt x="33485" y="131078"/>
                  </a:cubicBezTo>
                  <a:lnTo>
                    <a:pt x="33485" y="132966"/>
                  </a:lnTo>
                  <a:cubicBezTo>
                    <a:pt x="33485" y="133133"/>
                    <a:pt x="33351" y="133267"/>
                    <a:pt x="33184" y="133267"/>
                  </a:cubicBezTo>
                  <a:lnTo>
                    <a:pt x="30761" y="133267"/>
                  </a:lnTo>
                  <a:cubicBezTo>
                    <a:pt x="30594" y="133267"/>
                    <a:pt x="30460" y="133133"/>
                    <a:pt x="30460" y="132966"/>
                  </a:cubicBezTo>
                  <a:lnTo>
                    <a:pt x="30460" y="131078"/>
                  </a:lnTo>
                  <a:cubicBezTo>
                    <a:pt x="30460" y="130911"/>
                    <a:pt x="30594" y="130777"/>
                    <a:pt x="30761" y="130777"/>
                  </a:cubicBezTo>
                  <a:close/>
                  <a:moveTo>
                    <a:pt x="4211" y="130777"/>
                  </a:moveTo>
                  <a:cubicBezTo>
                    <a:pt x="4378" y="130777"/>
                    <a:pt x="4512" y="130911"/>
                    <a:pt x="4512" y="131078"/>
                  </a:cubicBezTo>
                  <a:lnTo>
                    <a:pt x="4512" y="132966"/>
                  </a:lnTo>
                  <a:cubicBezTo>
                    <a:pt x="4512" y="133133"/>
                    <a:pt x="4378" y="133267"/>
                    <a:pt x="4211" y="133284"/>
                  </a:cubicBezTo>
                  <a:lnTo>
                    <a:pt x="1789" y="133267"/>
                  </a:lnTo>
                  <a:cubicBezTo>
                    <a:pt x="1621" y="133267"/>
                    <a:pt x="1488" y="133133"/>
                    <a:pt x="1488" y="132966"/>
                  </a:cubicBezTo>
                  <a:lnTo>
                    <a:pt x="1488" y="131078"/>
                  </a:lnTo>
                  <a:cubicBezTo>
                    <a:pt x="1488" y="130911"/>
                    <a:pt x="1621" y="130777"/>
                    <a:pt x="1789" y="130777"/>
                  </a:cubicBezTo>
                  <a:close/>
                  <a:moveTo>
                    <a:pt x="1" y="0"/>
                  </a:moveTo>
                  <a:lnTo>
                    <a:pt x="1" y="135606"/>
                  </a:lnTo>
                  <a:lnTo>
                    <a:pt x="35841" y="135606"/>
                  </a:lnTo>
                  <a:lnTo>
                    <a:pt x="35841" y="0"/>
                  </a:lnTo>
                  <a:lnTo>
                    <a:pt x="27871" y="0"/>
                  </a:lnTo>
                  <a:lnTo>
                    <a:pt x="27871" y="23676"/>
                  </a:lnTo>
                  <a:cubicBezTo>
                    <a:pt x="27871" y="23860"/>
                    <a:pt x="27720" y="24010"/>
                    <a:pt x="27536" y="24010"/>
                  </a:cubicBezTo>
                  <a:lnTo>
                    <a:pt x="6868" y="24010"/>
                  </a:lnTo>
                  <a:cubicBezTo>
                    <a:pt x="6684" y="24010"/>
                    <a:pt x="6534" y="23860"/>
                    <a:pt x="6534" y="23676"/>
                  </a:cubicBezTo>
                  <a:lnTo>
                    <a:pt x="6534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6"/>
          <p:cNvGrpSpPr/>
          <p:nvPr/>
        </p:nvGrpSpPr>
        <p:grpSpPr>
          <a:xfrm>
            <a:off x="7830308" y="798308"/>
            <a:ext cx="1147891" cy="4345187"/>
            <a:chOff x="7276108" y="1589521"/>
            <a:chExt cx="1147891" cy="4345187"/>
          </a:xfrm>
        </p:grpSpPr>
        <p:sp>
          <p:nvSpPr>
            <p:cNvPr id="720" name="Google Shape;720;p36"/>
            <p:cNvSpPr/>
            <p:nvPr/>
          </p:nvSpPr>
          <p:spPr>
            <a:xfrm>
              <a:off x="7310851" y="1633875"/>
              <a:ext cx="1069500" cy="843300"/>
            </a:xfrm>
            <a:prstGeom prst="rect">
              <a:avLst/>
            </a:pr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7655388" y="1865888"/>
              <a:ext cx="309600" cy="294000"/>
            </a:xfrm>
            <a:prstGeom prst="star5">
              <a:avLst>
                <a:gd fmla="val 24872" name="adj"/>
                <a:gd fmla="val 105146" name="hf"/>
                <a:gd fmla="val 110557" name="vf"/>
              </a:avLst>
            </a:pr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310851" y="3392000"/>
              <a:ext cx="1069500" cy="843300"/>
            </a:xfrm>
            <a:prstGeom prst="rect">
              <a:avLst/>
            </a:pr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655388" y="3666650"/>
              <a:ext cx="309600" cy="294000"/>
            </a:xfrm>
            <a:prstGeom prst="star5">
              <a:avLst>
                <a:gd fmla="val 24872" name="adj"/>
                <a:gd fmla="val 105146" name="hf"/>
                <a:gd fmla="val 110557" name="vf"/>
              </a:avLst>
            </a:pr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276108" y="1589521"/>
              <a:ext cx="1147891" cy="4345187"/>
            </a:xfrm>
            <a:custGeom>
              <a:rect b="b" l="l" r="r" t="t"/>
              <a:pathLst>
                <a:path extrusionOk="0" h="135607" w="35824">
                  <a:moveTo>
                    <a:pt x="4211" y="2340"/>
                  </a:moveTo>
                  <a:cubicBezTo>
                    <a:pt x="4378" y="2340"/>
                    <a:pt x="4512" y="2473"/>
                    <a:pt x="4512" y="2640"/>
                  </a:cubicBezTo>
                  <a:lnTo>
                    <a:pt x="4512" y="4529"/>
                  </a:lnTo>
                  <a:cubicBezTo>
                    <a:pt x="4512" y="4696"/>
                    <a:pt x="4378" y="4829"/>
                    <a:pt x="4211" y="4829"/>
                  </a:cubicBezTo>
                  <a:lnTo>
                    <a:pt x="1789" y="4829"/>
                  </a:lnTo>
                  <a:cubicBezTo>
                    <a:pt x="1622" y="4829"/>
                    <a:pt x="1488" y="4696"/>
                    <a:pt x="1488" y="4529"/>
                  </a:cubicBezTo>
                  <a:lnTo>
                    <a:pt x="1488" y="2640"/>
                  </a:lnTo>
                  <a:cubicBezTo>
                    <a:pt x="1488" y="2473"/>
                    <a:pt x="1622" y="2340"/>
                    <a:pt x="1789" y="2340"/>
                  </a:cubicBezTo>
                  <a:close/>
                  <a:moveTo>
                    <a:pt x="33184" y="2340"/>
                  </a:moveTo>
                  <a:cubicBezTo>
                    <a:pt x="33351" y="2340"/>
                    <a:pt x="33485" y="2473"/>
                    <a:pt x="33485" y="2640"/>
                  </a:cubicBezTo>
                  <a:lnTo>
                    <a:pt x="33485" y="4529"/>
                  </a:lnTo>
                  <a:cubicBezTo>
                    <a:pt x="33485" y="4696"/>
                    <a:pt x="33351" y="4829"/>
                    <a:pt x="33184" y="4829"/>
                  </a:cubicBezTo>
                  <a:lnTo>
                    <a:pt x="30761" y="4829"/>
                  </a:lnTo>
                  <a:cubicBezTo>
                    <a:pt x="30594" y="4829"/>
                    <a:pt x="30444" y="4696"/>
                    <a:pt x="30444" y="4529"/>
                  </a:cubicBezTo>
                  <a:lnTo>
                    <a:pt x="30444" y="2640"/>
                  </a:lnTo>
                  <a:cubicBezTo>
                    <a:pt x="30444" y="2473"/>
                    <a:pt x="30594" y="2340"/>
                    <a:pt x="30761" y="2340"/>
                  </a:cubicBezTo>
                  <a:close/>
                  <a:moveTo>
                    <a:pt x="4211" y="6884"/>
                  </a:moveTo>
                  <a:cubicBezTo>
                    <a:pt x="4378" y="6884"/>
                    <a:pt x="4512" y="7018"/>
                    <a:pt x="4512" y="7185"/>
                  </a:cubicBezTo>
                  <a:lnTo>
                    <a:pt x="4512" y="9090"/>
                  </a:lnTo>
                  <a:cubicBezTo>
                    <a:pt x="4512" y="9257"/>
                    <a:pt x="4378" y="9391"/>
                    <a:pt x="4211" y="9391"/>
                  </a:cubicBezTo>
                  <a:lnTo>
                    <a:pt x="1789" y="9391"/>
                  </a:lnTo>
                  <a:cubicBezTo>
                    <a:pt x="1622" y="9391"/>
                    <a:pt x="1488" y="9257"/>
                    <a:pt x="1488" y="9090"/>
                  </a:cubicBezTo>
                  <a:lnTo>
                    <a:pt x="1488" y="7185"/>
                  </a:lnTo>
                  <a:cubicBezTo>
                    <a:pt x="1488" y="7018"/>
                    <a:pt x="1622" y="6884"/>
                    <a:pt x="1789" y="6884"/>
                  </a:cubicBezTo>
                  <a:close/>
                  <a:moveTo>
                    <a:pt x="33184" y="6884"/>
                  </a:moveTo>
                  <a:cubicBezTo>
                    <a:pt x="33351" y="6884"/>
                    <a:pt x="33485" y="7018"/>
                    <a:pt x="33485" y="7185"/>
                  </a:cubicBezTo>
                  <a:lnTo>
                    <a:pt x="33485" y="9090"/>
                  </a:lnTo>
                  <a:cubicBezTo>
                    <a:pt x="33485" y="9257"/>
                    <a:pt x="33351" y="9391"/>
                    <a:pt x="33184" y="9391"/>
                  </a:cubicBezTo>
                  <a:lnTo>
                    <a:pt x="30761" y="9391"/>
                  </a:lnTo>
                  <a:cubicBezTo>
                    <a:pt x="30594" y="9391"/>
                    <a:pt x="30444" y="9257"/>
                    <a:pt x="30444" y="9090"/>
                  </a:cubicBezTo>
                  <a:lnTo>
                    <a:pt x="30444" y="7185"/>
                  </a:lnTo>
                  <a:cubicBezTo>
                    <a:pt x="30444" y="7018"/>
                    <a:pt x="30594" y="6884"/>
                    <a:pt x="30761" y="6884"/>
                  </a:cubicBezTo>
                  <a:close/>
                  <a:moveTo>
                    <a:pt x="4211" y="11446"/>
                  </a:moveTo>
                  <a:cubicBezTo>
                    <a:pt x="4378" y="11446"/>
                    <a:pt x="4512" y="11580"/>
                    <a:pt x="4512" y="11747"/>
                  </a:cubicBezTo>
                  <a:lnTo>
                    <a:pt x="4512" y="13635"/>
                  </a:lnTo>
                  <a:cubicBezTo>
                    <a:pt x="4512" y="13802"/>
                    <a:pt x="4378" y="13952"/>
                    <a:pt x="4211" y="13952"/>
                  </a:cubicBezTo>
                  <a:lnTo>
                    <a:pt x="1789" y="13952"/>
                  </a:lnTo>
                  <a:cubicBezTo>
                    <a:pt x="1622" y="13952"/>
                    <a:pt x="1488" y="13802"/>
                    <a:pt x="1488" y="13635"/>
                  </a:cubicBezTo>
                  <a:lnTo>
                    <a:pt x="1488" y="11747"/>
                  </a:lnTo>
                  <a:cubicBezTo>
                    <a:pt x="1488" y="11580"/>
                    <a:pt x="1622" y="11446"/>
                    <a:pt x="1789" y="11446"/>
                  </a:cubicBezTo>
                  <a:close/>
                  <a:moveTo>
                    <a:pt x="33184" y="11446"/>
                  </a:moveTo>
                  <a:cubicBezTo>
                    <a:pt x="33351" y="11446"/>
                    <a:pt x="33485" y="11580"/>
                    <a:pt x="33485" y="11747"/>
                  </a:cubicBezTo>
                  <a:lnTo>
                    <a:pt x="33485" y="13635"/>
                  </a:lnTo>
                  <a:cubicBezTo>
                    <a:pt x="33485" y="13802"/>
                    <a:pt x="33351" y="13935"/>
                    <a:pt x="33184" y="13952"/>
                  </a:cubicBezTo>
                  <a:lnTo>
                    <a:pt x="30761" y="13952"/>
                  </a:lnTo>
                  <a:cubicBezTo>
                    <a:pt x="30594" y="13935"/>
                    <a:pt x="30444" y="13802"/>
                    <a:pt x="30444" y="13635"/>
                  </a:cubicBezTo>
                  <a:lnTo>
                    <a:pt x="30444" y="11747"/>
                  </a:lnTo>
                  <a:cubicBezTo>
                    <a:pt x="30444" y="11580"/>
                    <a:pt x="30594" y="11446"/>
                    <a:pt x="30761" y="11446"/>
                  </a:cubicBezTo>
                  <a:close/>
                  <a:moveTo>
                    <a:pt x="4211" y="16007"/>
                  </a:moveTo>
                  <a:cubicBezTo>
                    <a:pt x="4378" y="16007"/>
                    <a:pt x="4512" y="16141"/>
                    <a:pt x="4512" y="16308"/>
                  </a:cubicBezTo>
                  <a:lnTo>
                    <a:pt x="4512" y="18196"/>
                  </a:lnTo>
                  <a:cubicBezTo>
                    <a:pt x="4512" y="18363"/>
                    <a:pt x="4378" y="18497"/>
                    <a:pt x="4211" y="18497"/>
                  </a:cubicBezTo>
                  <a:lnTo>
                    <a:pt x="1789" y="18497"/>
                  </a:lnTo>
                  <a:cubicBezTo>
                    <a:pt x="1622" y="18497"/>
                    <a:pt x="1488" y="18363"/>
                    <a:pt x="1488" y="18196"/>
                  </a:cubicBezTo>
                  <a:lnTo>
                    <a:pt x="1488" y="16308"/>
                  </a:lnTo>
                  <a:cubicBezTo>
                    <a:pt x="1488" y="16141"/>
                    <a:pt x="1622" y="16007"/>
                    <a:pt x="1789" y="16007"/>
                  </a:cubicBezTo>
                  <a:close/>
                  <a:moveTo>
                    <a:pt x="33184" y="16007"/>
                  </a:moveTo>
                  <a:cubicBezTo>
                    <a:pt x="33351" y="16007"/>
                    <a:pt x="33485" y="16141"/>
                    <a:pt x="33485" y="16308"/>
                  </a:cubicBezTo>
                  <a:lnTo>
                    <a:pt x="33485" y="18196"/>
                  </a:lnTo>
                  <a:cubicBezTo>
                    <a:pt x="33485" y="18363"/>
                    <a:pt x="33351" y="18497"/>
                    <a:pt x="33184" y="18497"/>
                  </a:cubicBezTo>
                  <a:lnTo>
                    <a:pt x="30761" y="18497"/>
                  </a:lnTo>
                  <a:cubicBezTo>
                    <a:pt x="30594" y="18497"/>
                    <a:pt x="30444" y="18363"/>
                    <a:pt x="30444" y="18196"/>
                  </a:cubicBezTo>
                  <a:lnTo>
                    <a:pt x="30444" y="16308"/>
                  </a:lnTo>
                  <a:cubicBezTo>
                    <a:pt x="30444" y="16141"/>
                    <a:pt x="30594" y="16007"/>
                    <a:pt x="30761" y="16007"/>
                  </a:cubicBezTo>
                  <a:close/>
                  <a:moveTo>
                    <a:pt x="4211" y="20552"/>
                  </a:moveTo>
                  <a:cubicBezTo>
                    <a:pt x="4378" y="20552"/>
                    <a:pt x="4512" y="20686"/>
                    <a:pt x="4512" y="20853"/>
                  </a:cubicBezTo>
                  <a:lnTo>
                    <a:pt x="4512" y="22757"/>
                  </a:lnTo>
                  <a:cubicBezTo>
                    <a:pt x="4512" y="22925"/>
                    <a:pt x="4378" y="23058"/>
                    <a:pt x="4211" y="23058"/>
                  </a:cubicBezTo>
                  <a:lnTo>
                    <a:pt x="1789" y="23058"/>
                  </a:lnTo>
                  <a:cubicBezTo>
                    <a:pt x="1622" y="23058"/>
                    <a:pt x="1488" y="22925"/>
                    <a:pt x="1488" y="22757"/>
                  </a:cubicBezTo>
                  <a:lnTo>
                    <a:pt x="1488" y="20853"/>
                  </a:lnTo>
                  <a:cubicBezTo>
                    <a:pt x="1488" y="20686"/>
                    <a:pt x="1622" y="20552"/>
                    <a:pt x="1789" y="20552"/>
                  </a:cubicBezTo>
                  <a:close/>
                  <a:moveTo>
                    <a:pt x="33184" y="20552"/>
                  </a:moveTo>
                  <a:cubicBezTo>
                    <a:pt x="33351" y="20552"/>
                    <a:pt x="33485" y="20686"/>
                    <a:pt x="33485" y="20853"/>
                  </a:cubicBezTo>
                  <a:lnTo>
                    <a:pt x="33485" y="22757"/>
                  </a:lnTo>
                  <a:cubicBezTo>
                    <a:pt x="33485" y="22925"/>
                    <a:pt x="33351" y="23058"/>
                    <a:pt x="33184" y="23058"/>
                  </a:cubicBezTo>
                  <a:lnTo>
                    <a:pt x="30761" y="23058"/>
                  </a:lnTo>
                  <a:cubicBezTo>
                    <a:pt x="30594" y="23058"/>
                    <a:pt x="30444" y="22925"/>
                    <a:pt x="30444" y="22757"/>
                  </a:cubicBezTo>
                  <a:lnTo>
                    <a:pt x="30444" y="20853"/>
                  </a:lnTo>
                  <a:cubicBezTo>
                    <a:pt x="30444" y="20686"/>
                    <a:pt x="30594" y="20552"/>
                    <a:pt x="30761" y="20552"/>
                  </a:cubicBezTo>
                  <a:close/>
                  <a:moveTo>
                    <a:pt x="4211" y="25113"/>
                  </a:moveTo>
                  <a:cubicBezTo>
                    <a:pt x="4378" y="25113"/>
                    <a:pt x="4512" y="25247"/>
                    <a:pt x="4512" y="25414"/>
                  </a:cubicBezTo>
                  <a:lnTo>
                    <a:pt x="4512" y="27302"/>
                  </a:lnTo>
                  <a:cubicBezTo>
                    <a:pt x="4512" y="27469"/>
                    <a:pt x="4378" y="27603"/>
                    <a:pt x="4211" y="27603"/>
                  </a:cubicBezTo>
                  <a:lnTo>
                    <a:pt x="1789" y="27603"/>
                  </a:lnTo>
                  <a:cubicBezTo>
                    <a:pt x="1622" y="27603"/>
                    <a:pt x="1488" y="27469"/>
                    <a:pt x="1488" y="27302"/>
                  </a:cubicBezTo>
                  <a:lnTo>
                    <a:pt x="1488" y="25414"/>
                  </a:lnTo>
                  <a:cubicBezTo>
                    <a:pt x="1488" y="25247"/>
                    <a:pt x="1622" y="25113"/>
                    <a:pt x="1789" y="25113"/>
                  </a:cubicBezTo>
                  <a:close/>
                  <a:moveTo>
                    <a:pt x="27537" y="2340"/>
                  </a:moveTo>
                  <a:cubicBezTo>
                    <a:pt x="27720" y="2340"/>
                    <a:pt x="27871" y="2490"/>
                    <a:pt x="27871" y="2674"/>
                  </a:cubicBezTo>
                  <a:lnTo>
                    <a:pt x="27871" y="27269"/>
                  </a:lnTo>
                  <a:cubicBezTo>
                    <a:pt x="27871" y="27453"/>
                    <a:pt x="27720" y="27603"/>
                    <a:pt x="27537" y="27603"/>
                  </a:cubicBezTo>
                  <a:lnTo>
                    <a:pt x="6868" y="27603"/>
                  </a:lnTo>
                  <a:cubicBezTo>
                    <a:pt x="6668" y="27603"/>
                    <a:pt x="6517" y="27453"/>
                    <a:pt x="6517" y="27269"/>
                  </a:cubicBezTo>
                  <a:lnTo>
                    <a:pt x="6517" y="2674"/>
                  </a:lnTo>
                  <a:cubicBezTo>
                    <a:pt x="6517" y="2490"/>
                    <a:pt x="6668" y="2340"/>
                    <a:pt x="6868" y="2340"/>
                  </a:cubicBezTo>
                  <a:close/>
                  <a:moveTo>
                    <a:pt x="33184" y="25113"/>
                  </a:moveTo>
                  <a:cubicBezTo>
                    <a:pt x="33351" y="25113"/>
                    <a:pt x="33485" y="25247"/>
                    <a:pt x="33485" y="25414"/>
                  </a:cubicBezTo>
                  <a:lnTo>
                    <a:pt x="33485" y="27302"/>
                  </a:lnTo>
                  <a:cubicBezTo>
                    <a:pt x="33485" y="27469"/>
                    <a:pt x="33351" y="27603"/>
                    <a:pt x="33184" y="27603"/>
                  </a:cubicBezTo>
                  <a:lnTo>
                    <a:pt x="30761" y="27603"/>
                  </a:lnTo>
                  <a:cubicBezTo>
                    <a:pt x="30594" y="27603"/>
                    <a:pt x="30444" y="27469"/>
                    <a:pt x="30444" y="27302"/>
                  </a:cubicBezTo>
                  <a:lnTo>
                    <a:pt x="30444" y="25414"/>
                  </a:lnTo>
                  <a:cubicBezTo>
                    <a:pt x="30444" y="25247"/>
                    <a:pt x="30594" y="25113"/>
                    <a:pt x="30761" y="25113"/>
                  </a:cubicBezTo>
                  <a:close/>
                  <a:moveTo>
                    <a:pt x="4211" y="29658"/>
                  </a:moveTo>
                  <a:cubicBezTo>
                    <a:pt x="4378" y="29658"/>
                    <a:pt x="4512" y="29808"/>
                    <a:pt x="4512" y="29976"/>
                  </a:cubicBezTo>
                  <a:lnTo>
                    <a:pt x="4512" y="31864"/>
                  </a:lnTo>
                  <a:cubicBezTo>
                    <a:pt x="4512" y="32031"/>
                    <a:pt x="4378" y="32164"/>
                    <a:pt x="4211" y="32164"/>
                  </a:cubicBezTo>
                  <a:lnTo>
                    <a:pt x="1789" y="32164"/>
                  </a:lnTo>
                  <a:cubicBezTo>
                    <a:pt x="1622" y="32164"/>
                    <a:pt x="1488" y="32031"/>
                    <a:pt x="1488" y="31864"/>
                  </a:cubicBezTo>
                  <a:lnTo>
                    <a:pt x="1488" y="29976"/>
                  </a:lnTo>
                  <a:cubicBezTo>
                    <a:pt x="1488" y="29808"/>
                    <a:pt x="1622" y="29658"/>
                    <a:pt x="1789" y="29658"/>
                  </a:cubicBezTo>
                  <a:close/>
                  <a:moveTo>
                    <a:pt x="33184" y="29658"/>
                  </a:moveTo>
                  <a:cubicBezTo>
                    <a:pt x="33351" y="29658"/>
                    <a:pt x="33485" y="29808"/>
                    <a:pt x="33485" y="29976"/>
                  </a:cubicBezTo>
                  <a:lnTo>
                    <a:pt x="33485" y="31864"/>
                  </a:lnTo>
                  <a:cubicBezTo>
                    <a:pt x="33485" y="32031"/>
                    <a:pt x="33351" y="32164"/>
                    <a:pt x="33184" y="32164"/>
                  </a:cubicBezTo>
                  <a:lnTo>
                    <a:pt x="30761" y="32164"/>
                  </a:lnTo>
                  <a:cubicBezTo>
                    <a:pt x="30594" y="32164"/>
                    <a:pt x="30461" y="32031"/>
                    <a:pt x="30461" y="31864"/>
                  </a:cubicBezTo>
                  <a:lnTo>
                    <a:pt x="30461" y="29976"/>
                  </a:lnTo>
                  <a:cubicBezTo>
                    <a:pt x="30461" y="29808"/>
                    <a:pt x="30594" y="29658"/>
                    <a:pt x="30761" y="29658"/>
                  </a:cubicBezTo>
                  <a:close/>
                  <a:moveTo>
                    <a:pt x="4211" y="34220"/>
                  </a:moveTo>
                  <a:cubicBezTo>
                    <a:pt x="4378" y="34220"/>
                    <a:pt x="4512" y="34353"/>
                    <a:pt x="4512" y="34520"/>
                  </a:cubicBezTo>
                  <a:lnTo>
                    <a:pt x="4512" y="36425"/>
                  </a:lnTo>
                  <a:cubicBezTo>
                    <a:pt x="4512" y="36592"/>
                    <a:pt x="4378" y="36726"/>
                    <a:pt x="4211" y="36726"/>
                  </a:cubicBezTo>
                  <a:lnTo>
                    <a:pt x="1789" y="36726"/>
                  </a:lnTo>
                  <a:cubicBezTo>
                    <a:pt x="1622" y="36726"/>
                    <a:pt x="1488" y="36592"/>
                    <a:pt x="1488" y="36425"/>
                  </a:cubicBezTo>
                  <a:lnTo>
                    <a:pt x="1488" y="34520"/>
                  </a:lnTo>
                  <a:cubicBezTo>
                    <a:pt x="1488" y="34353"/>
                    <a:pt x="1622" y="34220"/>
                    <a:pt x="1789" y="34220"/>
                  </a:cubicBezTo>
                  <a:close/>
                  <a:moveTo>
                    <a:pt x="33184" y="34220"/>
                  </a:moveTo>
                  <a:cubicBezTo>
                    <a:pt x="33351" y="34220"/>
                    <a:pt x="33485" y="34353"/>
                    <a:pt x="33485" y="34520"/>
                  </a:cubicBezTo>
                  <a:lnTo>
                    <a:pt x="33485" y="36425"/>
                  </a:lnTo>
                  <a:cubicBezTo>
                    <a:pt x="33485" y="36592"/>
                    <a:pt x="33351" y="36726"/>
                    <a:pt x="33184" y="36726"/>
                  </a:cubicBezTo>
                  <a:lnTo>
                    <a:pt x="30761" y="36726"/>
                  </a:lnTo>
                  <a:cubicBezTo>
                    <a:pt x="30594" y="36726"/>
                    <a:pt x="30461" y="36592"/>
                    <a:pt x="30461" y="36425"/>
                  </a:cubicBezTo>
                  <a:lnTo>
                    <a:pt x="30461" y="34520"/>
                  </a:lnTo>
                  <a:cubicBezTo>
                    <a:pt x="30461" y="34353"/>
                    <a:pt x="30594" y="34220"/>
                    <a:pt x="30761" y="34220"/>
                  </a:cubicBezTo>
                  <a:close/>
                  <a:moveTo>
                    <a:pt x="4211" y="38781"/>
                  </a:moveTo>
                  <a:cubicBezTo>
                    <a:pt x="4378" y="38781"/>
                    <a:pt x="4512" y="38915"/>
                    <a:pt x="4512" y="39082"/>
                  </a:cubicBezTo>
                  <a:lnTo>
                    <a:pt x="4512" y="40970"/>
                  </a:lnTo>
                  <a:cubicBezTo>
                    <a:pt x="4512" y="41137"/>
                    <a:pt x="4378" y="41271"/>
                    <a:pt x="4211" y="41271"/>
                  </a:cubicBezTo>
                  <a:lnTo>
                    <a:pt x="1789" y="41271"/>
                  </a:lnTo>
                  <a:cubicBezTo>
                    <a:pt x="1622" y="41271"/>
                    <a:pt x="1488" y="41137"/>
                    <a:pt x="1488" y="40970"/>
                  </a:cubicBezTo>
                  <a:lnTo>
                    <a:pt x="1488" y="39082"/>
                  </a:lnTo>
                  <a:cubicBezTo>
                    <a:pt x="1488" y="38915"/>
                    <a:pt x="1622" y="38781"/>
                    <a:pt x="1789" y="38781"/>
                  </a:cubicBezTo>
                  <a:close/>
                  <a:moveTo>
                    <a:pt x="33184" y="38781"/>
                  </a:moveTo>
                  <a:cubicBezTo>
                    <a:pt x="33351" y="38781"/>
                    <a:pt x="33485" y="38915"/>
                    <a:pt x="33485" y="39082"/>
                  </a:cubicBezTo>
                  <a:lnTo>
                    <a:pt x="33485" y="40970"/>
                  </a:lnTo>
                  <a:cubicBezTo>
                    <a:pt x="33485" y="41137"/>
                    <a:pt x="33351" y="41271"/>
                    <a:pt x="33184" y="41271"/>
                  </a:cubicBezTo>
                  <a:lnTo>
                    <a:pt x="30761" y="41271"/>
                  </a:lnTo>
                  <a:cubicBezTo>
                    <a:pt x="30594" y="41271"/>
                    <a:pt x="30461" y="41137"/>
                    <a:pt x="30461" y="40970"/>
                  </a:cubicBezTo>
                  <a:lnTo>
                    <a:pt x="30461" y="39082"/>
                  </a:lnTo>
                  <a:cubicBezTo>
                    <a:pt x="30461" y="38915"/>
                    <a:pt x="30594" y="38781"/>
                    <a:pt x="30761" y="38781"/>
                  </a:cubicBezTo>
                  <a:close/>
                  <a:moveTo>
                    <a:pt x="4211" y="43326"/>
                  </a:moveTo>
                  <a:cubicBezTo>
                    <a:pt x="4378" y="43326"/>
                    <a:pt x="4512" y="43459"/>
                    <a:pt x="4512" y="43626"/>
                  </a:cubicBezTo>
                  <a:lnTo>
                    <a:pt x="4512" y="45531"/>
                  </a:lnTo>
                  <a:cubicBezTo>
                    <a:pt x="4512" y="45698"/>
                    <a:pt x="4378" y="45832"/>
                    <a:pt x="4211" y="45832"/>
                  </a:cubicBezTo>
                  <a:lnTo>
                    <a:pt x="1789" y="45832"/>
                  </a:lnTo>
                  <a:cubicBezTo>
                    <a:pt x="1622" y="45832"/>
                    <a:pt x="1488" y="45698"/>
                    <a:pt x="1488" y="45531"/>
                  </a:cubicBezTo>
                  <a:lnTo>
                    <a:pt x="1488" y="43626"/>
                  </a:lnTo>
                  <a:cubicBezTo>
                    <a:pt x="1488" y="43459"/>
                    <a:pt x="1622" y="43326"/>
                    <a:pt x="1789" y="43326"/>
                  </a:cubicBezTo>
                  <a:close/>
                  <a:moveTo>
                    <a:pt x="33184" y="43326"/>
                  </a:moveTo>
                  <a:cubicBezTo>
                    <a:pt x="33351" y="43326"/>
                    <a:pt x="33485" y="43459"/>
                    <a:pt x="33485" y="43626"/>
                  </a:cubicBezTo>
                  <a:lnTo>
                    <a:pt x="33485" y="45531"/>
                  </a:lnTo>
                  <a:cubicBezTo>
                    <a:pt x="33485" y="45698"/>
                    <a:pt x="33351" y="45832"/>
                    <a:pt x="33184" y="45832"/>
                  </a:cubicBezTo>
                  <a:lnTo>
                    <a:pt x="30761" y="45832"/>
                  </a:lnTo>
                  <a:cubicBezTo>
                    <a:pt x="30594" y="45832"/>
                    <a:pt x="30461" y="45698"/>
                    <a:pt x="30461" y="45531"/>
                  </a:cubicBezTo>
                  <a:lnTo>
                    <a:pt x="30461" y="43626"/>
                  </a:lnTo>
                  <a:cubicBezTo>
                    <a:pt x="30461" y="43459"/>
                    <a:pt x="30594" y="43326"/>
                    <a:pt x="30761" y="43326"/>
                  </a:cubicBezTo>
                  <a:close/>
                  <a:moveTo>
                    <a:pt x="4211" y="47887"/>
                  </a:moveTo>
                  <a:cubicBezTo>
                    <a:pt x="4378" y="47887"/>
                    <a:pt x="4512" y="48021"/>
                    <a:pt x="4512" y="48188"/>
                  </a:cubicBezTo>
                  <a:lnTo>
                    <a:pt x="4512" y="50076"/>
                  </a:lnTo>
                  <a:cubicBezTo>
                    <a:pt x="4512" y="50243"/>
                    <a:pt x="4378" y="50393"/>
                    <a:pt x="4211" y="50393"/>
                  </a:cubicBezTo>
                  <a:lnTo>
                    <a:pt x="1789" y="50393"/>
                  </a:lnTo>
                  <a:cubicBezTo>
                    <a:pt x="1622" y="50393"/>
                    <a:pt x="1488" y="50243"/>
                    <a:pt x="1488" y="50076"/>
                  </a:cubicBezTo>
                  <a:lnTo>
                    <a:pt x="1488" y="48188"/>
                  </a:lnTo>
                  <a:cubicBezTo>
                    <a:pt x="1488" y="48021"/>
                    <a:pt x="1622" y="47887"/>
                    <a:pt x="1789" y="47887"/>
                  </a:cubicBezTo>
                  <a:close/>
                  <a:moveTo>
                    <a:pt x="33184" y="47887"/>
                  </a:moveTo>
                  <a:cubicBezTo>
                    <a:pt x="33351" y="47887"/>
                    <a:pt x="33485" y="48021"/>
                    <a:pt x="33485" y="48188"/>
                  </a:cubicBezTo>
                  <a:lnTo>
                    <a:pt x="33485" y="50076"/>
                  </a:lnTo>
                  <a:cubicBezTo>
                    <a:pt x="33485" y="50243"/>
                    <a:pt x="33351" y="50393"/>
                    <a:pt x="33184" y="50393"/>
                  </a:cubicBezTo>
                  <a:lnTo>
                    <a:pt x="30761" y="50393"/>
                  </a:lnTo>
                  <a:cubicBezTo>
                    <a:pt x="30594" y="50393"/>
                    <a:pt x="30461" y="50243"/>
                    <a:pt x="30461" y="50076"/>
                  </a:cubicBezTo>
                  <a:lnTo>
                    <a:pt x="30461" y="48188"/>
                  </a:lnTo>
                  <a:cubicBezTo>
                    <a:pt x="30461" y="48021"/>
                    <a:pt x="30594" y="47887"/>
                    <a:pt x="30761" y="47887"/>
                  </a:cubicBezTo>
                  <a:close/>
                  <a:moveTo>
                    <a:pt x="4211" y="52448"/>
                  </a:moveTo>
                  <a:cubicBezTo>
                    <a:pt x="4378" y="52448"/>
                    <a:pt x="4512" y="52582"/>
                    <a:pt x="4512" y="52749"/>
                  </a:cubicBezTo>
                  <a:lnTo>
                    <a:pt x="4512" y="54637"/>
                  </a:lnTo>
                  <a:cubicBezTo>
                    <a:pt x="4512" y="54804"/>
                    <a:pt x="4378" y="54938"/>
                    <a:pt x="4211" y="54938"/>
                  </a:cubicBezTo>
                  <a:lnTo>
                    <a:pt x="1789" y="54938"/>
                  </a:lnTo>
                  <a:cubicBezTo>
                    <a:pt x="1622" y="54938"/>
                    <a:pt x="1488" y="54804"/>
                    <a:pt x="1488" y="54637"/>
                  </a:cubicBezTo>
                  <a:lnTo>
                    <a:pt x="1488" y="52749"/>
                  </a:lnTo>
                  <a:cubicBezTo>
                    <a:pt x="1488" y="52582"/>
                    <a:pt x="1622" y="52448"/>
                    <a:pt x="1789" y="52448"/>
                  </a:cubicBezTo>
                  <a:close/>
                  <a:moveTo>
                    <a:pt x="27537" y="29658"/>
                  </a:moveTo>
                  <a:cubicBezTo>
                    <a:pt x="27720" y="29658"/>
                    <a:pt x="27871" y="29825"/>
                    <a:pt x="27871" y="30009"/>
                  </a:cubicBezTo>
                  <a:lnTo>
                    <a:pt x="27871" y="54604"/>
                  </a:lnTo>
                  <a:cubicBezTo>
                    <a:pt x="27871" y="54788"/>
                    <a:pt x="27720" y="54938"/>
                    <a:pt x="27537" y="54938"/>
                  </a:cubicBezTo>
                  <a:lnTo>
                    <a:pt x="6868" y="54938"/>
                  </a:lnTo>
                  <a:cubicBezTo>
                    <a:pt x="6668" y="54938"/>
                    <a:pt x="6517" y="54788"/>
                    <a:pt x="6517" y="54604"/>
                  </a:cubicBezTo>
                  <a:lnTo>
                    <a:pt x="6517" y="30009"/>
                  </a:lnTo>
                  <a:cubicBezTo>
                    <a:pt x="6517" y="29825"/>
                    <a:pt x="6668" y="29658"/>
                    <a:pt x="6868" y="29658"/>
                  </a:cubicBezTo>
                  <a:close/>
                  <a:moveTo>
                    <a:pt x="33184" y="52448"/>
                  </a:moveTo>
                  <a:cubicBezTo>
                    <a:pt x="33351" y="52448"/>
                    <a:pt x="33485" y="52582"/>
                    <a:pt x="33485" y="52749"/>
                  </a:cubicBezTo>
                  <a:lnTo>
                    <a:pt x="33485" y="54637"/>
                  </a:lnTo>
                  <a:cubicBezTo>
                    <a:pt x="33485" y="54804"/>
                    <a:pt x="33351" y="54938"/>
                    <a:pt x="33184" y="54938"/>
                  </a:cubicBezTo>
                  <a:lnTo>
                    <a:pt x="30761" y="54938"/>
                  </a:lnTo>
                  <a:cubicBezTo>
                    <a:pt x="30594" y="54938"/>
                    <a:pt x="30461" y="54804"/>
                    <a:pt x="30461" y="54637"/>
                  </a:cubicBezTo>
                  <a:lnTo>
                    <a:pt x="30461" y="52749"/>
                  </a:lnTo>
                  <a:cubicBezTo>
                    <a:pt x="30461" y="52582"/>
                    <a:pt x="30594" y="52448"/>
                    <a:pt x="30761" y="52448"/>
                  </a:cubicBezTo>
                  <a:close/>
                  <a:moveTo>
                    <a:pt x="4211" y="56993"/>
                  </a:moveTo>
                  <a:cubicBezTo>
                    <a:pt x="4378" y="56993"/>
                    <a:pt x="4512" y="57127"/>
                    <a:pt x="4512" y="57294"/>
                  </a:cubicBezTo>
                  <a:lnTo>
                    <a:pt x="4512" y="59199"/>
                  </a:lnTo>
                  <a:cubicBezTo>
                    <a:pt x="4512" y="59366"/>
                    <a:pt x="4378" y="59499"/>
                    <a:pt x="4211" y="59499"/>
                  </a:cubicBezTo>
                  <a:lnTo>
                    <a:pt x="1789" y="59499"/>
                  </a:lnTo>
                  <a:cubicBezTo>
                    <a:pt x="1622" y="59499"/>
                    <a:pt x="1488" y="59366"/>
                    <a:pt x="1488" y="59199"/>
                  </a:cubicBezTo>
                  <a:lnTo>
                    <a:pt x="1488" y="57294"/>
                  </a:lnTo>
                  <a:cubicBezTo>
                    <a:pt x="1488" y="57127"/>
                    <a:pt x="1622" y="56993"/>
                    <a:pt x="1789" y="56993"/>
                  </a:cubicBezTo>
                  <a:close/>
                  <a:moveTo>
                    <a:pt x="33184" y="56993"/>
                  </a:moveTo>
                  <a:cubicBezTo>
                    <a:pt x="33351" y="56993"/>
                    <a:pt x="33485" y="57127"/>
                    <a:pt x="33485" y="57294"/>
                  </a:cubicBezTo>
                  <a:lnTo>
                    <a:pt x="33485" y="59199"/>
                  </a:lnTo>
                  <a:cubicBezTo>
                    <a:pt x="33485" y="59366"/>
                    <a:pt x="33351" y="59499"/>
                    <a:pt x="33184" y="59499"/>
                  </a:cubicBezTo>
                  <a:lnTo>
                    <a:pt x="30761" y="59499"/>
                  </a:lnTo>
                  <a:cubicBezTo>
                    <a:pt x="30594" y="59499"/>
                    <a:pt x="30444" y="59366"/>
                    <a:pt x="30444" y="59199"/>
                  </a:cubicBezTo>
                  <a:lnTo>
                    <a:pt x="30444" y="57294"/>
                  </a:lnTo>
                  <a:cubicBezTo>
                    <a:pt x="30444" y="57127"/>
                    <a:pt x="30594" y="56993"/>
                    <a:pt x="30761" y="56993"/>
                  </a:cubicBezTo>
                  <a:close/>
                  <a:moveTo>
                    <a:pt x="4211" y="61555"/>
                  </a:moveTo>
                  <a:cubicBezTo>
                    <a:pt x="4378" y="61555"/>
                    <a:pt x="4512" y="61688"/>
                    <a:pt x="4512" y="61855"/>
                  </a:cubicBezTo>
                  <a:lnTo>
                    <a:pt x="4512" y="63743"/>
                  </a:lnTo>
                  <a:cubicBezTo>
                    <a:pt x="4512" y="63911"/>
                    <a:pt x="4378" y="64044"/>
                    <a:pt x="4211" y="64044"/>
                  </a:cubicBezTo>
                  <a:lnTo>
                    <a:pt x="1789" y="64044"/>
                  </a:lnTo>
                  <a:cubicBezTo>
                    <a:pt x="1622" y="64044"/>
                    <a:pt x="1488" y="63911"/>
                    <a:pt x="1488" y="63743"/>
                  </a:cubicBezTo>
                  <a:lnTo>
                    <a:pt x="1488" y="61855"/>
                  </a:lnTo>
                  <a:cubicBezTo>
                    <a:pt x="1488" y="61688"/>
                    <a:pt x="1622" y="61555"/>
                    <a:pt x="1789" y="61555"/>
                  </a:cubicBezTo>
                  <a:close/>
                  <a:moveTo>
                    <a:pt x="33184" y="61555"/>
                  </a:moveTo>
                  <a:cubicBezTo>
                    <a:pt x="33351" y="61555"/>
                    <a:pt x="33485" y="61688"/>
                    <a:pt x="33485" y="61855"/>
                  </a:cubicBezTo>
                  <a:lnTo>
                    <a:pt x="33485" y="63743"/>
                  </a:lnTo>
                  <a:cubicBezTo>
                    <a:pt x="33485" y="63911"/>
                    <a:pt x="33351" y="64044"/>
                    <a:pt x="33184" y="64044"/>
                  </a:cubicBezTo>
                  <a:lnTo>
                    <a:pt x="30761" y="64044"/>
                  </a:lnTo>
                  <a:cubicBezTo>
                    <a:pt x="30594" y="64044"/>
                    <a:pt x="30444" y="63911"/>
                    <a:pt x="30444" y="63743"/>
                  </a:cubicBezTo>
                  <a:lnTo>
                    <a:pt x="30444" y="61855"/>
                  </a:lnTo>
                  <a:cubicBezTo>
                    <a:pt x="30444" y="61688"/>
                    <a:pt x="30594" y="61555"/>
                    <a:pt x="30761" y="61555"/>
                  </a:cubicBezTo>
                  <a:close/>
                  <a:moveTo>
                    <a:pt x="4211" y="66116"/>
                  </a:moveTo>
                  <a:cubicBezTo>
                    <a:pt x="4378" y="66116"/>
                    <a:pt x="4512" y="66250"/>
                    <a:pt x="4512" y="66417"/>
                  </a:cubicBezTo>
                  <a:lnTo>
                    <a:pt x="4512" y="68305"/>
                  </a:lnTo>
                  <a:cubicBezTo>
                    <a:pt x="4512" y="68472"/>
                    <a:pt x="4378" y="68606"/>
                    <a:pt x="4211" y="68606"/>
                  </a:cubicBezTo>
                  <a:lnTo>
                    <a:pt x="1789" y="68606"/>
                  </a:lnTo>
                  <a:cubicBezTo>
                    <a:pt x="1622" y="68606"/>
                    <a:pt x="1488" y="68472"/>
                    <a:pt x="1488" y="68305"/>
                  </a:cubicBezTo>
                  <a:lnTo>
                    <a:pt x="1488" y="66417"/>
                  </a:lnTo>
                  <a:cubicBezTo>
                    <a:pt x="1488" y="66250"/>
                    <a:pt x="1622" y="66116"/>
                    <a:pt x="1789" y="66116"/>
                  </a:cubicBezTo>
                  <a:close/>
                  <a:moveTo>
                    <a:pt x="33184" y="66116"/>
                  </a:moveTo>
                  <a:cubicBezTo>
                    <a:pt x="33351" y="66116"/>
                    <a:pt x="33485" y="66250"/>
                    <a:pt x="33485" y="66417"/>
                  </a:cubicBezTo>
                  <a:lnTo>
                    <a:pt x="33485" y="68305"/>
                  </a:lnTo>
                  <a:cubicBezTo>
                    <a:pt x="33485" y="68472"/>
                    <a:pt x="33351" y="68606"/>
                    <a:pt x="33184" y="68606"/>
                  </a:cubicBezTo>
                  <a:lnTo>
                    <a:pt x="30761" y="68606"/>
                  </a:lnTo>
                  <a:cubicBezTo>
                    <a:pt x="30594" y="68606"/>
                    <a:pt x="30444" y="68472"/>
                    <a:pt x="30444" y="68305"/>
                  </a:cubicBezTo>
                  <a:lnTo>
                    <a:pt x="30444" y="66417"/>
                  </a:lnTo>
                  <a:cubicBezTo>
                    <a:pt x="30444" y="66250"/>
                    <a:pt x="30594" y="66116"/>
                    <a:pt x="30761" y="66116"/>
                  </a:cubicBezTo>
                  <a:close/>
                  <a:moveTo>
                    <a:pt x="4211" y="70661"/>
                  </a:moveTo>
                  <a:cubicBezTo>
                    <a:pt x="4378" y="70661"/>
                    <a:pt x="4512" y="70794"/>
                    <a:pt x="4512" y="70962"/>
                  </a:cubicBezTo>
                  <a:lnTo>
                    <a:pt x="4512" y="72866"/>
                  </a:lnTo>
                  <a:cubicBezTo>
                    <a:pt x="4512" y="73033"/>
                    <a:pt x="4378" y="73167"/>
                    <a:pt x="4211" y="73167"/>
                  </a:cubicBezTo>
                  <a:lnTo>
                    <a:pt x="1789" y="73167"/>
                  </a:lnTo>
                  <a:cubicBezTo>
                    <a:pt x="1622" y="73167"/>
                    <a:pt x="1488" y="73033"/>
                    <a:pt x="1488" y="72866"/>
                  </a:cubicBezTo>
                  <a:lnTo>
                    <a:pt x="1488" y="70962"/>
                  </a:lnTo>
                  <a:cubicBezTo>
                    <a:pt x="1488" y="70794"/>
                    <a:pt x="1622" y="70661"/>
                    <a:pt x="1789" y="70661"/>
                  </a:cubicBezTo>
                  <a:close/>
                  <a:moveTo>
                    <a:pt x="33184" y="70661"/>
                  </a:moveTo>
                  <a:cubicBezTo>
                    <a:pt x="33351" y="70661"/>
                    <a:pt x="33485" y="70794"/>
                    <a:pt x="33485" y="70962"/>
                  </a:cubicBezTo>
                  <a:lnTo>
                    <a:pt x="33485" y="72866"/>
                  </a:lnTo>
                  <a:cubicBezTo>
                    <a:pt x="33485" y="73033"/>
                    <a:pt x="33351" y="73167"/>
                    <a:pt x="33184" y="73167"/>
                  </a:cubicBezTo>
                  <a:lnTo>
                    <a:pt x="30761" y="73167"/>
                  </a:lnTo>
                  <a:cubicBezTo>
                    <a:pt x="30594" y="73167"/>
                    <a:pt x="30444" y="73033"/>
                    <a:pt x="30444" y="72866"/>
                  </a:cubicBezTo>
                  <a:lnTo>
                    <a:pt x="30444" y="70962"/>
                  </a:lnTo>
                  <a:cubicBezTo>
                    <a:pt x="30444" y="70794"/>
                    <a:pt x="30594" y="70661"/>
                    <a:pt x="30761" y="70661"/>
                  </a:cubicBezTo>
                  <a:close/>
                  <a:moveTo>
                    <a:pt x="4211" y="75222"/>
                  </a:moveTo>
                  <a:cubicBezTo>
                    <a:pt x="4378" y="75222"/>
                    <a:pt x="4512" y="75356"/>
                    <a:pt x="4512" y="75523"/>
                  </a:cubicBezTo>
                  <a:lnTo>
                    <a:pt x="4512" y="77411"/>
                  </a:lnTo>
                  <a:cubicBezTo>
                    <a:pt x="4512" y="77578"/>
                    <a:pt x="4378" y="77712"/>
                    <a:pt x="4211" y="77712"/>
                  </a:cubicBezTo>
                  <a:lnTo>
                    <a:pt x="1789" y="77712"/>
                  </a:lnTo>
                  <a:cubicBezTo>
                    <a:pt x="1622" y="77712"/>
                    <a:pt x="1488" y="77578"/>
                    <a:pt x="1488" y="77411"/>
                  </a:cubicBezTo>
                  <a:lnTo>
                    <a:pt x="1488" y="75523"/>
                  </a:lnTo>
                  <a:cubicBezTo>
                    <a:pt x="1488" y="75356"/>
                    <a:pt x="1622" y="75222"/>
                    <a:pt x="1789" y="75222"/>
                  </a:cubicBezTo>
                  <a:close/>
                  <a:moveTo>
                    <a:pt x="33184" y="75222"/>
                  </a:moveTo>
                  <a:cubicBezTo>
                    <a:pt x="33351" y="75222"/>
                    <a:pt x="33485" y="75356"/>
                    <a:pt x="33485" y="75523"/>
                  </a:cubicBezTo>
                  <a:lnTo>
                    <a:pt x="33485" y="77411"/>
                  </a:lnTo>
                  <a:cubicBezTo>
                    <a:pt x="33485" y="77578"/>
                    <a:pt x="33351" y="77712"/>
                    <a:pt x="33184" y="77712"/>
                  </a:cubicBezTo>
                  <a:lnTo>
                    <a:pt x="30761" y="77712"/>
                  </a:lnTo>
                  <a:cubicBezTo>
                    <a:pt x="30594" y="77712"/>
                    <a:pt x="30444" y="77578"/>
                    <a:pt x="30444" y="77411"/>
                  </a:cubicBezTo>
                  <a:lnTo>
                    <a:pt x="30444" y="75523"/>
                  </a:lnTo>
                  <a:cubicBezTo>
                    <a:pt x="30444" y="75356"/>
                    <a:pt x="30594" y="75222"/>
                    <a:pt x="30761" y="75222"/>
                  </a:cubicBezTo>
                  <a:close/>
                  <a:moveTo>
                    <a:pt x="4211" y="79767"/>
                  </a:moveTo>
                  <a:cubicBezTo>
                    <a:pt x="4378" y="79767"/>
                    <a:pt x="4512" y="79917"/>
                    <a:pt x="4512" y="80084"/>
                  </a:cubicBezTo>
                  <a:lnTo>
                    <a:pt x="4512" y="81972"/>
                  </a:lnTo>
                  <a:cubicBezTo>
                    <a:pt x="4512" y="82139"/>
                    <a:pt x="4378" y="82273"/>
                    <a:pt x="4211" y="82273"/>
                  </a:cubicBezTo>
                  <a:lnTo>
                    <a:pt x="1789" y="82273"/>
                  </a:lnTo>
                  <a:cubicBezTo>
                    <a:pt x="1622" y="82273"/>
                    <a:pt x="1488" y="82139"/>
                    <a:pt x="1488" y="81972"/>
                  </a:cubicBezTo>
                  <a:lnTo>
                    <a:pt x="1488" y="80084"/>
                  </a:lnTo>
                  <a:cubicBezTo>
                    <a:pt x="1488" y="79917"/>
                    <a:pt x="1622" y="79767"/>
                    <a:pt x="1789" y="79767"/>
                  </a:cubicBezTo>
                  <a:close/>
                  <a:moveTo>
                    <a:pt x="27537" y="56993"/>
                  </a:moveTo>
                  <a:cubicBezTo>
                    <a:pt x="27720" y="56993"/>
                    <a:pt x="27871" y="57144"/>
                    <a:pt x="27871" y="57344"/>
                  </a:cubicBezTo>
                  <a:lnTo>
                    <a:pt x="27871" y="81939"/>
                  </a:lnTo>
                  <a:cubicBezTo>
                    <a:pt x="27871" y="82123"/>
                    <a:pt x="27720" y="82273"/>
                    <a:pt x="27537" y="82273"/>
                  </a:cubicBezTo>
                  <a:lnTo>
                    <a:pt x="6868" y="82273"/>
                  </a:lnTo>
                  <a:cubicBezTo>
                    <a:pt x="6668" y="82273"/>
                    <a:pt x="6517" y="82123"/>
                    <a:pt x="6517" y="81939"/>
                  </a:cubicBezTo>
                  <a:lnTo>
                    <a:pt x="6517" y="57344"/>
                  </a:lnTo>
                  <a:cubicBezTo>
                    <a:pt x="6517" y="57144"/>
                    <a:pt x="6668" y="56993"/>
                    <a:pt x="6868" y="56993"/>
                  </a:cubicBezTo>
                  <a:close/>
                  <a:moveTo>
                    <a:pt x="33184" y="79767"/>
                  </a:moveTo>
                  <a:cubicBezTo>
                    <a:pt x="33351" y="79767"/>
                    <a:pt x="33485" y="79917"/>
                    <a:pt x="33485" y="80084"/>
                  </a:cubicBezTo>
                  <a:lnTo>
                    <a:pt x="33485" y="81972"/>
                  </a:lnTo>
                  <a:cubicBezTo>
                    <a:pt x="33485" y="82139"/>
                    <a:pt x="33351" y="82273"/>
                    <a:pt x="33184" y="82273"/>
                  </a:cubicBezTo>
                  <a:lnTo>
                    <a:pt x="30761" y="82273"/>
                  </a:lnTo>
                  <a:cubicBezTo>
                    <a:pt x="30594" y="82273"/>
                    <a:pt x="30444" y="82139"/>
                    <a:pt x="30444" y="81972"/>
                  </a:cubicBezTo>
                  <a:lnTo>
                    <a:pt x="30444" y="80084"/>
                  </a:lnTo>
                  <a:cubicBezTo>
                    <a:pt x="30444" y="79917"/>
                    <a:pt x="30594" y="79767"/>
                    <a:pt x="30761" y="79767"/>
                  </a:cubicBezTo>
                  <a:close/>
                  <a:moveTo>
                    <a:pt x="4211" y="84328"/>
                  </a:moveTo>
                  <a:cubicBezTo>
                    <a:pt x="4378" y="84328"/>
                    <a:pt x="4512" y="84462"/>
                    <a:pt x="4512" y="84629"/>
                  </a:cubicBezTo>
                  <a:lnTo>
                    <a:pt x="4512" y="86517"/>
                  </a:lnTo>
                  <a:cubicBezTo>
                    <a:pt x="4512" y="86701"/>
                    <a:pt x="4378" y="86835"/>
                    <a:pt x="4211" y="86835"/>
                  </a:cubicBezTo>
                  <a:lnTo>
                    <a:pt x="1789" y="86835"/>
                  </a:lnTo>
                  <a:cubicBezTo>
                    <a:pt x="1622" y="86835"/>
                    <a:pt x="1488" y="86701"/>
                    <a:pt x="1488" y="86517"/>
                  </a:cubicBezTo>
                  <a:lnTo>
                    <a:pt x="1488" y="84629"/>
                  </a:lnTo>
                  <a:cubicBezTo>
                    <a:pt x="1488" y="84462"/>
                    <a:pt x="1622" y="84328"/>
                    <a:pt x="1789" y="84328"/>
                  </a:cubicBezTo>
                  <a:close/>
                  <a:moveTo>
                    <a:pt x="33184" y="84328"/>
                  </a:moveTo>
                  <a:cubicBezTo>
                    <a:pt x="33351" y="84328"/>
                    <a:pt x="33485" y="84462"/>
                    <a:pt x="33485" y="84629"/>
                  </a:cubicBezTo>
                  <a:lnTo>
                    <a:pt x="33485" y="86517"/>
                  </a:lnTo>
                  <a:cubicBezTo>
                    <a:pt x="33485" y="86701"/>
                    <a:pt x="33351" y="86835"/>
                    <a:pt x="33184" y="86835"/>
                  </a:cubicBezTo>
                  <a:lnTo>
                    <a:pt x="30761" y="86835"/>
                  </a:lnTo>
                  <a:cubicBezTo>
                    <a:pt x="30594" y="86835"/>
                    <a:pt x="30461" y="86701"/>
                    <a:pt x="30461" y="86534"/>
                  </a:cubicBezTo>
                  <a:lnTo>
                    <a:pt x="30461" y="84629"/>
                  </a:lnTo>
                  <a:cubicBezTo>
                    <a:pt x="30461" y="84462"/>
                    <a:pt x="30594" y="84328"/>
                    <a:pt x="30761" y="84328"/>
                  </a:cubicBezTo>
                  <a:close/>
                  <a:moveTo>
                    <a:pt x="4211" y="88890"/>
                  </a:moveTo>
                  <a:cubicBezTo>
                    <a:pt x="4378" y="88890"/>
                    <a:pt x="4512" y="89023"/>
                    <a:pt x="4512" y="89190"/>
                  </a:cubicBezTo>
                  <a:lnTo>
                    <a:pt x="4512" y="91079"/>
                  </a:lnTo>
                  <a:cubicBezTo>
                    <a:pt x="4512" y="91246"/>
                    <a:pt x="4378" y="91379"/>
                    <a:pt x="4211" y="91379"/>
                  </a:cubicBezTo>
                  <a:lnTo>
                    <a:pt x="1789" y="91379"/>
                  </a:lnTo>
                  <a:cubicBezTo>
                    <a:pt x="1622" y="91379"/>
                    <a:pt x="1488" y="91246"/>
                    <a:pt x="1488" y="91079"/>
                  </a:cubicBezTo>
                  <a:lnTo>
                    <a:pt x="1488" y="89190"/>
                  </a:lnTo>
                  <a:cubicBezTo>
                    <a:pt x="1488" y="89023"/>
                    <a:pt x="1622" y="88890"/>
                    <a:pt x="1789" y="88890"/>
                  </a:cubicBezTo>
                  <a:close/>
                  <a:moveTo>
                    <a:pt x="33184" y="88890"/>
                  </a:moveTo>
                  <a:cubicBezTo>
                    <a:pt x="33351" y="88890"/>
                    <a:pt x="33485" y="89023"/>
                    <a:pt x="33485" y="89190"/>
                  </a:cubicBezTo>
                  <a:lnTo>
                    <a:pt x="33485" y="91079"/>
                  </a:lnTo>
                  <a:cubicBezTo>
                    <a:pt x="33485" y="91246"/>
                    <a:pt x="33351" y="91379"/>
                    <a:pt x="33184" y="91379"/>
                  </a:cubicBezTo>
                  <a:lnTo>
                    <a:pt x="30761" y="91379"/>
                  </a:lnTo>
                  <a:cubicBezTo>
                    <a:pt x="30594" y="91379"/>
                    <a:pt x="30461" y="91246"/>
                    <a:pt x="30461" y="91079"/>
                  </a:cubicBezTo>
                  <a:lnTo>
                    <a:pt x="30461" y="89190"/>
                  </a:lnTo>
                  <a:cubicBezTo>
                    <a:pt x="30461" y="89023"/>
                    <a:pt x="30594" y="88890"/>
                    <a:pt x="30761" y="88890"/>
                  </a:cubicBezTo>
                  <a:close/>
                  <a:moveTo>
                    <a:pt x="4211" y="93434"/>
                  </a:moveTo>
                  <a:cubicBezTo>
                    <a:pt x="4378" y="93434"/>
                    <a:pt x="4512" y="93568"/>
                    <a:pt x="4512" y="93735"/>
                  </a:cubicBezTo>
                  <a:lnTo>
                    <a:pt x="4512" y="95640"/>
                  </a:lnTo>
                  <a:cubicBezTo>
                    <a:pt x="4512" y="95807"/>
                    <a:pt x="4378" y="95941"/>
                    <a:pt x="4211" y="95941"/>
                  </a:cubicBezTo>
                  <a:lnTo>
                    <a:pt x="1789" y="95941"/>
                  </a:lnTo>
                  <a:cubicBezTo>
                    <a:pt x="1622" y="95941"/>
                    <a:pt x="1488" y="95807"/>
                    <a:pt x="1488" y="95640"/>
                  </a:cubicBezTo>
                  <a:lnTo>
                    <a:pt x="1488" y="93735"/>
                  </a:lnTo>
                  <a:cubicBezTo>
                    <a:pt x="1488" y="93568"/>
                    <a:pt x="1622" y="93434"/>
                    <a:pt x="1789" y="93434"/>
                  </a:cubicBezTo>
                  <a:close/>
                  <a:moveTo>
                    <a:pt x="33184" y="93434"/>
                  </a:moveTo>
                  <a:cubicBezTo>
                    <a:pt x="33351" y="93434"/>
                    <a:pt x="33485" y="93568"/>
                    <a:pt x="33485" y="93735"/>
                  </a:cubicBezTo>
                  <a:lnTo>
                    <a:pt x="33485" y="95640"/>
                  </a:lnTo>
                  <a:cubicBezTo>
                    <a:pt x="33485" y="95807"/>
                    <a:pt x="33351" y="95941"/>
                    <a:pt x="33184" y="95941"/>
                  </a:cubicBezTo>
                  <a:lnTo>
                    <a:pt x="30761" y="95941"/>
                  </a:lnTo>
                  <a:cubicBezTo>
                    <a:pt x="30594" y="95941"/>
                    <a:pt x="30461" y="95807"/>
                    <a:pt x="30461" y="95640"/>
                  </a:cubicBezTo>
                  <a:lnTo>
                    <a:pt x="30461" y="93735"/>
                  </a:lnTo>
                  <a:cubicBezTo>
                    <a:pt x="30461" y="93568"/>
                    <a:pt x="30594" y="93434"/>
                    <a:pt x="30761" y="93434"/>
                  </a:cubicBezTo>
                  <a:close/>
                  <a:moveTo>
                    <a:pt x="4211" y="97996"/>
                  </a:moveTo>
                  <a:cubicBezTo>
                    <a:pt x="4378" y="97996"/>
                    <a:pt x="4512" y="98130"/>
                    <a:pt x="4512" y="98297"/>
                  </a:cubicBezTo>
                  <a:lnTo>
                    <a:pt x="4512" y="100185"/>
                  </a:lnTo>
                  <a:cubicBezTo>
                    <a:pt x="4512" y="100352"/>
                    <a:pt x="4378" y="100502"/>
                    <a:pt x="4211" y="100502"/>
                  </a:cubicBezTo>
                  <a:lnTo>
                    <a:pt x="1789" y="100502"/>
                  </a:lnTo>
                  <a:cubicBezTo>
                    <a:pt x="1622" y="100502"/>
                    <a:pt x="1488" y="100352"/>
                    <a:pt x="1488" y="100185"/>
                  </a:cubicBezTo>
                  <a:lnTo>
                    <a:pt x="1488" y="98297"/>
                  </a:lnTo>
                  <a:cubicBezTo>
                    <a:pt x="1488" y="98130"/>
                    <a:pt x="1622" y="97996"/>
                    <a:pt x="1789" y="97996"/>
                  </a:cubicBezTo>
                  <a:close/>
                  <a:moveTo>
                    <a:pt x="33184" y="97996"/>
                  </a:moveTo>
                  <a:cubicBezTo>
                    <a:pt x="33351" y="97996"/>
                    <a:pt x="33485" y="98130"/>
                    <a:pt x="33485" y="98297"/>
                  </a:cubicBezTo>
                  <a:lnTo>
                    <a:pt x="33485" y="100185"/>
                  </a:lnTo>
                  <a:cubicBezTo>
                    <a:pt x="33485" y="100352"/>
                    <a:pt x="33351" y="100502"/>
                    <a:pt x="33184" y="100502"/>
                  </a:cubicBezTo>
                  <a:lnTo>
                    <a:pt x="30761" y="100502"/>
                  </a:lnTo>
                  <a:cubicBezTo>
                    <a:pt x="30594" y="100502"/>
                    <a:pt x="30461" y="100352"/>
                    <a:pt x="30461" y="100185"/>
                  </a:cubicBezTo>
                  <a:lnTo>
                    <a:pt x="30461" y="98297"/>
                  </a:lnTo>
                  <a:cubicBezTo>
                    <a:pt x="30461" y="98130"/>
                    <a:pt x="30594" y="97996"/>
                    <a:pt x="30761" y="97996"/>
                  </a:cubicBezTo>
                  <a:close/>
                  <a:moveTo>
                    <a:pt x="4211" y="102557"/>
                  </a:moveTo>
                  <a:cubicBezTo>
                    <a:pt x="4378" y="102557"/>
                    <a:pt x="4512" y="102691"/>
                    <a:pt x="4512" y="102858"/>
                  </a:cubicBezTo>
                  <a:lnTo>
                    <a:pt x="4512" y="104746"/>
                  </a:lnTo>
                  <a:cubicBezTo>
                    <a:pt x="4512" y="104913"/>
                    <a:pt x="4378" y="105047"/>
                    <a:pt x="4211" y="105047"/>
                  </a:cubicBezTo>
                  <a:lnTo>
                    <a:pt x="1789" y="105047"/>
                  </a:lnTo>
                  <a:cubicBezTo>
                    <a:pt x="1622" y="105047"/>
                    <a:pt x="1488" y="104913"/>
                    <a:pt x="1488" y="104746"/>
                  </a:cubicBezTo>
                  <a:lnTo>
                    <a:pt x="1488" y="102858"/>
                  </a:lnTo>
                  <a:cubicBezTo>
                    <a:pt x="1488" y="102691"/>
                    <a:pt x="1622" y="102557"/>
                    <a:pt x="1789" y="102557"/>
                  </a:cubicBezTo>
                  <a:close/>
                  <a:moveTo>
                    <a:pt x="33184" y="102557"/>
                  </a:moveTo>
                  <a:cubicBezTo>
                    <a:pt x="33351" y="102557"/>
                    <a:pt x="33485" y="102691"/>
                    <a:pt x="33485" y="102858"/>
                  </a:cubicBezTo>
                  <a:lnTo>
                    <a:pt x="33485" y="104746"/>
                  </a:lnTo>
                  <a:cubicBezTo>
                    <a:pt x="33485" y="104913"/>
                    <a:pt x="33351" y="105047"/>
                    <a:pt x="33184" y="105047"/>
                  </a:cubicBezTo>
                  <a:lnTo>
                    <a:pt x="30761" y="105047"/>
                  </a:lnTo>
                  <a:cubicBezTo>
                    <a:pt x="30594" y="105047"/>
                    <a:pt x="30461" y="104913"/>
                    <a:pt x="30461" y="104746"/>
                  </a:cubicBezTo>
                  <a:lnTo>
                    <a:pt x="30461" y="102858"/>
                  </a:lnTo>
                  <a:cubicBezTo>
                    <a:pt x="30461" y="102691"/>
                    <a:pt x="30594" y="102557"/>
                    <a:pt x="30761" y="102557"/>
                  </a:cubicBezTo>
                  <a:close/>
                  <a:moveTo>
                    <a:pt x="4211" y="107102"/>
                  </a:moveTo>
                  <a:cubicBezTo>
                    <a:pt x="4378" y="107102"/>
                    <a:pt x="4512" y="107236"/>
                    <a:pt x="4512" y="107403"/>
                  </a:cubicBezTo>
                  <a:lnTo>
                    <a:pt x="4512" y="109308"/>
                  </a:lnTo>
                  <a:cubicBezTo>
                    <a:pt x="4512" y="109475"/>
                    <a:pt x="4378" y="109608"/>
                    <a:pt x="4211" y="109608"/>
                  </a:cubicBezTo>
                  <a:lnTo>
                    <a:pt x="1789" y="109608"/>
                  </a:lnTo>
                  <a:cubicBezTo>
                    <a:pt x="1622" y="109608"/>
                    <a:pt x="1488" y="109475"/>
                    <a:pt x="1488" y="109308"/>
                  </a:cubicBezTo>
                  <a:lnTo>
                    <a:pt x="1488" y="107403"/>
                  </a:lnTo>
                  <a:cubicBezTo>
                    <a:pt x="1488" y="107236"/>
                    <a:pt x="1622" y="107102"/>
                    <a:pt x="1789" y="107102"/>
                  </a:cubicBezTo>
                  <a:close/>
                  <a:moveTo>
                    <a:pt x="27537" y="84328"/>
                  </a:moveTo>
                  <a:cubicBezTo>
                    <a:pt x="27720" y="84328"/>
                    <a:pt x="27871" y="84479"/>
                    <a:pt x="27871" y="84662"/>
                  </a:cubicBezTo>
                  <a:lnTo>
                    <a:pt x="27871" y="109274"/>
                  </a:lnTo>
                  <a:cubicBezTo>
                    <a:pt x="27871" y="109458"/>
                    <a:pt x="27720" y="109608"/>
                    <a:pt x="27537" y="109608"/>
                  </a:cubicBezTo>
                  <a:lnTo>
                    <a:pt x="6868" y="109608"/>
                  </a:lnTo>
                  <a:cubicBezTo>
                    <a:pt x="6668" y="109608"/>
                    <a:pt x="6517" y="109458"/>
                    <a:pt x="6517" y="109274"/>
                  </a:cubicBezTo>
                  <a:lnTo>
                    <a:pt x="6517" y="84662"/>
                  </a:lnTo>
                  <a:cubicBezTo>
                    <a:pt x="6517" y="84479"/>
                    <a:pt x="6668" y="84328"/>
                    <a:pt x="6868" y="84328"/>
                  </a:cubicBezTo>
                  <a:close/>
                  <a:moveTo>
                    <a:pt x="33184" y="107102"/>
                  </a:moveTo>
                  <a:cubicBezTo>
                    <a:pt x="33351" y="107102"/>
                    <a:pt x="33485" y="107236"/>
                    <a:pt x="33485" y="107403"/>
                  </a:cubicBezTo>
                  <a:lnTo>
                    <a:pt x="33485" y="109308"/>
                  </a:lnTo>
                  <a:cubicBezTo>
                    <a:pt x="33485" y="109475"/>
                    <a:pt x="33351" y="109608"/>
                    <a:pt x="33184" y="109608"/>
                  </a:cubicBezTo>
                  <a:lnTo>
                    <a:pt x="30761" y="109608"/>
                  </a:lnTo>
                  <a:cubicBezTo>
                    <a:pt x="30594" y="109608"/>
                    <a:pt x="30461" y="109475"/>
                    <a:pt x="30461" y="109308"/>
                  </a:cubicBezTo>
                  <a:lnTo>
                    <a:pt x="30461" y="107403"/>
                  </a:lnTo>
                  <a:cubicBezTo>
                    <a:pt x="30461" y="107236"/>
                    <a:pt x="30594" y="107102"/>
                    <a:pt x="30761" y="107102"/>
                  </a:cubicBezTo>
                  <a:close/>
                  <a:moveTo>
                    <a:pt x="4211" y="111663"/>
                  </a:moveTo>
                  <a:cubicBezTo>
                    <a:pt x="4378" y="111663"/>
                    <a:pt x="4512" y="111797"/>
                    <a:pt x="4512" y="111964"/>
                  </a:cubicBezTo>
                  <a:lnTo>
                    <a:pt x="4512" y="113852"/>
                  </a:lnTo>
                  <a:cubicBezTo>
                    <a:pt x="4512" y="114019"/>
                    <a:pt x="4378" y="114153"/>
                    <a:pt x="4211" y="114153"/>
                  </a:cubicBezTo>
                  <a:lnTo>
                    <a:pt x="1789" y="114153"/>
                  </a:lnTo>
                  <a:cubicBezTo>
                    <a:pt x="1622" y="114153"/>
                    <a:pt x="1488" y="114019"/>
                    <a:pt x="1488" y="113852"/>
                  </a:cubicBezTo>
                  <a:lnTo>
                    <a:pt x="1488" y="111964"/>
                  </a:lnTo>
                  <a:cubicBezTo>
                    <a:pt x="1488" y="111797"/>
                    <a:pt x="1622" y="111663"/>
                    <a:pt x="1789" y="111663"/>
                  </a:cubicBezTo>
                  <a:close/>
                  <a:moveTo>
                    <a:pt x="33184" y="111663"/>
                  </a:moveTo>
                  <a:cubicBezTo>
                    <a:pt x="33351" y="111663"/>
                    <a:pt x="33485" y="111797"/>
                    <a:pt x="33485" y="111964"/>
                  </a:cubicBezTo>
                  <a:lnTo>
                    <a:pt x="33485" y="113852"/>
                  </a:lnTo>
                  <a:cubicBezTo>
                    <a:pt x="33485" y="114019"/>
                    <a:pt x="33351" y="114153"/>
                    <a:pt x="33184" y="114153"/>
                  </a:cubicBezTo>
                  <a:lnTo>
                    <a:pt x="30761" y="114153"/>
                  </a:lnTo>
                  <a:cubicBezTo>
                    <a:pt x="30594" y="114153"/>
                    <a:pt x="30461" y="114019"/>
                    <a:pt x="30461" y="113852"/>
                  </a:cubicBezTo>
                  <a:lnTo>
                    <a:pt x="30461" y="111964"/>
                  </a:lnTo>
                  <a:cubicBezTo>
                    <a:pt x="30461" y="111797"/>
                    <a:pt x="30594" y="111663"/>
                    <a:pt x="30761" y="111663"/>
                  </a:cubicBezTo>
                  <a:close/>
                  <a:moveTo>
                    <a:pt x="4211" y="116208"/>
                  </a:moveTo>
                  <a:cubicBezTo>
                    <a:pt x="4378" y="116225"/>
                    <a:pt x="4512" y="116358"/>
                    <a:pt x="4512" y="116526"/>
                  </a:cubicBezTo>
                  <a:lnTo>
                    <a:pt x="4512" y="118414"/>
                  </a:lnTo>
                  <a:cubicBezTo>
                    <a:pt x="4512" y="118581"/>
                    <a:pt x="4378" y="118714"/>
                    <a:pt x="4211" y="118714"/>
                  </a:cubicBezTo>
                  <a:lnTo>
                    <a:pt x="1789" y="118714"/>
                  </a:lnTo>
                  <a:cubicBezTo>
                    <a:pt x="1622" y="118714"/>
                    <a:pt x="1488" y="118581"/>
                    <a:pt x="1488" y="118414"/>
                  </a:cubicBezTo>
                  <a:lnTo>
                    <a:pt x="1488" y="116526"/>
                  </a:lnTo>
                  <a:cubicBezTo>
                    <a:pt x="1488" y="116358"/>
                    <a:pt x="1622" y="116225"/>
                    <a:pt x="1789" y="116208"/>
                  </a:cubicBezTo>
                  <a:close/>
                  <a:moveTo>
                    <a:pt x="33184" y="116208"/>
                  </a:moveTo>
                  <a:cubicBezTo>
                    <a:pt x="33351" y="116225"/>
                    <a:pt x="33485" y="116358"/>
                    <a:pt x="33485" y="116526"/>
                  </a:cubicBezTo>
                  <a:lnTo>
                    <a:pt x="33485" y="118414"/>
                  </a:lnTo>
                  <a:cubicBezTo>
                    <a:pt x="33485" y="118581"/>
                    <a:pt x="33351" y="118714"/>
                    <a:pt x="33184" y="118714"/>
                  </a:cubicBezTo>
                  <a:lnTo>
                    <a:pt x="30761" y="118714"/>
                  </a:lnTo>
                  <a:cubicBezTo>
                    <a:pt x="30594" y="118714"/>
                    <a:pt x="30461" y="118581"/>
                    <a:pt x="30461" y="118414"/>
                  </a:cubicBezTo>
                  <a:lnTo>
                    <a:pt x="30461" y="116526"/>
                  </a:lnTo>
                  <a:cubicBezTo>
                    <a:pt x="30461" y="116358"/>
                    <a:pt x="30594" y="116225"/>
                    <a:pt x="30761" y="116208"/>
                  </a:cubicBezTo>
                  <a:close/>
                  <a:moveTo>
                    <a:pt x="4211" y="120770"/>
                  </a:moveTo>
                  <a:cubicBezTo>
                    <a:pt x="4378" y="120770"/>
                    <a:pt x="4512" y="120903"/>
                    <a:pt x="4512" y="121070"/>
                  </a:cubicBezTo>
                  <a:lnTo>
                    <a:pt x="4512" y="122975"/>
                  </a:lnTo>
                  <a:cubicBezTo>
                    <a:pt x="4512" y="123142"/>
                    <a:pt x="4378" y="123276"/>
                    <a:pt x="4211" y="123276"/>
                  </a:cubicBezTo>
                  <a:lnTo>
                    <a:pt x="1789" y="123276"/>
                  </a:lnTo>
                  <a:cubicBezTo>
                    <a:pt x="1622" y="123276"/>
                    <a:pt x="1488" y="123142"/>
                    <a:pt x="1488" y="122975"/>
                  </a:cubicBezTo>
                  <a:lnTo>
                    <a:pt x="1488" y="121070"/>
                  </a:lnTo>
                  <a:cubicBezTo>
                    <a:pt x="1488" y="120903"/>
                    <a:pt x="1622" y="120770"/>
                    <a:pt x="1789" y="120770"/>
                  </a:cubicBezTo>
                  <a:close/>
                  <a:moveTo>
                    <a:pt x="33184" y="120770"/>
                  </a:moveTo>
                  <a:cubicBezTo>
                    <a:pt x="33351" y="120770"/>
                    <a:pt x="33485" y="120903"/>
                    <a:pt x="33485" y="121070"/>
                  </a:cubicBezTo>
                  <a:lnTo>
                    <a:pt x="33485" y="122975"/>
                  </a:lnTo>
                  <a:cubicBezTo>
                    <a:pt x="33485" y="123142"/>
                    <a:pt x="33351" y="123276"/>
                    <a:pt x="33184" y="123276"/>
                  </a:cubicBezTo>
                  <a:lnTo>
                    <a:pt x="30761" y="123276"/>
                  </a:lnTo>
                  <a:cubicBezTo>
                    <a:pt x="30594" y="123276"/>
                    <a:pt x="30461" y="123142"/>
                    <a:pt x="30461" y="122975"/>
                  </a:cubicBezTo>
                  <a:lnTo>
                    <a:pt x="30461" y="121070"/>
                  </a:lnTo>
                  <a:cubicBezTo>
                    <a:pt x="30461" y="120903"/>
                    <a:pt x="30594" y="120770"/>
                    <a:pt x="30761" y="120770"/>
                  </a:cubicBezTo>
                  <a:close/>
                  <a:moveTo>
                    <a:pt x="4211" y="125331"/>
                  </a:moveTo>
                  <a:cubicBezTo>
                    <a:pt x="4378" y="125331"/>
                    <a:pt x="4512" y="125465"/>
                    <a:pt x="4512" y="125632"/>
                  </a:cubicBezTo>
                  <a:lnTo>
                    <a:pt x="4512" y="127520"/>
                  </a:lnTo>
                  <a:cubicBezTo>
                    <a:pt x="4512" y="127687"/>
                    <a:pt x="4378" y="127821"/>
                    <a:pt x="4211" y="127821"/>
                  </a:cubicBezTo>
                  <a:lnTo>
                    <a:pt x="1789" y="127821"/>
                  </a:lnTo>
                  <a:cubicBezTo>
                    <a:pt x="1622" y="127821"/>
                    <a:pt x="1488" y="127687"/>
                    <a:pt x="1488" y="127520"/>
                  </a:cubicBezTo>
                  <a:lnTo>
                    <a:pt x="1488" y="125632"/>
                  </a:lnTo>
                  <a:cubicBezTo>
                    <a:pt x="1488" y="125465"/>
                    <a:pt x="1622" y="125331"/>
                    <a:pt x="1789" y="125331"/>
                  </a:cubicBezTo>
                  <a:close/>
                  <a:moveTo>
                    <a:pt x="33184" y="125331"/>
                  </a:moveTo>
                  <a:cubicBezTo>
                    <a:pt x="33351" y="125331"/>
                    <a:pt x="33485" y="125465"/>
                    <a:pt x="33485" y="125632"/>
                  </a:cubicBezTo>
                  <a:lnTo>
                    <a:pt x="33485" y="127520"/>
                  </a:lnTo>
                  <a:cubicBezTo>
                    <a:pt x="33485" y="127687"/>
                    <a:pt x="33351" y="127821"/>
                    <a:pt x="33184" y="127821"/>
                  </a:cubicBezTo>
                  <a:lnTo>
                    <a:pt x="30761" y="127821"/>
                  </a:lnTo>
                  <a:cubicBezTo>
                    <a:pt x="30594" y="127821"/>
                    <a:pt x="30461" y="127687"/>
                    <a:pt x="30461" y="127520"/>
                  </a:cubicBezTo>
                  <a:lnTo>
                    <a:pt x="30461" y="125632"/>
                  </a:lnTo>
                  <a:cubicBezTo>
                    <a:pt x="30461" y="125465"/>
                    <a:pt x="30594" y="125331"/>
                    <a:pt x="30761" y="125331"/>
                  </a:cubicBezTo>
                  <a:close/>
                  <a:moveTo>
                    <a:pt x="4211" y="129876"/>
                  </a:moveTo>
                  <a:cubicBezTo>
                    <a:pt x="4378" y="129876"/>
                    <a:pt x="4512" y="130026"/>
                    <a:pt x="4512" y="130193"/>
                  </a:cubicBezTo>
                  <a:lnTo>
                    <a:pt x="4512" y="132081"/>
                  </a:lnTo>
                  <a:cubicBezTo>
                    <a:pt x="4512" y="132248"/>
                    <a:pt x="4378" y="132382"/>
                    <a:pt x="4211" y="132382"/>
                  </a:cubicBezTo>
                  <a:lnTo>
                    <a:pt x="1789" y="132382"/>
                  </a:lnTo>
                  <a:cubicBezTo>
                    <a:pt x="1622" y="132382"/>
                    <a:pt x="1488" y="132248"/>
                    <a:pt x="1488" y="132081"/>
                  </a:cubicBezTo>
                  <a:lnTo>
                    <a:pt x="1488" y="130193"/>
                  </a:lnTo>
                  <a:cubicBezTo>
                    <a:pt x="1488" y="130026"/>
                    <a:pt x="1622" y="129876"/>
                    <a:pt x="1789" y="129876"/>
                  </a:cubicBezTo>
                  <a:close/>
                  <a:moveTo>
                    <a:pt x="33184" y="129876"/>
                  </a:moveTo>
                  <a:cubicBezTo>
                    <a:pt x="33351" y="129876"/>
                    <a:pt x="33485" y="130026"/>
                    <a:pt x="33485" y="130193"/>
                  </a:cubicBezTo>
                  <a:lnTo>
                    <a:pt x="33485" y="132081"/>
                  </a:lnTo>
                  <a:cubicBezTo>
                    <a:pt x="33485" y="132248"/>
                    <a:pt x="33351" y="132382"/>
                    <a:pt x="33184" y="132382"/>
                  </a:cubicBezTo>
                  <a:lnTo>
                    <a:pt x="30761" y="132382"/>
                  </a:lnTo>
                  <a:cubicBezTo>
                    <a:pt x="30594" y="132382"/>
                    <a:pt x="30461" y="132248"/>
                    <a:pt x="30461" y="132081"/>
                  </a:cubicBezTo>
                  <a:lnTo>
                    <a:pt x="30461" y="130193"/>
                  </a:lnTo>
                  <a:cubicBezTo>
                    <a:pt x="30461" y="130026"/>
                    <a:pt x="30594" y="129876"/>
                    <a:pt x="30761" y="129876"/>
                  </a:cubicBezTo>
                  <a:close/>
                  <a:moveTo>
                    <a:pt x="1" y="1"/>
                  </a:moveTo>
                  <a:lnTo>
                    <a:pt x="1" y="135607"/>
                  </a:lnTo>
                  <a:lnTo>
                    <a:pt x="6517" y="135607"/>
                  </a:lnTo>
                  <a:lnTo>
                    <a:pt x="6517" y="111931"/>
                  </a:lnTo>
                  <a:cubicBezTo>
                    <a:pt x="6517" y="111747"/>
                    <a:pt x="6668" y="111597"/>
                    <a:pt x="6868" y="111597"/>
                  </a:cubicBezTo>
                  <a:lnTo>
                    <a:pt x="27537" y="111597"/>
                  </a:lnTo>
                  <a:cubicBezTo>
                    <a:pt x="27720" y="111597"/>
                    <a:pt x="27871" y="111747"/>
                    <a:pt x="27871" y="111931"/>
                  </a:cubicBezTo>
                  <a:lnTo>
                    <a:pt x="27871" y="135607"/>
                  </a:lnTo>
                  <a:lnTo>
                    <a:pt x="35824" y="135607"/>
                  </a:lnTo>
                  <a:lnTo>
                    <a:pt x="35824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36"/>
          <p:cNvSpPr txBox="1"/>
          <p:nvPr>
            <p:ph type="title"/>
          </p:nvPr>
        </p:nvSpPr>
        <p:spPr>
          <a:xfrm>
            <a:off x="2067750" y="378400"/>
            <a:ext cx="5008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Top five movie revenues</a:t>
            </a:r>
            <a:endParaRPr sz="4500"/>
          </a:p>
        </p:txBody>
      </p:sp>
      <p:graphicFrame>
        <p:nvGraphicFramePr>
          <p:cNvPr id="726" name="Google Shape;726;p36"/>
          <p:cNvGraphicFramePr/>
          <p:nvPr/>
        </p:nvGraphicFramePr>
        <p:xfrm>
          <a:off x="1623550" y="926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{DADE3563-41C4-4232-86DE-92EA8B982630}</a:tableStyleId>
              </a:tblPr>
              <a:tblGrid>
                <a:gridCol w="1474225"/>
                <a:gridCol w="1474225"/>
                <a:gridCol w="1474225"/>
                <a:gridCol w="1474225"/>
              </a:tblGrid>
              <a:tr h="54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Movie Title</a:t>
                      </a:r>
                      <a:endParaRPr b="1" sz="1700" u="sng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Actual Revenue</a:t>
                      </a:r>
                      <a:endParaRPr b="1" sz="1700" u="sng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 u="sng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Predicted Revenue</a:t>
                      </a:r>
                      <a:endParaRPr b="1" sz="1700" u="sng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 u="sng">
                          <a:solidFill>
                            <a:schemeClr val="lt2"/>
                          </a:solidFill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Difference</a:t>
                      </a:r>
                      <a:endParaRPr b="1" sz="1700" u="sng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Avatar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</a:t>
                      </a: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2,781,505,847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$2,127,454,351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$654,051,496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The Avengers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$1,519,557,910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$1,084,326,906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$435,231,004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Jurassic World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$1,513,528,810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$1,230,437,950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$283,090,860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Avengers: Age of Ultron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$1,405,035,767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$1,163,597,611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$241,438,156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Minions</a:t>
                      </a:r>
                      <a:endParaRPr b="1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$1,156,730,962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$909,385,604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Maitree"/>
                          <a:ea typeface="Maitree"/>
                          <a:cs typeface="Maitree"/>
                          <a:sym typeface="Maitree"/>
                        </a:rPr>
                        <a:t>$247,345,358</a:t>
                      </a:r>
                      <a:endParaRPr b="1" i="1" sz="1200">
                        <a:latin typeface="Maitree"/>
                        <a:ea typeface="Maitree"/>
                        <a:cs typeface="Maitree"/>
                        <a:sym typeface="Maitr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928750"/>
            <a:ext cx="84963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7"/>
          <p:cNvSpPr txBox="1"/>
          <p:nvPr>
            <p:ph type="title"/>
          </p:nvPr>
        </p:nvSpPr>
        <p:spPr>
          <a:xfrm>
            <a:off x="0" y="329900"/>
            <a:ext cx="44907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budget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"/>
          <p:cNvSpPr txBox="1"/>
          <p:nvPr>
            <p:ph type="title"/>
          </p:nvPr>
        </p:nvSpPr>
        <p:spPr>
          <a:xfrm>
            <a:off x="0" y="329900"/>
            <a:ext cx="44907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revenue</a:t>
            </a:r>
            <a:endParaRPr/>
          </a:p>
        </p:txBody>
      </p:sp>
      <p:pic>
        <p:nvPicPr>
          <p:cNvPr id="738" name="Google Shape;7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911950"/>
            <a:ext cx="85915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9"/>
          <p:cNvSpPr txBox="1"/>
          <p:nvPr>
            <p:ph type="title"/>
          </p:nvPr>
        </p:nvSpPr>
        <p:spPr>
          <a:xfrm>
            <a:off x="0" y="329900"/>
            <a:ext cx="44907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revenue</a:t>
            </a:r>
            <a:endParaRPr/>
          </a:p>
        </p:txBody>
      </p:sp>
      <p:pic>
        <p:nvPicPr>
          <p:cNvPr id="744" name="Google Shape;7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000" y="785875"/>
            <a:ext cx="7294001" cy="40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0"/>
          <p:cNvSpPr txBox="1"/>
          <p:nvPr>
            <p:ph type="title"/>
          </p:nvPr>
        </p:nvSpPr>
        <p:spPr>
          <a:xfrm>
            <a:off x="0" y="346700"/>
            <a:ext cx="36417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roi</a:t>
            </a:r>
            <a:endParaRPr/>
          </a:p>
        </p:txBody>
      </p:sp>
      <p:pic>
        <p:nvPicPr>
          <p:cNvPr id="750" name="Google Shape;7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962375"/>
            <a:ext cx="85915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 txBox="1"/>
          <p:nvPr>
            <p:ph type="title"/>
          </p:nvPr>
        </p:nvSpPr>
        <p:spPr>
          <a:xfrm>
            <a:off x="0" y="346700"/>
            <a:ext cx="36417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sentiment</a:t>
            </a:r>
            <a:endParaRPr/>
          </a:p>
        </p:txBody>
      </p:sp>
      <p:pic>
        <p:nvPicPr>
          <p:cNvPr id="756" name="Google Shape;7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861525"/>
            <a:ext cx="86677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2"/>
          <p:cNvSpPr txBox="1"/>
          <p:nvPr>
            <p:ph type="title"/>
          </p:nvPr>
        </p:nvSpPr>
        <p:spPr>
          <a:xfrm>
            <a:off x="636325" y="539250"/>
            <a:ext cx="36183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 Future Analysis</a:t>
            </a:r>
            <a:endParaRPr/>
          </a:p>
        </p:txBody>
      </p:sp>
      <p:sp>
        <p:nvSpPr>
          <p:cNvPr id="762" name="Google Shape;762;p42"/>
          <p:cNvSpPr txBox="1"/>
          <p:nvPr>
            <p:ph idx="1" type="subTitle"/>
          </p:nvPr>
        </p:nvSpPr>
        <p:spPr>
          <a:xfrm>
            <a:off x="4949950" y="670501"/>
            <a:ext cx="3538500" cy="3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itree"/>
              <a:buChar char="★"/>
            </a:pPr>
            <a:r>
              <a:rPr b="1" lang="en" sz="2000">
                <a:latin typeface="Maitree"/>
                <a:ea typeface="Maitree"/>
                <a:cs typeface="Maitree"/>
                <a:sym typeface="Maitree"/>
              </a:rPr>
              <a:t>Heroku Application</a:t>
            </a:r>
            <a:endParaRPr b="1" sz="2000">
              <a:latin typeface="Maitree"/>
              <a:ea typeface="Maitree"/>
              <a:cs typeface="Maitree"/>
              <a:sym typeface="Mait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itree"/>
              <a:ea typeface="Maitree"/>
              <a:cs typeface="Maitree"/>
              <a:sym typeface="Maitre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itree"/>
              <a:buChar char="★"/>
            </a:pPr>
            <a:r>
              <a:rPr b="1" lang="en" sz="2000">
                <a:latin typeface="Maitree"/>
                <a:ea typeface="Maitree"/>
                <a:cs typeface="Maitree"/>
                <a:sym typeface="Maitree"/>
              </a:rPr>
              <a:t>Predict future movie scores</a:t>
            </a:r>
            <a:endParaRPr b="1" sz="2000">
              <a:latin typeface="Maitree"/>
              <a:ea typeface="Maitree"/>
              <a:cs typeface="Maitree"/>
              <a:sym typeface="Mait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itree"/>
              <a:ea typeface="Maitree"/>
              <a:cs typeface="Maitree"/>
              <a:sym typeface="Maitre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itree"/>
              <a:buChar char="★"/>
            </a:pPr>
            <a:r>
              <a:rPr b="1" lang="en" sz="2000">
                <a:latin typeface="Maitree"/>
                <a:ea typeface="Maitree"/>
                <a:cs typeface="Maitree"/>
                <a:sym typeface="Maitree"/>
              </a:rPr>
              <a:t>Feature engineer more roles (writer, producer, etc.)</a:t>
            </a:r>
            <a:endParaRPr b="1" sz="2000"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2"/>
          <p:cNvSpPr/>
          <p:nvPr/>
        </p:nvSpPr>
        <p:spPr>
          <a:xfrm>
            <a:off x="636317" y="1475225"/>
            <a:ext cx="3618222" cy="2588093"/>
          </a:xfrm>
          <a:custGeom>
            <a:rect b="b" l="l" r="r" t="t"/>
            <a:pathLst>
              <a:path extrusionOk="0" h="72455" w="101294">
                <a:moveTo>
                  <a:pt x="4366" y="0"/>
                </a:moveTo>
                <a:cubicBezTo>
                  <a:pt x="1943" y="0"/>
                  <a:pt x="1" y="1702"/>
                  <a:pt x="1" y="3811"/>
                </a:cubicBezTo>
                <a:lnTo>
                  <a:pt x="1" y="68644"/>
                </a:lnTo>
                <a:cubicBezTo>
                  <a:pt x="1" y="70735"/>
                  <a:pt x="1943" y="72455"/>
                  <a:pt x="4366" y="72455"/>
                </a:cubicBezTo>
                <a:lnTo>
                  <a:pt x="96928" y="72455"/>
                </a:lnTo>
                <a:cubicBezTo>
                  <a:pt x="99333" y="72455"/>
                  <a:pt x="101294" y="70735"/>
                  <a:pt x="101294" y="68644"/>
                </a:cubicBezTo>
                <a:lnTo>
                  <a:pt x="101294" y="3811"/>
                </a:lnTo>
                <a:cubicBezTo>
                  <a:pt x="101294" y="1702"/>
                  <a:pt x="99333" y="0"/>
                  <a:pt x="96928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2"/>
          <p:cNvSpPr/>
          <p:nvPr/>
        </p:nvSpPr>
        <p:spPr>
          <a:xfrm>
            <a:off x="1804590" y="4020512"/>
            <a:ext cx="1281848" cy="568269"/>
          </a:xfrm>
          <a:custGeom>
            <a:rect b="b" l="l" r="r" t="t"/>
            <a:pathLst>
              <a:path extrusionOk="0" h="15909" w="35886">
                <a:moveTo>
                  <a:pt x="5827" y="1"/>
                </a:moveTo>
                <a:lnTo>
                  <a:pt x="5309" y="7455"/>
                </a:lnTo>
                <a:cubicBezTo>
                  <a:pt x="5309" y="7455"/>
                  <a:pt x="5587" y="8824"/>
                  <a:pt x="3663" y="10692"/>
                </a:cubicBezTo>
                <a:cubicBezTo>
                  <a:pt x="1739" y="12560"/>
                  <a:pt x="223" y="14299"/>
                  <a:pt x="223" y="14299"/>
                </a:cubicBezTo>
                <a:cubicBezTo>
                  <a:pt x="75" y="14614"/>
                  <a:pt x="1" y="14947"/>
                  <a:pt x="1" y="15298"/>
                </a:cubicBezTo>
                <a:cubicBezTo>
                  <a:pt x="1" y="15890"/>
                  <a:pt x="315" y="15908"/>
                  <a:pt x="1647" y="15908"/>
                </a:cubicBezTo>
                <a:lnTo>
                  <a:pt x="34240" y="15908"/>
                </a:lnTo>
                <a:cubicBezTo>
                  <a:pt x="35553" y="15908"/>
                  <a:pt x="35886" y="15890"/>
                  <a:pt x="35886" y="15298"/>
                </a:cubicBezTo>
                <a:cubicBezTo>
                  <a:pt x="35886" y="14947"/>
                  <a:pt x="35812" y="14614"/>
                  <a:pt x="35664" y="14299"/>
                </a:cubicBezTo>
                <a:cubicBezTo>
                  <a:pt x="35664" y="14299"/>
                  <a:pt x="34129" y="12560"/>
                  <a:pt x="32205" y="10692"/>
                </a:cubicBezTo>
                <a:cubicBezTo>
                  <a:pt x="30300" y="8824"/>
                  <a:pt x="30559" y="7455"/>
                  <a:pt x="30559" y="7455"/>
                </a:cubicBezTo>
                <a:lnTo>
                  <a:pt x="30041" y="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2"/>
          <p:cNvSpPr/>
          <p:nvPr/>
        </p:nvSpPr>
        <p:spPr>
          <a:xfrm>
            <a:off x="2331248" y="3763918"/>
            <a:ext cx="197567" cy="169384"/>
          </a:xfrm>
          <a:custGeom>
            <a:rect b="b" l="l" r="r" t="t"/>
            <a:pathLst>
              <a:path extrusionOk="0" h="4742" w="5531">
                <a:moveTo>
                  <a:pt x="3142" y="0"/>
                </a:moveTo>
                <a:cubicBezTo>
                  <a:pt x="2564" y="0"/>
                  <a:pt x="1975" y="214"/>
                  <a:pt x="1498" y="691"/>
                </a:cubicBezTo>
                <a:cubicBezTo>
                  <a:pt x="0" y="2189"/>
                  <a:pt x="1055" y="4742"/>
                  <a:pt x="3163" y="4742"/>
                </a:cubicBezTo>
                <a:cubicBezTo>
                  <a:pt x="4458" y="4742"/>
                  <a:pt x="5512" y="3688"/>
                  <a:pt x="5531" y="2374"/>
                </a:cubicBezTo>
                <a:cubicBezTo>
                  <a:pt x="5531" y="945"/>
                  <a:pt x="4359" y="0"/>
                  <a:pt x="31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2"/>
          <p:cNvSpPr/>
          <p:nvPr/>
        </p:nvSpPr>
        <p:spPr>
          <a:xfrm>
            <a:off x="4949957" y="4588782"/>
            <a:ext cx="122617" cy="105112"/>
          </a:xfrm>
          <a:custGeom>
            <a:rect b="b" l="l" r="r" t="t"/>
            <a:pathLst>
              <a:path extrusionOk="0" h="4936" w="5758">
                <a:moveTo>
                  <a:pt x="2478" y="1"/>
                </a:moveTo>
                <a:cubicBezTo>
                  <a:pt x="1213" y="1"/>
                  <a:pt x="0" y="981"/>
                  <a:pt x="0" y="2474"/>
                </a:cubicBezTo>
                <a:cubicBezTo>
                  <a:pt x="0" y="3831"/>
                  <a:pt x="1105" y="4936"/>
                  <a:pt x="2462" y="4936"/>
                </a:cubicBezTo>
                <a:cubicBezTo>
                  <a:pt x="4653" y="4936"/>
                  <a:pt x="5758" y="2280"/>
                  <a:pt x="4207" y="729"/>
                </a:cubicBezTo>
                <a:cubicBezTo>
                  <a:pt x="3704" y="226"/>
                  <a:pt x="3085" y="1"/>
                  <a:pt x="24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7" name="Google Shape;7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25" y="1600575"/>
            <a:ext cx="3415699" cy="20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3"/>
          <p:cNvSpPr/>
          <p:nvPr/>
        </p:nvSpPr>
        <p:spPr>
          <a:xfrm>
            <a:off x="7673102" y="5138458"/>
            <a:ext cx="1469460" cy="1090"/>
          </a:xfrm>
          <a:custGeom>
            <a:rect b="b" l="l" r="r" t="t"/>
            <a:pathLst>
              <a:path extrusionOk="0" h="34" w="45849">
                <a:moveTo>
                  <a:pt x="45849" y="0"/>
                </a:moveTo>
                <a:lnTo>
                  <a:pt x="1" y="34"/>
                </a:lnTo>
                <a:lnTo>
                  <a:pt x="45849" y="34"/>
                </a:lnTo>
                <a:lnTo>
                  <a:pt x="45849" y="0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3"/>
          <p:cNvSpPr txBox="1"/>
          <p:nvPr>
            <p:ph type="title"/>
          </p:nvPr>
        </p:nvSpPr>
        <p:spPr>
          <a:xfrm>
            <a:off x="5168975" y="1331250"/>
            <a:ext cx="32970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Thank you!</a:t>
            </a:r>
            <a:endParaRPr sz="5700"/>
          </a:p>
        </p:txBody>
      </p:sp>
      <p:sp>
        <p:nvSpPr>
          <p:cNvPr id="774" name="Google Shape;774;p43"/>
          <p:cNvSpPr/>
          <p:nvPr/>
        </p:nvSpPr>
        <p:spPr>
          <a:xfrm>
            <a:off x="7640966" y="5121210"/>
            <a:ext cx="1463044" cy="1123"/>
          </a:xfrm>
          <a:custGeom>
            <a:rect b="b" l="l" r="r" t="t"/>
            <a:pathLst>
              <a:path extrusionOk="0" h="35" w="45599">
                <a:moveTo>
                  <a:pt x="45598" y="1"/>
                </a:moveTo>
                <a:lnTo>
                  <a:pt x="1" y="34"/>
                </a:lnTo>
                <a:lnTo>
                  <a:pt x="45598" y="34"/>
                </a:lnTo>
                <a:lnTo>
                  <a:pt x="45598" y="1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3"/>
          <p:cNvSpPr txBox="1"/>
          <p:nvPr>
            <p:ph idx="1" type="subTitle"/>
          </p:nvPr>
        </p:nvSpPr>
        <p:spPr>
          <a:xfrm>
            <a:off x="5485175" y="2344038"/>
            <a:ext cx="2980800" cy="11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nolanarendt10@gmail.com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linkedin.com/in/nolanarendt/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github.com/nolanarendt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3"/>
          <p:cNvSpPr txBox="1"/>
          <p:nvPr/>
        </p:nvSpPr>
        <p:spPr>
          <a:xfrm>
            <a:off x="5443200" y="4089600"/>
            <a:ext cx="2980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2918"/>
                </a:solidFill>
                <a:latin typeface="Maitree Medium"/>
                <a:ea typeface="Maitree Medium"/>
                <a:cs typeface="Maitree Medium"/>
                <a:sym typeface="Maitree Medium"/>
              </a:rPr>
              <a:t>Please keep this slide for attribution.</a:t>
            </a:r>
            <a:endParaRPr sz="900">
              <a:solidFill>
                <a:srgbClr val="432918"/>
              </a:solidFill>
              <a:latin typeface="Maitree Medium"/>
              <a:ea typeface="Maitree Medium"/>
              <a:cs typeface="Maitree Medium"/>
              <a:sym typeface="Maitree Medium"/>
            </a:endParaRPr>
          </a:p>
        </p:txBody>
      </p:sp>
      <p:grpSp>
        <p:nvGrpSpPr>
          <p:cNvPr id="777" name="Google Shape;777;p43"/>
          <p:cNvGrpSpPr/>
          <p:nvPr/>
        </p:nvGrpSpPr>
        <p:grpSpPr>
          <a:xfrm rot="10800000">
            <a:off x="8348944" y="-5"/>
            <a:ext cx="605241" cy="1217961"/>
            <a:chOff x="2509300" y="238125"/>
            <a:chExt cx="2597600" cy="5227300"/>
          </a:xfrm>
        </p:grpSpPr>
        <p:sp>
          <p:nvSpPr>
            <p:cNvPr id="778" name="Google Shape;778;p43"/>
            <p:cNvSpPr/>
            <p:nvPr/>
          </p:nvSpPr>
          <p:spPr>
            <a:xfrm>
              <a:off x="3263475" y="992300"/>
              <a:ext cx="1089225" cy="1089225"/>
            </a:xfrm>
            <a:custGeom>
              <a:rect b="b" l="l" r="r" t="t"/>
              <a:pathLst>
                <a:path extrusionOk="0" h="43569" w="43569">
                  <a:moveTo>
                    <a:pt x="4987" y="0"/>
                  </a:moveTo>
                  <a:cubicBezTo>
                    <a:pt x="2234" y="0"/>
                    <a:pt x="0" y="2234"/>
                    <a:pt x="0" y="4987"/>
                  </a:cubicBezTo>
                  <a:lnTo>
                    <a:pt x="0" y="38582"/>
                  </a:lnTo>
                  <a:cubicBezTo>
                    <a:pt x="0" y="41335"/>
                    <a:pt x="2234" y="43569"/>
                    <a:pt x="4987" y="43569"/>
                  </a:cubicBezTo>
                  <a:lnTo>
                    <a:pt x="38582" y="43569"/>
                  </a:lnTo>
                  <a:cubicBezTo>
                    <a:pt x="41335" y="43569"/>
                    <a:pt x="43569" y="41335"/>
                    <a:pt x="43569" y="38582"/>
                  </a:cubicBezTo>
                  <a:lnTo>
                    <a:pt x="43569" y="4987"/>
                  </a:lnTo>
                  <a:cubicBezTo>
                    <a:pt x="43569" y="2234"/>
                    <a:pt x="41335" y="0"/>
                    <a:pt x="3858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3313200" y="1077975"/>
              <a:ext cx="953825" cy="917775"/>
            </a:xfrm>
            <a:custGeom>
              <a:rect b="b" l="l" r="r" t="t"/>
              <a:pathLst>
                <a:path extrusionOk="0" h="36711" w="38153">
                  <a:moveTo>
                    <a:pt x="19796" y="0"/>
                  </a:moveTo>
                  <a:cubicBezTo>
                    <a:pt x="12361" y="0"/>
                    <a:pt x="5691" y="4467"/>
                    <a:pt x="2845" y="11351"/>
                  </a:cubicBezTo>
                  <a:cubicBezTo>
                    <a:pt x="0" y="18205"/>
                    <a:pt x="1560" y="26098"/>
                    <a:pt x="6823" y="31330"/>
                  </a:cubicBezTo>
                  <a:cubicBezTo>
                    <a:pt x="10319" y="34847"/>
                    <a:pt x="15005" y="36710"/>
                    <a:pt x="19783" y="36710"/>
                  </a:cubicBezTo>
                  <a:cubicBezTo>
                    <a:pt x="22155" y="36710"/>
                    <a:pt x="24549" y="36251"/>
                    <a:pt x="26833" y="35308"/>
                  </a:cubicBezTo>
                  <a:cubicBezTo>
                    <a:pt x="33686" y="32462"/>
                    <a:pt x="38153" y="25792"/>
                    <a:pt x="38153" y="18358"/>
                  </a:cubicBezTo>
                  <a:cubicBezTo>
                    <a:pt x="38153" y="8230"/>
                    <a:pt x="29923" y="0"/>
                    <a:pt x="19796" y="0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3489875" y="1242425"/>
              <a:ext cx="612700" cy="589425"/>
            </a:xfrm>
            <a:custGeom>
              <a:rect b="b" l="l" r="r" t="t"/>
              <a:pathLst>
                <a:path extrusionOk="0" h="23577" w="24508">
                  <a:moveTo>
                    <a:pt x="12729" y="0"/>
                  </a:moveTo>
                  <a:cubicBezTo>
                    <a:pt x="7956" y="0"/>
                    <a:pt x="3672" y="2876"/>
                    <a:pt x="1836" y="7282"/>
                  </a:cubicBezTo>
                  <a:cubicBezTo>
                    <a:pt x="1" y="11688"/>
                    <a:pt x="1010" y="16736"/>
                    <a:pt x="4376" y="20132"/>
                  </a:cubicBezTo>
                  <a:cubicBezTo>
                    <a:pt x="6644" y="22380"/>
                    <a:pt x="9650" y="23577"/>
                    <a:pt x="12709" y="23577"/>
                  </a:cubicBezTo>
                  <a:cubicBezTo>
                    <a:pt x="14229" y="23577"/>
                    <a:pt x="15763" y="23281"/>
                    <a:pt x="17226" y="22672"/>
                  </a:cubicBezTo>
                  <a:cubicBezTo>
                    <a:pt x="21662" y="20866"/>
                    <a:pt x="24508" y="16552"/>
                    <a:pt x="24508" y="11780"/>
                  </a:cubicBezTo>
                  <a:cubicBezTo>
                    <a:pt x="24508" y="5263"/>
                    <a:pt x="19245" y="0"/>
                    <a:pt x="12729" y="0"/>
                  </a:cubicBezTo>
                  <a:close/>
                </a:path>
              </a:pathLst>
            </a:custGeom>
            <a:solidFill>
              <a:srgbClr val="FAD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3263475" y="238125"/>
              <a:ext cx="1089225" cy="653225"/>
            </a:xfrm>
            <a:custGeom>
              <a:rect b="b" l="l" r="r" t="t"/>
              <a:pathLst>
                <a:path extrusionOk="0" h="26129" w="43569">
                  <a:moveTo>
                    <a:pt x="7466" y="0"/>
                  </a:moveTo>
                  <a:cubicBezTo>
                    <a:pt x="4712" y="0"/>
                    <a:pt x="2509" y="2111"/>
                    <a:pt x="2509" y="4742"/>
                  </a:cubicBezTo>
                  <a:lnTo>
                    <a:pt x="0" y="21386"/>
                  </a:lnTo>
                  <a:cubicBezTo>
                    <a:pt x="0" y="24018"/>
                    <a:pt x="2234" y="26129"/>
                    <a:pt x="4987" y="26129"/>
                  </a:cubicBezTo>
                  <a:lnTo>
                    <a:pt x="38582" y="26129"/>
                  </a:lnTo>
                  <a:cubicBezTo>
                    <a:pt x="41335" y="26129"/>
                    <a:pt x="43569" y="24018"/>
                    <a:pt x="43569" y="21386"/>
                  </a:cubicBezTo>
                  <a:lnTo>
                    <a:pt x="41060" y="4742"/>
                  </a:lnTo>
                  <a:cubicBezTo>
                    <a:pt x="41060" y="2111"/>
                    <a:pt x="38857" y="0"/>
                    <a:pt x="3610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3263475" y="2182475"/>
              <a:ext cx="1089225" cy="653250"/>
            </a:xfrm>
            <a:custGeom>
              <a:rect b="b" l="l" r="r" t="t"/>
              <a:pathLst>
                <a:path extrusionOk="0" h="26130" w="43569">
                  <a:moveTo>
                    <a:pt x="4987" y="0"/>
                  </a:moveTo>
                  <a:cubicBezTo>
                    <a:pt x="2234" y="0"/>
                    <a:pt x="0" y="2111"/>
                    <a:pt x="0" y="4743"/>
                  </a:cubicBezTo>
                  <a:lnTo>
                    <a:pt x="2509" y="21387"/>
                  </a:lnTo>
                  <a:cubicBezTo>
                    <a:pt x="2509" y="24018"/>
                    <a:pt x="4712" y="26129"/>
                    <a:pt x="7466" y="26129"/>
                  </a:cubicBezTo>
                  <a:lnTo>
                    <a:pt x="36103" y="26129"/>
                  </a:lnTo>
                  <a:cubicBezTo>
                    <a:pt x="38857" y="26129"/>
                    <a:pt x="41060" y="24018"/>
                    <a:pt x="41060" y="21387"/>
                  </a:cubicBezTo>
                  <a:lnTo>
                    <a:pt x="43569" y="4743"/>
                  </a:lnTo>
                  <a:cubicBezTo>
                    <a:pt x="43569" y="2111"/>
                    <a:pt x="41335" y="0"/>
                    <a:pt x="38582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509300" y="992300"/>
              <a:ext cx="653225" cy="1089225"/>
            </a:xfrm>
            <a:custGeom>
              <a:rect b="b" l="l" r="r" t="t"/>
              <a:pathLst>
                <a:path extrusionOk="0" h="43569" w="26129">
                  <a:moveTo>
                    <a:pt x="21386" y="0"/>
                  </a:moveTo>
                  <a:lnTo>
                    <a:pt x="4742" y="2509"/>
                  </a:lnTo>
                  <a:cubicBezTo>
                    <a:pt x="2111" y="2509"/>
                    <a:pt x="0" y="4712"/>
                    <a:pt x="0" y="7466"/>
                  </a:cubicBezTo>
                  <a:lnTo>
                    <a:pt x="0" y="36103"/>
                  </a:lnTo>
                  <a:cubicBezTo>
                    <a:pt x="0" y="38857"/>
                    <a:pt x="2111" y="41060"/>
                    <a:pt x="4742" y="41060"/>
                  </a:cubicBezTo>
                  <a:lnTo>
                    <a:pt x="21386" y="43569"/>
                  </a:lnTo>
                  <a:cubicBezTo>
                    <a:pt x="24018" y="43569"/>
                    <a:pt x="26129" y="41335"/>
                    <a:pt x="26129" y="38582"/>
                  </a:cubicBezTo>
                  <a:lnTo>
                    <a:pt x="26129" y="4987"/>
                  </a:lnTo>
                  <a:cubicBezTo>
                    <a:pt x="26129" y="2234"/>
                    <a:pt x="24018" y="0"/>
                    <a:pt x="2138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453650" y="992300"/>
              <a:ext cx="653250" cy="1089225"/>
            </a:xfrm>
            <a:custGeom>
              <a:rect b="b" l="l" r="r" t="t"/>
              <a:pathLst>
                <a:path extrusionOk="0" h="43569" w="26130">
                  <a:moveTo>
                    <a:pt x="4743" y="0"/>
                  </a:moveTo>
                  <a:cubicBezTo>
                    <a:pt x="2111" y="0"/>
                    <a:pt x="0" y="2234"/>
                    <a:pt x="0" y="4987"/>
                  </a:cubicBezTo>
                  <a:lnTo>
                    <a:pt x="0" y="38582"/>
                  </a:lnTo>
                  <a:cubicBezTo>
                    <a:pt x="0" y="41335"/>
                    <a:pt x="2111" y="43569"/>
                    <a:pt x="4743" y="43569"/>
                  </a:cubicBezTo>
                  <a:lnTo>
                    <a:pt x="21387" y="41060"/>
                  </a:lnTo>
                  <a:cubicBezTo>
                    <a:pt x="24018" y="41060"/>
                    <a:pt x="26129" y="38857"/>
                    <a:pt x="26129" y="36103"/>
                  </a:cubicBezTo>
                  <a:lnTo>
                    <a:pt x="26129" y="7466"/>
                  </a:lnTo>
                  <a:cubicBezTo>
                    <a:pt x="26129" y="4712"/>
                    <a:pt x="24018" y="2509"/>
                    <a:pt x="21387" y="2509"/>
                  </a:cubicBezTo>
                  <a:lnTo>
                    <a:pt x="474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3765250" y="1305150"/>
              <a:ext cx="297550" cy="254350"/>
            </a:xfrm>
            <a:custGeom>
              <a:rect b="b" l="l" r="r" t="t"/>
              <a:pathLst>
                <a:path extrusionOk="0" h="10174" w="11902">
                  <a:moveTo>
                    <a:pt x="6792" y="0"/>
                  </a:moveTo>
                  <a:cubicBezTo>
                    <a:pt x="2264" y="0"/>
                    <a:pt x="0" y="5446"/>
                    <a:pt x="3182" y="8659"/>
                  </a:cubicBezTo>
                  <a:cubicBezTo>
                    <a:pt x="4228" y="9705"/>
                    <a:pt x="5514" y="10173"/>
                    <a:pt x="6774" y="10173"/>
                  </a:cubicBezTo>
                  <a:cubicBezTo>
                    <a:pt x="9384" y="10173"/>
                    <a:pt x="11881" y="8163"/>
                    <a:pt x="11902" y="5109"/>
                  </a:cubicBezTo>
                  <a:cubicBezTo>
                    <a:pt x="11902" y="2295"/>
                    <a:pt x="9607" y="0"/>
                    <a:pt x="6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3496775" y="787300"/>
              <a:ext cx="78025" cy="256275"/>
            </a:xfrm>
            <a:custGeom>
              <a:rect b="b" l="l" r="r" t="t"/>
              <a:pathLst>
                <a:path extrusionOk="0" h="10251" w="3121">
                  <a:moveTo>
                    <a:pt x="0" y="1"/>
                  </a:moveTo>
                  <a:lnTo>
                    <a:pt x="0" y="10250"/>
                  </a:lnTo>
                  <a:lnTo>
                    <a:pt x="3121" y="10250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041375" y="787300"/>
              <a:ext cx="78025" cy="256275"/>
            </a:xfrm>
            <a:custGeom>
              <a:rect b="b" l="l" r="r" t="t"/>
              <a:pathLst>
                <a:path extrusionOk="0" h="10251" w="3121">
                  <a:moveTo>
                    <a:pt x="0" y="1"/>
                  </a:moveTo>
                  <a:lnTo>
                    <a:pt x="0" y="10250"/>
                  </a:lnTo>
                  <a:lnTo>
                    <a:pt x="3121" y="10250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3496775" y="2015725"/>
              <a:ext cx="78025" cy="257025"/>
            </a:xfrm>
            <a:custGeom>
              <a:rect b="b" l="l" r="r" t="t"/>
              <a:pathLst>
                <a:path extrusionOk="0" h="10281" w="3121">
                  <a:moveTo>
                    <a:pt x="0" y="0"/>
                  </a:moveTo>
                  <a:lnTo>
                    <a:pt x="0" y="10281"/>
                  </a:lnTo>
                  <a:lnTo>
                    <a:pt x="3121" y="10281"/>
                  </a:lnTo>
                  <a:lnTo>
                    <a:pt x="312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041375" y="2015725"/>
              <a:ext cx="78025" cy="257025"/>
            </a:xfrm>
            <a:custGeom>
              <a:rect b="b" l="l" r="r" t="t"/>
              <a:pathLst>
                <a:path extrusionOk="0" h="10281" w="3121">
                  <a:moveTo>
                    <a:pt x="0" y="0"/>
                  </a:moveTo>
                  <a:lnTo>
                    <a:pt x="0" y="10281"/>
                  </a:lnTo>
                  <a:lnTo>
                    <a:pt x="3121" y="10281"/>
                  </a:lnTo>
                  <a:lnTo>
                    <a:pt x="3121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3065375" y="1763300"/>
              <a:ext cx="257025" cy="77300"/>
            </a:xfrm>
            <a:custGeom>
              <a:rect b="b" l="l" r="r" t="t"/>
              <a:pathLst>
                <a:path extrusionOk="0" h="3092" w="10281">
                  <a:moveTo>
                    <a:pt x="0" y="1"/>
                  </a:moveTo>
                  <a:lnTo>
                    <a:pt x="0" y="3091"/>
                  </a:lnTo>
                  <a:lnTo>
                    <a:pt x="10280" y="3091"/>
                  </a:lnTo>
                  <a:lnTo>
                    <a:pt x="1028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3065375" y="1218700"/>
              <a:ext cx="257025" cy="78050"/>
            </a:xfrm>
            <a:custGeom>
              <a:rect b="b" l="l" r="r" t="t"/>
              <a:pathLst>
                <a:path extrusionOk="0" h="3122" w="10281">
                  <a:moveTo>
                    <a:pt x="0" y="1"/>
                  </a:moveTo>
                  <a:lnTo>
                    <a:pt x="0" y="3121"/>
                  </a:lnTo>
                  <a:lnTo>
                    <a:pt x="10280" y="3121"/>
                  </a:lnTo>
                  <a:lnTo>
                    <a:pt x="1028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4293775" y="1763300"/>
              <a:ext cx="257025" cy="77300"/>
            </a:xfrm>
            <a:custGeom>
              <a:rect b="b" l="l" r="r" t="t"/>
              <a:pathLst>
                <a:path extrusionOk="0" h="3092" w="10281">
                  <a:moveTo>
                    <a:pt x="1" y="1"/>
                  </a:moveTo>
                  <a:lnTo>
                    <a:pt x="1" y="3091"/>
                  </a:lnTo>
                  <a:lnTo>
                    <a:pt x="10281" y="3091"/>
                  </a:lnTo>
                  <a:lnTo>
                    <a:pt x="10281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4293775" y="1218700"/>
              <a:ext cx="257025" cy="78050"/>
            </a:xfrm>
            <a:custGeom>
              <a:rect b="b" l="l" r="r" t="t"/>
              <a:pathLst>
                <a:path extrusionOk="0" h="3122" w="10281">
                  <a:moveTo>
                    <a:pt x="1" y="1"/>
                  </a:moveTo>
                  <a:lnTo>
                    <a:pt x="1" y="3121"/>
                  </a:lnTo>
                  <a:lnTo>
                    <a:pt x="10281" y="3121"/>
                  </a:lnTo>
                  <a:lnTo>
                    <a:pt x="10281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3700225" y="2013425"/>
              <a:ext cx="220325" cy="3452000"/>
            </a:xfrm>
            <a:custGeom>
              <a:rect b="b" l="l" r="r" t="t"/>
              <a:pathLst>
                <a:path extrusionOk="0" h="138080" w="8813">
                  <a:moveTo>
                    <a:pt x="1" y="1"/>
                  </a:moveTo>
                  <a:lnTo>
                    <a:pt x="1" y="138079"/>
                  </a:lnTo>
                  <a:lnTo>
                    <a:pt x="8812" y="138079"/>
                  </a:lnTo>
                  <a:lnTo>
                    <a:pt x="881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703200" y="1805150"/>
            <a:ext cx="5919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en"/>
              <a:t>Alejandro gonzalez inarritu</a:t>
            </a:r>
            <a:endParaRPr/>
          </a:p>
        </p:txBody>
      </p:sp>
      <p:sp>
        <p:nvSpPr>
          <p:cNvPr id="382" name="Google Shape;382;p27"/>
          <p:cNvSpPr txBox="1"/>
          <p:nvPr>
            <p:ph idx="1" type="subTitle"/>
          </p:nvPr>
        </p:nvSpPr>
        <p:spPr>
          <a:xfrm>
            <a:off x="703200" y="977100"/>
            <a:ext cx="78441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“To make a film is easy; to make a good film is war. To make a very good film is a miracle.”</a:t>
            </a:r>
            <a:endParaRPr i="1" sz="2300"/>
          </a:p>
        </p:txBody>
      </p:sp>
      <p:grpSp>
        <p:nvGrpSpPr>
          <p:cNvPr id="383" name="Google Shape;383;p27"/>
          <p:cNvGrpSpPr/>
          <p:nvPr/>
        </p:nvGrpSpPr>
        <p:grpSpPr>
          <a:xfrm>
            <a:off x="3639386" y="2773425"/>
            <a:ext cx="5778101" cy="2095775"/>
            <a:chOff x="3782600" y="2377875"/>
            <a:chExt cx="5634424" cy="2222926"/>
          </a:xfrm>
        </p:grpSpPr>
        <p:sp>
          <p:nvSpPr>
            <p:cNvPr id="384" name="Google Shape;384;p27"/>
            <p:cNvSpPr/>
            <p:nvPr/>
          </p:nvSpPr>
          <p:spPr>
            <a:xfrm>
              <a:off x="3856076" y="2377875"/>
              <a:ext cx="5560947" cy="2222926"/>
            </a:xfrm>
            <a:custGeom>
              <a:rect b="b" l="l" r="r" t="t"/>
              <a:pathLst>
                <a:path extrusionOk="0" h="110114" w="275499">
                  <a:moveTo>
                    <a:pt x="15185" y="3685"/>
                  </a:moveTo>
                  <a:cubicBezTo>
                    <a:pt x="15217" y="3685"/>
                    <a:pt x="15250" y="3688"/>
                    <a:pt x="15283" y="3694"/>
                  </a:cubicBezTo>
                  <a:lnTo>
                    <a:pt x="19004" y="4256"/>
                  </a:lnTo>
                  <a:cubicBezTo>
                    <a:pt x="19325" y="4283"/>
                    <a:pt x="19539" y="4604"/>
                    <a:pt x="19486" y="4925"/>
                  </a:cubicBezTo>
                  <a:lnTo>
                    <a:pt x="18790" y="9662"/>
                  </a:lnTo>
                  <a:cubicBezTo>
                    <a:pt x="18742" y="9950"/>
                    <a:pt x="18478" y="10152"/>
                    <a:pt x="18193" y="10152"/>
                  </a:cubicBezTo>
                  <a:cubicBezTo>
                    <a:pt x="18160" y="10152"/>
                    <a:pt x="18127" y="10150"/>
                    <a:pt x="18094" y="10144"/>
                  </a:cubicBezTo>
                  <a:lnTo>
                    <a:pt x="14400" y="9609"/>
                  </a:lnTo>
                  <a:cubicBezTo>
                    <a:pt x="14079" y="9555"/>
                    <a:pt x="13838" y="9234"/>
                    <a:pt x="13891" y="8913"/>
                  </a:cubicBezTo>
                  <a:lnTo>
                    <a:pt x="14614" y="4175"/>
                  </a:lnTo>
                  <a:cubicBezTo>
                    <a:pt x="14662" y="3887"/>
                    <a:pt x="14904" y="3685"/>
                    <a:pt x="15185" y="3685"/>
                  </a:cubicBezTo>
                  <a:close/>
                  <a:moveTo>
                    <a:pt x="24106" y="5024"/>
                  </a:moveTo>
                  <a:cubicBezTo>
                    <a:pt x="24136" y="5024"/>
                    <a:pt x="24166" y="5027"/>
                    <a:pt x="24196" y="5032"/>
                  </a:cubicBezTo>
                  <a:lnTo>
                    <a:pt x="27890" y="5594"/>
                  </a:lnTo>
                  <a:cubicBezTo>
                    <a:pt x="28211" y="5648"/>
                    <a:pt x="28425" y="5942"/>
                    <a:pt x="28398" y="6263"/>
                  </a:cubicBezTo>
                  <a:lnTo>
                    <a:pt x="27676" y="11001"/>
                  </a:lnTo>
                  <a:cubicBezTo>
                    <a:pt x="27627" y="11292"/>
                    <a:pt x="27381" y="11517"/>
                    <a:pt x="27077" y="11517"/>
                  </a:cubicBezTo>
                  <a:cubicBezTo>
                    <a:pt x="27045" y="11517"/>
                    <a:pt x="27013" y="11514"/>
                    <a:pt x="26980" y="11509"/>
                  </a:cubicBezTo>
                  <a:lnTo>
                    <a:pt x="23286" y="10947"/>
                  </a:lnTo>
                  <a:cubicBezTo>
                    <a:pt x="22965" y="10894"/>
                    <a:pt x="22751" y="10599"/>
                    <a:pt x="22778" y="10251"/>
                  </a:cubicBezTo>
                  <a:lnTo>
                    <a:pt x="23500" y="5540"/>
                  </a:lnTo>
                  <a:cubicBezTo>
                    <a:pt x="23549" y="5250"/>
                    <a:pt x="23817" y="5024"/>
                    <a:pt x="24106" y="5024"/>
                  </a:cubicBezTo>
                  <a:close/>
                  <a:moveTo>
                    <a:pt x="32992" y="6363"/>
                  </a:moveTo>
                  <a:cubicBezTo>
                    <a:pt x="33022" y="6363"/>
                    <a:pt x="33052" y="6365"/>
                    <a:pt x="33082" y="6370"/>
                  </a:cubicBezTo>
                  <a:lnTo>
                    <a:pt x="36776" y="6932"/>
                  </a:lnTo>
                  <a:cubicBezTo>
                    <a:pt x="37097" y="6986"/>
                    <a:pt x="37338" y="7280"/>
                    <a:pt x="37285" y="7628"/>
                  </a:cubicBezTo>
                  <a:lnTo>
                    <a:pt x="36562" y="12339"/>
                  </a:lnTo>
                  <a:cubicBezTo>
                    <a:pt x="36514" y="12651"/>
                    <a:pt x="36272" y="12856"/>
                    <a:pt x="35991" y="12856"/>
                  </a:cubicBezTo>
                  <a:cubicBezTo>
                    <a:pt x="35959" y="12856"/>
                    <a:pt x="35926" y="12853"/>
                    <a:pt x="35893" y="12848"/>
                  </a:cubicBezTo>
                  <a:lnTo>
                    <a:pt x="32172" y="12285"/>
                  </a:lnTo>
                  <a:cubicBezTo>
                    <a:pt x="31851" y="12232"/>
                    <a:pt x="31637" y="11937"/>
                    <a:pt x="31691" y="11616"/>
                  </a:cubicBezTo>
                  <a:lnTo>
                    <a:pt x="32413" y="6879"/>
                  </a:lnTo>
                  <a:cubicBezTo>
                    <a:pt x="32438" y="6588"/>
                    <a:pt x="32703" y="6363"/>
                    <a:pt x="32992" y="6363"/>
                  </a:cubicBezTo>
                  <a:close/>
                  <a:moveTo>
                    <a:pt x="41870" y="7727"/>
                  </a:moveTo>
                  <a:cubicBezTo>
                    <a:pt x="41903" y="7727"/>
                    <a:pt x="41936" y="7730"/>
                    <a:pt x="41969" y="7735"/>
                  </a:cubicBezTo>
                  <a:lnTo>
                    <a:pt x="45689" y="8297"/>
                  </a:lnTo>
                  <a:cubicBezTo>
                    <a:pt x="46010" y="8351"/>
                    <a:pt x="46224" y="8645"/>
                    <a:pt x="46171" y="8966"/>
                  </a:cubicBezTo>
                  <a:lnTo>
                    <a:pt x="45448" y="13704"/>
                  </a:lnTo>
                  <a:cubicBezTo>
                    <a:pt x="45423" y="14007"/>
                    <a:pt x="45136" y="14215"/>
                    <a:pt x="44833" y="14215"/>
                  </a:cubicBezTo>
                  <a:cubicBezTo>
                    <a:pt x="44815" y="14215"/>
                    <a:pt x="44797" y="14214"/>
                    <a:pt x="44779" y="14213"/>
                  </a:cubicBezTo>
                  <a:lnTo>
                    <a:pt x="41085" y="13650"/>
                  </a:lnTo>
                  <a:cubicBezTo>
                    <a:pt x="40764" y="13597"/>
                    <a:pt x="40523" y="13276"/>
                    <a:pt x="40577" y="12955"/>
                  </a:cubicBezTo>
                  <a:lnTo>
                    <a:pt x="41300" y="8217"/>
                  </a:lnTo>
                  <a:cubicBezTo>
                    <a:pt x="41348" y="7929"/>
                    <a:pt x="41589" y="7727"/>
                    <a:pt x="41870" y="7727"/>
                  </a:cubicBezTo>
                  <a:close/>
                  <a:moveTo>
                    <a:pt x="50785" y="9066"/>
                  </a:moveTo>
                  <a:cubicBezTo>
                    <a:pt x="50817" y="9066"/>
                    <a:pt x="50849" y="9069"/>
                    <a:pt x="50882" y="9074"/>
                  </a:cubicBezTo>
                  <a:lnTo>
                    <a:pt x="54575" y="9636"/>
                  </a:lnTo>
                  <a:cubicBezTo>
                    <a:pt x="54896" y="9689"/>
                    <a:pt x="55111" y="9984"/>
                    <a:pt x="55084" y="10305"/>
                  </a:cubicBezTo>
                  <a:lnTo>
                    <a:pt x="54361" y="15042"/>
                  </a:lnTo>
                  <a:cubicBezTo>
                    <a:pt x="54313" y="15333"/>
                    <a:pt x="54045" y="15558"/>
                    <a:pt x="53756" y="15558"/>
                  </a:cubicBezTo>
                  <a:cubicBezTo>
                    <a:pt x="53726" y="15558"/>
                    <a:pt x="53695" y="15556"/>
                    <a:pt x="53665" y="15551"/>
                  </a:cubicBezTo>
                  <a:lnTo>
                    <a:pt x="49972" y="14989"/>
                  </a:lnTo>
                  <a:cubicBezTo>
                    <a:pt x="49650" y="14935"/>
                    <a:pt x="49436" y="14641"/>
                    <a:pt x="49463" y="14320"/>
                  </a:cubicBezTo>
                  <a:lnTo>
                    <a:pt x="50186" y="9582"/>
                  </a:lnTo>
                  <a:cubicBezTo>
                    <a:pt x="50234" y="9291"/>
                    <a:pt x="50480" y="9066"/>
                    <a:pt x="50785" y="9066"/>
                  </a:cubicBezTo>
                  <a:close/>
                  <a:moveTo>
                    <a:pt x="59713" y="10410"/>
                  </a:moveTo>
                  <a:cubicBezTo>
                    <a:pt x="59732" y="10410"/>
                    <a:pt x="59750" y="10410"/>
                    <a:pt x="59768" y="10412"/>
                  </a:cubicBezTo>
                  <a:lnTo>
                    <a:pt x="63461" y="10974"/>
                  </a:lnTo>
                  <a:cubicBezTo>
                    <a:pt x="63783" y="11027"/>
                    <a:pt x="64024" y="11349"/>
                    <a:pt x="63970" y="11670"/>
                  </a:cubicBezTo>
                  <a:lnTo>
                    <a:pt x="63247" y="16407"/>
                  </a:lnTo>
                  <a:cubicBezTo>
                    <a:pt x="63199" y="16695"/>
                    <a:pt x="62958" y="16897"/>
                    <a:pt x="62677" y="16897"/>
                  </a:cubicBezTo>
                  <a:cubicBezTo>
                    <a:pt x="62644" y="16897"/>
                    <a:pt x="62611" y="16895"/>
                    <a:pt x="62578" y="16889"/>
                  </a:cubicBezTo>
                  <a:lnTo>
                    <a:pt x="58858" y="16327"/>
                  </a:lnTo>
                  <a:cubicBezTo>
                    <a:pt x="58537" y="16300"/>
                    <a:pt x="58322" y="15979"/>
                    <a:pt x="58376" y="15658"/>
                  </a:cubicBezTo>
                  <a:lnTo>
                    <a:pt x="59072" y="10920"/>
                  </a:lnTo>
                  <a:cubicBezTo>
                    <a:pt x="59122" y="10617"/>
                    <a:pt x="59411" y="10410"/>
                    <a:pt x="59713" y="10410"/>
                  </a:cubicBezTo>
                  <a:close/>
                  <a:moveTo>
                    <a:pt x="68556" y="11769"/>
                  </a:moveTo>
                  <a:cubicBezTo>
                    <a:pt x="68588" y="11769"/>
                    <a:pt x="68621" y="11771"/>
                    <a:pt x="68654" y="11777"/>
                  </a:cubicBezTo>
                  <a:lnTo>
                    <a:pt x="72348" y="12339"/>
                  </a:lnTo>
                  <a:cubicBezTo>
                    <a:pt x="72696" y="12392"/>
                    <a:pt x="72910" y="12687"/>
                    <a:pt x="72856" y="13008"/>
                  </a:cubicBezTo>
                  <a:lnTo>
                    <a:pt x="72134" y="17746"/>
                  </a:lnTo>
                  <a:cubicBezTo>
                    <a:pt x="72085" y="18037"/>
                    <a:pt x="71839" y="18262"/>
                    <a:pt x="71554" y="18262"/>
                  </a:cubicBezTo>
                  <a:cubicBezTo>
                    <a:pt x="71525" y="18262"/>
                    <a:pt x="71495" y="18259"/>
                    <a:pt x="71464" y="18254"/>
                  </a:cubicBezTo>
                  <a:lnTo>
                    <a:pt x="67771" y="17692"/>
                  </a:lnTo>
                  <a:cubicBezTo>
                    <a:pt x="67423" y="17639"/>
                    <a:pt x="67209" y="17344"/>
                    <a:pt x="67262" y="16996"/>
                  </a:cubicBezTo>
                  <a:lnTo>
                    <a:pt x="67985" y="12259"/>
                  </a:lnTo>
                  <a:cubicBezTo>
                    <a:pt x="68033" y="11971"/>
                    <a:pt x="68275" y="11769"/>
                    <a:pt x="68556" y="11769"/>
                  </a:cubicBezTo>
                  <a:close/>
                  <a:moveTo>
                    <a:pt x="77450" y="13108"/>
                  </a:moveTo>
                  <a:cubicBezTo>
                    <a:pt x="77480" y="13108"/>
                    <a:pt x="77510" y="13110"/>
                    <a:pt x="77540" y="13115"/>
                  </a:cubicBezTo>
                  <a:lnTo>
                    <a:pt x="81261" y="13677"/>
                  </a:lnTo>
                  <a:cubicBezTo>
                    <a:pt x="81582" y="13731"/>
                    <a:pt x="81796" y="14025"/>
                    <a:pt x="81742" y="14373"/>
                  </a:cubicBezTo>
                  <a:lnTo>
                    <a:pt x="81046" y="19084"/>
                  </a:lnTo>
                  <a:cubicBezTo>
                    <a:pt x="80998" y="19375"/>
                    <a:pt x="80730" y="19600"/>
                    <a:pt x="80441" y="19600"/>
                  </a:cubicBezTo>
                  <a:cubicBezTo>
                    <a:pt x="80411" y="19600"/>
                    <a:pt x="80381" y="19597"/>
                    <a:pt x="80351" y="19592"/>
                  </a:cubicBezTo>
                  <a:lnTo>
                    <a:pt x="76657" y="19030"/>
                  </a:lnTo>
                  <a:cubicBezTo>
                    <a:pt x="76336" y="18977"/>
                    <a:pt x="76095" y="18682"/>
                    <a:pt x="76148" y="18361"/>
                  </a:cubicBezTo>
                  <a:lnTo>
                    <a:pt x="76871" y="13624"/>
                  </a:lnTo>
                  <a:cubicBezTo>
                    <a:pt x="76920" y="13333"/>
                    <a:pt x="77166" y="13108"/>
                    <a:pt x="77450" y="13108"/>
                  </a:cubicBezTo>
                  <a:close/>
                  <a:moveTo>
                    <a:pt x="86399" y="14451"/>
                  </a:moveTo>
                  <a:cubicBezTo>
                    <a:pt x="86417" y="14451"/>
                    <a:pt x="86435" y="14452"/>
                    <a:pt x="86453" y="14453"/>
                  </a:cubicBezTo>
                  <a:lnTo>
                    <a:pt x="90147" y="15016"/>
                  </a:lnTo>
                  <a:cubicBezTo>
                    <a:pt x="90468" y="15069"/>
                    <a:pt x="90682" y="15390"/>
                    <a:pt x="90655" y="15711"/>
                  </a:cubicBezTo>
                  <a:lnTo>
                    <a:pt x="89933" y="20449"/>
                  </a:lnTo>
                  <a:cubicBezTo>
                    <a:pt x="89882" y="20752"/>
                    <a:pt x="89617" y="20960"/>
                    <a:pt x="89295" y="20960"/>
                  </a:cubicBezTo>
                  <a:cubicBezTo>
                    <a:pt x="89276" y="20960"/>
                    <a:pt x="89256" y="20959"/>
                    <a:pt x="89237" y="20958"/>
                  </a:cubicBezTo>
                  <a:lnTo>
                    <a:pt x="85543" y="20395"/>
                  </a:lnTo>
                  <a:cubicBezTo>
                    <a:pt x="85222" y="20342"/>
                    <a:pt x="85008" y="20021"/>
                    <a:pt x="85061" y="19700"/>
                  </a:cubicBezTo>
                  <a:lnTo>
                    <a:pt x="85757" y="14962"/>
                  </a:lnTo>
                  <a:cubicBezTo>
                    <a:pt x="85808" y="14659"/>
                    <a:pt x="86097" y="14451"/>
                    <a:pt x="86399" y="14451"/>
                  </a:cubicBezTo>
                  <a:close/>
                  <a:moveTo>
                    <a:pt x="95241" y="15810"/>
                  </a:moveTo>
                  <a:cubicBezTo>
                    <a:pt x="95273" y="15810"/>
                    <a:pt x="95306" y="15813"/>
                    <a:pt x="95339" y="15818"/>
                  </a:cubicBezTo>
                  <a:lnTo>
                    <a:pt x="99033" y="16381"/>
                  </a:lnTo>
                  <a:cubicBezTo>
                    <a:pt x="99354" y="16434"/>
                    <a:pt x="99595" y="16729"/>
                    <a:pt x="99542" y="17050"/>
                  </a:cubicBezTo>
                  <a:lnTo>
                    <a:pt x="98819" y="21787"/>
                  </a:lnTo>
                  <a:cubicBezTo>
                    <a:pt x="98770" y="22078"/>
                    <a:pt x="98524" y="22303"/>
                    <a:pt x="98240" y="22303"/>
                  </a:cubicBezTo>
                  <a:cubicBezTo>
                    <a:pt x="98210" y="22303"/>
                    <a:pt x="98180" y="22301"/>
                    <a:pt x="98150" y="22296"/>
                  </a:cubicBezTo>
                  <a:lnTo>
                    <a:pt x="94456" y="21734"/>
                  </a:lnTo>
                  <a:cubicBezTo>
                    <a:pt x="94108" y="21680"/>
                    <a:pt x="93894" y="21386"/>
                    <a:pt x="93948" y="21038"/>
                  </a:cubicBezTo>
                  <a:lnTo>
                    <a:pt x="94670" y="16327"/>
                  </a:lnTo>
                  <a:cubicBezTo>
                    <a:pt x="94694" y="16015"/>
                    <a:pt x="94955" y="15810"/>
                    <a:pt x="95241" y="15810"/>
                  </a:cubicBezTo>
                  <a:close/>
                  <a:moveTo>
                    <a:pt x="104136" y="17149"/>
                  </a:moveTo>
                  <a:cubicBezTo>
                    <a:pt x="104165" y="17149"/>
                    <a:pt x="104195" y="17152"/>
                    <a:pt x="104226" y="17157"/>
                  </a:cubicBezTo>
                  <a:lnTo>
                    <a:pt x="107946" y="17719"/>
                  </a:lnTo>
                  <a:cubicBezTo>
                    <a:pt x="108267" y="17772"/>
                    <a:pt x="108481" y="18067"/>
                    <a:pt x="108428" y="18415"/>
                  </a:cubicBezTo>
                  <a:lnTo>
                    <a:pt x="107705" y="23126"/>
                  </a:lnTo>
                  <a:cubicBezTo>
                    <a:pt x="107681" y="23438"/>
                    <a:pt x="107420" y="23642"/>
                    <a:pt x="107135" y="23642"/>
                  </a:cubicBezTo>
                  <a:cubicBezTo>
                    <a:pt x="107102" y="23642"/>
                    <a:pt x="107069" y="23640"/>
                    <a:pt x="107036" y="23634"/>
                  </a:cubicBezTo>
                  <a:lnTo>
                    <a:pt x="103342" y="23072"/>
                  </a:lnTo>
                  <a:cubicBezTo>
                    <a:pt x="103021" y="23018"/>
                    <a:pt x="102780" y="22724"/>
                    <a:pt x="102834" y="22403"/>
                  </a:cubicBezTo>
                  <a:lnTo>
                    <a:pt x="103556" y="17665"/>
                  </a:lnTo>
                  <a:cubicBezTo>
                    <a:pt x="103605" y="17374"/>
                    <a:pt x="103851" y="17149"/>
                    <a:pt x="104136" y="17149"/>
                  </a:cubicBezTo>
                  <a:close/>
                  <a:moveTo>
                    <a:pt x="113033" y="18514"/>
                  </a:moveTo>
                  <a:cubicBezTo>
                    <a:pt x="113068" y="18514"/>
                    <a:pt x="113103" y="18516"/>
                    <a:pt x="113139" y="18522"/>
                  </a:cubicBezTo>
                  <a:lnTo>
                    <a:pt x="116832" y="19084"/>
                  </a:lnTo>
                  <a:cubicBezTo>
                    <a:pt x="117153" y="19137"/>
                    <a:pt x="117367" y="19432"/>
                    <a:pt x="117341" y="19753"/>
                  </a:cubicBezTo>
                  <a:lnTo>
                    <a:pt x="116618" y="24491"/>
                  </a:lnTo>
                  <a:cubicBezTo>
                    <a:pt x="116570" y="24782"/>
                    <a:pt x="116301" y="25007"/>
                    <a:pt x="116013" y="25007"/>
                  </a:cubicBezTo>
                  <a:cubicBezTo>
                    <a:pt x="115983" y="25007"/>
                    <a:pt x="115952" y="25004"/>
                    <a:pt x="115922" y="24999"/>
                  </a:cubicBezTo>
                  <a:lnTo>
                    <a:pt x="112228" y="24437"/>
                  </a:lnTo>
                  <a:cubicBezTo>
                    <a:pt x="111907" y="24384"/>
                    <a:pt x="111693" y="24089"/>
                    <a:pt x="111720" y="23741"/>
                  </a:cubicBezTo>
                  <a:lnTo>
                    <a:pt x="112443" y="19030"/>
                  </a:lnTo>
                  <a:cubicBezTo>
                    <a:pt x="112491" y="18718"/>
                    <a:pt x="112733" y="18514"/>
                    <a:pt x="113033" y="18514"/>
                  </a:cubicBezTo>
                  <a:close/>
                  <a:moveTo>
                    <a:pt x="121934" y="19853"/>
                  </a:moveTo>
                  <a:cubicBezTo>
                    <a:pt x="121964" y="19853"/>
                    <a:pt x="121994" y="19855"/>
                    <a:pt x="122025" y="19860"/>
                  </a:cubicBezTo>
                  <a:lnTo>
                    <a:pt x="125718" y="20422"/>
                  </a:lnTo>
                  <a:cubicBezTo>
                    <a:pt x="126040" y="20476"/>
                    <a:pt x="126280" y="20770"/>
                    <a:pt x="126227" y="21118"/>
                  </a:cubicBezTo>
                  <a:lnTo>
                    <a:pt x="125504" y="25829"/>
                  </a:lnTo>
                  <a:cubicBezTo>
                    <a:pt x="125456" y="26120"/>
                    <a:pt x="125210" y="26345"/>
                    <a:pt x="124925" y="26345"/>
                  </a:cubicBezTo>
                  <a:cubicBezTo>
                    <a:pt x="124895" y="26345"/>
                    <a:pt x="124865" y="26342"/>
                    <a:pt x="124835" y="26337"/>
                  </a:cubicBezTo>
                  <a:lnTo>
                    <a:pt x="121115" y="25775"/>
                  </a:lnTo>
                  <a:cubicBezTo>
                    <a:pt x="120793" y="25722"/>
                    <a:pt x="120579" y="25427"/>
                    <a:pt x="120633" y="25106"/>
                  </a:cubicBezTo>
                  <a:lnTo>
                    <a:pt x="121356" y="20369"/>
                  </a:lnTo>
                  <a:cubicBezTo>
                    <a:pt x="121380" y="20078"/>
                    <a:pt x="121646" y="19853"/>
                    <a:pt x="121934" y="19853"/>
                  </a:cubicBezTo>
                  <a:close/>
                  <a:moveTo>
                    <a:pt x="130813" y="21217"/>
                  </a:moveTo>
                  <a:cubicBezTo>
                    <a:pt x="130845" y="21217"/>
                    <a:pt x="130878" y="21220"/>
                    <a:pt x="130911" y="21225"/>
                  </a:cubicBezTo>
                  <a:lnTo>
                    <a:pt x="134605" y="21760"/>
                  </a:lnTo>
                  <a:cubicBezTo>
                    <a:pt x="134953" y="21814"/>
                    <a:pt x="135167" y="22135"/>
                    <a:pt x="135113" y="22456"/>
                  </a:cubicBezTo>
                  <a:lnTo>
                    <a:pt x="134390" y="27194"/>
                  </a:lnTo>
                  <a:cubicBezTo>
                    <a:pt x="134342" y="27482"/>
                    <a:pt x="134101" y="27684"/>
                    <a:pt x="133820" y="27684"/>
                  </a:cubicBezTo>
                  <a:cubicBezTo>
                    <a:pt x="133787" y="27684"/>
                    <a:pt x="133754" y="27681"/>
                    <a:pt x="133721" y="27676"/>
                  </a:cubicBezTo>
                  <a:lnTo>
                    <a:pt x="130028" y="27114"/>
                  </a:lnTo>
                  <a:cubicBezTo>
                    <a:pt x="129706" y="27087"/>
                    <a:pt x="129466" y="26766"/>
                    <a:pt x="129519" y="26444"/>
                  </a:cubicBezTo>
                  <a:lnTo>
                    <a:pt x="130242" y="21707"/>
                  </a:lnTo>
                  <a:cubicBezTo>
                    <a:pt x="130290" y="21419"/>
                    <a:pt x="130532" y="21217"/>
                    <a:pt x="130813" y="21217"/>
                  </a:cubicBezTo>
                  <a:close/>
                  <a:moveTo>
                    <a:pt x="139719" y="22555"/>
                  </a:moveTo>
                  <a:cubicBezTo>
                    <a:pt x="139753" y="22555"/>
                    <a:pt x="139788" y="22558"/>
                    <a:pt x="139824" y="22563"/>
                  </a:cubicBezTo>
                  <a:lnTo>
                    <a:pt x="143518" y="23126"/>
                  </a:lnTo>
                  <a:cubicBezTo>
                    <a:pt x="143839" y="23179"/>
                    <a:pt x="144053" y="23473"/>
                    <a:pt x="143999" y="23795"/>
                  </a:cubicBezTo>
                  <a:lnTo>
                    <a:pt x="143303" y="28532"/>
                  </a:lnTo>
                  <a:cubicBezTo>
                    <a:pt x="143253" y="28835"/>
                    <a:pt x="142964" y="29043"/>
                    <a:pt x="142662" y="29043"/>
                  </a:cubicBezTo>
                  <a:cubicBezTo>
                    <a:pt x="142644" y="29043"/>
                    <a:pt x="142626" y="29042"/>
                    <a:pt x="142607" y="29041"/>
                  </a:cubicBezTo>
                  <a:lnTo>
                    <a:pt x="138914" y="28479"/>
                  </a:lnTo>
                  <a:cubicBezTo>
                    <a:pt x="138593" y="28425"/>
                    <a:pt x="138352" y="28104"/>
                    <a:pt x="138405" y="27783"/>
                  </a:cubicBezTo>
                  <a:lnTo>
                    <a:pt x="139128" y="23072"/>
                  </a:lnTo>
                  <a:cubicBezTo>
                    <a:pt x="139176" y="22760"/>
                    <a:pt x="139418" y="22555"/>
                    <a:pt x="139719" y="22555"/>
                  </a:cubicBezTo>
                  <a:close/>
                  <a:moveTo>
                    <a:pt x="148620" y="23894"/>
                  </a:moveTo>
                  <a:cubicBezTo>
                    <a:pt x="148650" y="23894"/>
                    <a:pt x="148680" y="23897"/>
                    <a:pt x="148710" y="23902"/>
                  </a:cubicBezTo>
                  <a:lnTo>
                    <a:pt x="152404" y="24464"/>
                  </a:lnTo>
                  <a:cubicBezTo>
                    <a:pt x="152725" y="24517"/>
                    <a:pt x="152966" y="24812"/>
                    <a:pt x="152912" y="25160"/>
                  </a:cubicBezTo>
                  <a:lnTo>
                    <a:pt x="152190" y="29870"/>
                  </a:lnTo>
                  <a:cubicBezTo>
                    <a:pt x="152142" y="30183"/>
                    <a:pt x="151900" y="30387"/>
                    <a:pt x="151599" y="30387"/>
                  </a:cubicBezTo>
                  <a:cubicBezTo>
                    <a:pt x="151565" y="30387"/>
                    <a:pt x="151529" y="30384"/>
                    <a:pt x="151494" y="30379"/>
                  </a:cubicBezTo>
                  <a:lnTo>
                    <a:pt x="147800" y="29817"/>
                  </a:lnTo>
                  <a:cubicBezTo>
                    <a:pt x="147479" y="29763"/>
                    <a:pt x="147265" y="29469"/>
                    <a:pt x="147318" y="29148"/>
                  </a:cubicBezTo>
                  <a:lnTo>
                    <a:pt x="148014" y="24410"/>
                  </a:lnTo>
                  <a:cubicBezTo>
                    <a:pt x="148063" y="24119"/>
                    <a:pt x="148331" y="23894"/>
                    <a:pt x="148620" y="23894"/>
                  </a:cubicBezTo>
                  <a:close/>
                  <a:moveTo>
                    <a:pt x="157498" y="25259"/>
                  </a:moveTo>
                  <a:cubicBezTo>
                    <a:pt x="157530" y="25259"/>
                    <a:pt x="157563" y="25261"/>
                    <a:pt x="157596" y="25267"/>
                  </a:cubicBezTo>
                  <a:lnTo>
                    <a:pt x="161290" y="25829"/>
                  </a:lnTo>
                  <a:cubicBezTo>
                    <a:pt x="161638" y="25856"/>
                    <a:pt x="161852" y="26177"/>
                    <a:pt x="161798" y="26498"/>
                  </a:cubicBezTo>
                  <a:lnTo>
                    <a:pt x="161076" y="31236"/>
                  </a:lnTo>
                  <a:cubicBezTo>
                    <a:pt x="161025" y="31539"/>
                    <a:pt x="160760" y="31746"/>
                    <a:pt x="160461" y="31746"/>
                  </a:cubicBezTo>
                  <a:cubicBezTo>
                    <a:pt x="160443" y="31746"/>
                    <a:pt x="160425" y="31746"/>
                    <a:pt x="160407" y="31744"/>
                  </a:cubicBezTo>
                  <a:lnTo>
                    <a:pt x="156713" y="31182"/>
                  </a:lnTo>
                  <a:cubicBezTo>
                    <a:pt x="156365" y="31128"/>
                    <a:pt x="156151" y="30807"/>
                    <a:pt x="156204" y="30486"/>
                  </a:cubicBezTo>
                  <a:lnTo>
                    <a:pt x="156927" y="25749"/>
                  </a:lnTo>
                  <a:cubicBezTo>
                    <a:pt x="156975" y="25461"/>
                    <a:pt x="157217" y="25259"/>
                    <a:pt x="157498" y="25259"/>
                  </a:cubicBezTo>
                  <a:close/>
                  <a:moveTo>
                    <a:pt x="166393" y="26598"/>
                  </a:moveTo>
                  <a:cubicBezTo>
                    <a:pt x="166422" y="26598"/>
                    <a:pt x="166452" y="26600"/>
                    <a:pt x="166482" y="26605"/>
                  </a:cubicBezTo>
                  <a:lnTo>
                    <a:pt x="170203" y="27167"/>
                  </a:lnTo>
                  <a:cubicBezTo>
                    <a:pt x="170524" y="27221"/>
                    <a:pt x="170738" y="27515"/>
                    <a:pt x="170685" y="27863"/>
                  </a:cubicBezTo>
                  <a:lnTo>
                    <a:pt x="169989" y="32574"/>
                  </a:lnTo>
                  <a:cubicBezTo>
                    <a:pt x="169940" y="32865"/>
                    <a:pt x="169672" y="33090"/>
                    <a:pt x="169383" y="33090"/>
                  </a:cubicBezTo>
                  <a:cubicBezTo>
                    <a:pt x="169353" y="33090"/>
                    <a:pt x="169323" y="33087"/>
                    <a:pt x="169293" y="33082"/>
                  </a:cubicBezTo>
                  <a:lnTo>
                    <a:pt x="165599" y="32520"/>
                  </a:lnTo>
                  <a:cubicBezTo>
                    <a:pt x="165278" y="32467"/>
                    <a:pt x="165037" y="32172"/>
                    <a:pt x="165091" y="31851"/>
                  </a:cubicBezTo>
                  <a:lnTo>
                    <a:pt x="165813" y="27114"/>
                  </a:lnTo>
                  <a:cubicBezTo>
                    <a:pt x="165862" y="26823"/>
                    <a:pt x="166108" y="26598"/>
                    <a:pt x="166393" y="26598"/>
                  </a:cubicBezTo>
                  <a:close/>
                  <a:moveTo>
                    <a:pt x="175341" y="27941"/>
                  </a:moveTo>
                  <a:cubicBezTo>
                    <a:pt x="175359" y="27941"/>
                    <a:pt x="175377" y="27942"/>
                    <a:pt x="175395" y="27943"/>
                  </a:cubicBezTo>
                  <a:lnTo>
                    <a:pt x="179089" y="28505"/>
                  </a:lnTo>
                  <a:cubicBezTo>
                    <a:pt x="179410" y="28559"/>
                    <a:pt x="179651" y="28880"/>
                    <a:pt x="179598" y="29201"/>
                  </a:cubicBezTo>
                  <a:lnTo>
                    <a:pt x="178875" y="33939"/>
                  </a:lnTo>
                  <a:cubicBezTo>
                    <a:pt x="178827" y="34227"/>
                    <a:pt x="178585" y="34429"/>
                    <a:pt x="178285" y="34429"/>
                  </a:cubicBezTo>
                  <a:cubicBezTo>
                    <a:pt x="178250" y="34429"/>
                    <a:pt x="178215" y="34426"/>
                    <a:pt x="178179" y="34421"/>
                  </a:cubicBezTo>
                  <a:lnTo>
                    <a:pt x="174485" y="33859"/>
                  </a:lnTo>
                  <a:cubicBezTo>
                    <a:pt x="174164" y="33805"/>
                    <a:pt x="173950" y="33511"/>
                    <a:pt x="173977" y="33189"/>
                  </a:cubicBezTo>
                  <a:lnTo>
                    <a:pt x="174699" y="28452"/>
                  </a:lnTo>
                  <a:cubicBezTo>
                    <a:pt x="174750" y="28149"/>
                    <a:pt x="175039" y="27941"/>
                    <a:pt x="175341" y="27941"/>
                  </a:cubicBezTo>
                  <a:close/>
                  <a:moveTo>
                    <a:pt x="184182" y="29300"/>
                  </a:moveTo>
                  <a:cubicBezTo>
                    <a:pt x="184215" y="29300"/>
                    <a:pt x="184248" y="29303"/>
                    <a:pt x="184282" y="29308"/>
                  </a:cubicBezTo>
                  <a:lnTo>
                    <a:pt x="187975" y="29870"/>
                  </a:lnTo>
                  <a:cubicBezTo>
                    <a:pt x="188296" y="29924"/>
                    <a:pt x="188537" y="30218"/>
                    <a:pt x="188484" y="30540"/>
                  </a:cubicBezTo>
                  <a:lnTo>
                    <a:pt x="187761" y="35277"/>
                  </a:lnTo>
                  <a:cubicBezTo>
                    <a:pt x="187711" y="35580"/>
                    <a:pt x="187446" y="35788"/>
                    <a:pt x="187146" y="35788"/>
                  </a:cubicBezTo>
                  <a:cubicBezTo>
                    <a:pt x="187128" y="35788"/>
                    <a:pt x="187110" y="35787"/>
                    <a:pt x="187092" y="35786"/>
                  </a:cubicBezTo>
                  <a:lnTo>
                    <a:pt x="183398" y="35224"/>
                  </a:lnTo>
                  <a:cubicBezTo>
                    <a:pt x="183050" y="35170"/>
                    <a:pt x="182836" y="34849"/>
                    <a:pt x="182890" y="34528"/>
                  </a:cubicBezTo>
                  <a:lnTo>
                    <a:pt x="183612" y="29790"/>
                  </a:lnTo>
                  <a:cubicBezTo>
                    <a:pt x="183636" y="29502"/>
                    <a:pt x="183897" y="29300"/>
                    <a:pt x="184182" y="29300"/>
                  </a:cubicBezTo>
                  <a:close/>
                  <a:moveTo>
                    <a:pt x="193078" y="30639"/>
                  </a:moveTo>
                  <a:cubicBezTo>
                    <a:pt x="193108" y="30639"/>
                    <a:pt x="193138" y="30642"/>
                    <a:pt x="193168" y="30647"/>
                  </a:cubicBezTo>
                  <a:lnTo>
                    <a:pt x="196888" y="31209"/>
                  </a:lnTo>
                  <a:cubicBezTo>
                    <a:pt x="197209" y="31262"/>
                    <a:pt x="197424" y="31557"/>
                    <a:pt x="197370" y="31878"/>
                  </a:cubicBezTo>
                  <a:lnTo>
                    <a:pt x="196647" y="36615"/>
                  </a:lnTo>
                  <a:cubicBezTo>
                    <a:pt x="196623" y="36906"/>
                    <a:pt x="196357" y="37131"/>
                    <a:pt x="196069" y="37131"/>
                  </a:cubicBezTo>
                  <a:cubicBezTo>
                    <a:pt x="196039" y="37131"/>
                    <a:pt x="196008" y="37129"/>
                    <a:pt x="195978" y="37124"/>
                  </a:cubicBezTo>
                  <a:lnTo>
                    <a:pt x="192285" y="36562"/>
                  </a:lnTo>
                  <a:cubicBezTo>
                    <a:pt x="191963" y="36508"/>
                    <a:pt x="191722" y="36214"/>
                    <a:pt x="191776" y="35893"/>
                  </a:cubicBezTo>
                  <a:lnTo>
                    <a:pt x="192499" y="31155"/>
                  </a:lnTo>
                  <a:cubicBezTo>
                    <a:pt x="192547" y="30864"/>
                    <a:pt x="192793" y="30639"/>
                    <a:pt x="193078" y="30639"/>
                  </a:cubicBezTo>
                  <a:close/>
                  <a:moveTo>
                    <a:pt x="202022" y="31983"/>
                  </a:moveTo>
                  <a:cubicBezTo>
                    <a:pt x="202042" y="31983"/>
                    <a:pt x="202061" y="31983"/>
                    <a:pt x="202081" y="31985"/>
                  </a:cubicBezTo>
                  <a:lnTo>
                    <a:pt x="205774" y="32547"/>
                  </a:lnTo>
                  <a:cubicBezTo>
                    <a:pt x="206096" y="32601"/>
                    <a:pt x="206310" y="32922"/>
                    <a:pt x="206283" y="33243"/>
                  </a:cubicBezTo>
                  <a:lnTo>
                    <a:pt x="205560" y="37980"/>
                  </a:lnTo>
                  <a:cubicBezTo>
                    <a:pt x="205512" y="38268"/>
                    <a:pt x="205249" y="38470"/>
                    <a:pt x="204964" y="38470"/>
                  </a:cubicBezTo>
                  <a:cubicBezTo>
                    <a:pt x="204931" y="38470"/>
                    <a:pt x="204898" y="38468"/>
                    <a:pt x="204864" y="38462"/>
                  </a:cubicBezTo>
                  <a:lnTo>
                    <a:pt x="201171" y="37900"/>
                  </a:lnTo>
                  <a:cubicBezTo>
                    <a:pt x="200850" y="37873"/>
                    <a:pt x="200635" y="37552"/>
                    <a:pt x="200662" y="37231"/>
                  </a:cubicBezTo>
                  <a:lnTo>
                    <a:pt x="201385" y="32493"/>
                  </a:lnTo>
                  <a:cubicBezTo>
                    <a:pt x="201435" y="32190"/>
                    <a:pt x="201700" y="31983"/>
                    <a:pt x="202022" y="31983"/>
                  </a:cubicBezTo>
                  <a:close/>
                  <a:moveTo>
                    <a:pt x="210868" y="33342"/>
                  </a:moveTo>
                  <a:cubicBezTo>
                    <a:pt x="210901" y="33342"/>
                    <a:pt x="210934" y="33344"/>
                    <a:pt x="210967" y="33350"/>
                  </a:cubicBezTo>
                  <a:lnTo>
                    <a:pt x="214661" y="33912"/>
                  </a:lnTo>
                  <a:cubicBezTo>
                    <a:pt x="214982" y="33966"/>
                    <a:pt x="215223" y="34260"/>
                    <a:pt x="215169" y="34581"/>
                  </a:cubicBezTo>
                  <a:lnTo>
                    <a:pt x="214446" y="39319"/>
                  </a:lnTo>
                  <a:cubicBezTo>
                    <a:pt x="214398" y="39610"/>
                    <a:pt x="214152" y="39835"/>
                    <a:pt x="213867" y="39835"/>
                  </a:cubicBezTo>
                  <a:cubicBezTo>
                    <a:pt x="213838" y="39835"/>
                    <a:pt x="213808" y="39832"/>
                    <a:pt x="213777" y="39827"/>
                  </a:cubicBezTo>
                  <a:lnTo>
                    <a:pt x="210057" y="39265"/>
                  </a:lnTo>
                  <a:cubicBezTo>
                    <a:pt x="209736" y="39212"/>
                    <a:pt x="209522" y="38917"/>
                    <a:pt x="209575" y="38569"/>
                  </a:cubicBezTo>
                  <a:lnTo>
                    <a:pt x="210298" y="33859"/>
                  </a:lnTo>
                  <a:cubicBezTo>
                    <a:pt x="210322" y="33546"/>
                    <a:pt x="210583" y="33342"/>
                    <a:pt x="210868" y="33342"/>
                  </a:cubicBezTo>
                  <a:close/>
                  <a:moveTo>
                    <a:pt x="219763" y="34681"/>
                  </a:moveTo>
                  <a:cubicBezTo>
                    <a:pt x="219793" y="34681"/>
                    <a:pt x="219823" y="34683"/>
                    <a:pt x="219853" y="34688"/>
                  </a:cubicBezTo>
                  <a:lnTo>
                    <a:pt x="223547" y="35250"/>
                  </a:lnTo>
                  <a:cubicBezTo>
                    <a:pt x="223895" y="35304"/>
                    <a:pt x="224109" y="35598"/>
                    <a:pt x="224055" y="35946"/>
                  </a:cubicBezTo>
                  <a:lnTo>
                    <a:pt x="223333" y="40684"/>
                  </a:lnTo>
                  <a:cubicBezTo>
                    <a:pt x="223285" y="40972"/>
                    <a:pt x="223043" y="41174"/>
                    <a:pt x="222762" y="41174"/>
                  </a:cubicBezTo>
                  <a:cubicBezTo>
                    <a:pt x="222730" y="41174"/>
                    <a:pt x="222697" y="41171"/>
                    <a:pt x="222664" y="41166"/>
                  </a:cubicBezTo>
                  <a:lnTo>
                    <a:pt x="218970" y="40603"/>
                  </a:lnTo>
                  <a:cubicBezTo>
                    <a:pt x="218622" y="40577"/>
                    <a:pt x="218408" y="40256"/>
                    <a:pt x="218461" y="39934"/>
                  </a:cubicBezTo>
                  <a:lnTo>
                    <a:pt x="219184" y="35197"/>
                  </a:lnTo>
                  <a:cubicBezTo>
                    <a:pt x="219232" y="34906"/>
                    <a:pt x="219479" y="34681"/>
                    <a:pt x="219763" y="34681"/>
                  </a:cubicBezTo>
                  <a:close/>
                  <a:moveTo>
                    <a:pt x="228660" y="36045"/>
                  </a:moveTo>
                  <a:cubicBezTo>
                    <a:pt x="228695" y="36045"/>
                    <a:pt x="228730" y="36048"/>
                    <a:pt x="228766" y="36053"/>
                  </a:cubicBezTo>
                  <a:lnTo>
                    <a:pt x="232460" y="36615"/>
                  </a:lnTo>
                  <a:cubicBezTo>
                    <a:pt x="232781" y="36642"/>
                    <a:pt x="232995" y="36963"/>
                    <a:pt x="232942" y="37285"/>
                  </a:cubicBezTo>
                  <a:lnTo>
                    <a:pt x="232246" y="42022"/>
                  </a:lnTo>
                  <a:cubicBezTo>
                    <a:pt x="232195" y="42325"/>
                    <a:pt x="231906" y="42533"/>
                    <a:pt x="231604" y="42533"/>
                  </a:cubicBezTo>
                  <a:cubicBezTo>
                    <a:pt x="231586" y="42533"/>
                    <a:pt x="231568" y="42532"/>
                    <a:pt x="231550" y="42531"/>
                  </a:cubicBezTo>
                  <a:lnTo>
                    <a:pt x="227856" y="41969"/>
                  </a:lnTo>
                  <a:cubicBezTo>
                    <a:pt x="227535" y="41915"/>
                    <a:pt x="227294" y="41594"/>
                    <a:pt x="227348" y="41273"/>
                  </a:cubicBezTo>
                  <a:lnTo>
                    <a:pt x="228070" y="36535"/>
                  </a:lnTo>
                  <a:cubicBezTo>
                    <a:pt x="228118" y="36247"/>
                    <a:pt x="228360" y="36045"/>
                    <a:pt x="228660" y="36045"/>
                  </a:cubicBezTo>
                  <a:close/>
                  <a:moveTo>
                    <a:pt x="237562" y="37384"/>
                  </a:moveTo>
                  <a:cubicBezTo>
                    <a:pt x="237592" y="37384"/>
                    <a:pt x="237622" y="37387"/>
                    <a:pt x="237652" y="37392"/>
                  </a:cubicBezTo>
                  <a:lnTo>
                    <a:pt x="241346" y="37954"/>
                  </a:lnTo>
                  <a:cubicBezTo>
                    <a:pt x="241667" y="38007"/>
                    <a:pt x="241908" y="38302"/>
                    <a:pt x="241854" y="38623"/>
                  </a:cubicBezTo>
                  <a:lnTo>
                    <a:pt x="241132" y="43360"/>
                  </a:lnTo>
                  <a:cubicBezTo>
                    <a:pt x="241083" y="43651"/>
                    <a:pt x="240837" y="43876"/>
                    <a:pt x="240533" y="43876"/>
                  </a:cubicBezTo>
                  <a:cubicBezTo>
                    <a:pt x="240501" y="43876"/>
                    <a:pt x="240469" y="43874"/>
                    <a:pt x="240436" y="43869"/>
                  </a:cubicBezTo>
                  <a:lnTo>
                    <a:pt x="236742" y="43307"/>
                  </a:lnTo>
                  <a:cubicBezTo>
                    <a:pt x="236421" y="43253"/>
                    <a:pt x="236207" y="42959"/>
                    <a:pt x="236260" y="42638"/>
                  </a:cubicBezTo>
                  <a:lnTo>
                    <a:pt x="236956" y="37900"/>
                  </a:lnTo>
                  <a:cubicBezTo>
                    <a:pt x="237005" y="37609"/>
                    <a:pt x="237273" y="37384"/>
                    <a:pt x="237562" y="37384"/>
                  </a:cubicBezTo>
                  <a:close/>
                  <a:moveTo>
                    <a:pt x="246484" y="38728"/>
                  </a:moveTo>
                  <a:cubicBezTo>
                    <a:pt x="246502" y="38728"/>
                    <a:pt x="246520" y="38728"/>
                    <a:pt x="246538" y="38730"/>
                  </a:cubicBezTo>
                  <a:lnTo>
                    <a:pt x="250232" y="39292"/>
                  </a:lnTo>
                  <a:cubicBezTo>
                    <a:pt x="250553" y="39345"/>
                    <a:pt x="250794" y="39667"/>
                    <a:pt x="250741" y="39988"/>
                  </a:cubicBezTo>
                  <a:lnTo>
                    <a:pt x="250018" y="44699"/>
                  </a:lnTo>
                  <a:cubicBezTo>
                    <a:pt x="249970" y="45011"/>
                    <a:pt x="249728" y="45215"/>
                    <a:pt x="249447" y="45215"/>
                  </a:cubicBezTo>
                  <a:cubicBezTo>
                    <a:pt x="249415" y="45215"/>
                    <a:pt x="249382" y="45213"/>
                    <a:pt x="249349" y="45207"/>
                  </a:cubicBezTo>
                  <a:lnTo>
                    <a:pt x="245655" y="44645"/>
                  </a:lnTo>
                  <a:cubicBezTo>
                    <a:pt x="245307" y="44592"/>
                    <a:pt x="245093" y="44297"/>
                    <a:pt x="245147" y="43976"/>
                  </a:cubicBezTo>
                  <a:lnTo>
                    <a:pt x="245869" y="39238"/>
                  </a:lnTo>
                  <a:cubicBezTo>
                    <a:pt x="245920" y="38935"/>
                    <a:pt x="246185" y="38728"/>
                    <a:pt x="246484" y="38728"/>
                  </a:cubicBezTo>
                  <a:close/>
                  <a:moveTo>
                    <a:pt x="255326" y="40087"/>
                  </a:moveTo>
                  <a:cubicBezTo>
                    <a:pt x="255359" y="40087"/>
                    <a:pt x="255392" y="40089"/>
                    <a:pt x="255425" y="40095"/>
                  </a:cubicBezTo>
                  <a:lnTo>
                    <a:pt x="259145" y="40657"/>
                  </a:lnTo>
                  <a:cubicBezTo>
                    <a:pt x="259466" y="40711"/>
                    <a:pt x="259680" y="41005"/>
                    <a:pt x="259627" y="41326"/>
                  </a:cubicBezTo>
                  <a:lnTo>
                    <a:pt x="258931" y="46064"/>
                  </a:lnTo>
                  <a:cubicBezTo>
                    <a:pt x="258880" y="46367"/>
                    <a:pt x="258592" y="46574"/>
                    <a:pt x="258289" y="46574"/>
                  </a:cubicBezTo>
                  <a:cubicBezTo>
                    <a:pt x="258271" y="46574"/>
                    <a:pt x="258253" y="46574"/>
                    <a:pt x="258235" y="46572"/>
                  </a:cubicBezTo>
                  <a:lnTo>
                    <a:pt x="254541" y="46010"/>
                  </a:lnTo>
                  <a:cubicBezTo>
                    <a:pt x="254220" y="45957"/>
                    <a:pt x="253979" y="45635"/>
                    <a:pt x="254033" y="45314"/>
                  </a:cubicBezTo>
                  <a:lnTo>
                    <a:pt x="254756" y="40577"/>
                  </a:lnTo>
                  <a:cubicBezTo>
                    <a:pt x="254804" y="40289"/>
                    <a:pt x="255045" y="40087"/>
                    <a:pt x="255326" y="40087"/>
                  </a:cubicBezTo>
                  <a:close/>
                  <a:moveTo>
                    <a:pt x="264247" y="41426"/>
                  </a:moveTo>
                  <a:cubicBezTo>
                    <a:pt x="264277" y="41426"/>
                    <a:pt x="264307" y="41428"/>
                    <a:pt x="264338" y="41433"/>
                  </a:cubicBezTo>
                  <a:lnTo>
                    <a:pt x="268031" y="41995"/>
                  </a:lnTo>
                  <a:cubicBezTo>
                    <a:pt x="268352" y="42049"/>
                    <a:pt x="268567" y="42343"/>
                    <a:pt x="268540" y="42664"/>
                  </a:cubicBezTo>
                  <a:lnTo>
                    <a:pt x="267817" y="47402"/>
                  </a:lnTo>
                  <a:cubicBezTo>
                    <a:pt x="267769" y="47693"/>
                    <a:pt x="267523" y="47918"/>
                    <a:pt x="267218" y="47918"/>
                  </a:cubicBezTo>
                  <a:cubicBezTo>
                    <a:pt x="267186" y="47918"/>
                    <a:pt x="267154" y="47916"/>
                    <a:pt x="267121" y="47910"/>
                  </a:cubicBezTo>
                  <a:lnTo>
                    <a:pt x="263428" y="47348"/>
                  </a:lnTo>
                  <a:cubicBezTo>
                    <a:pt x="263106" y="47295"/>
                    <a:pt x="262892" y="47000"/>
                    <a:pt x="262919" y="46679"/>
                  </a:cubicBezTo>
                  <a:lnTo>
                    <a:pt x="263642" y="41942"/>
                  </a:lnTo>
                  <a:cubicBezTo>
                    <a:pt x="263690" y="41651"/>
                    <a:pt x="263958" y="41426"/>
                    <a:pt x="264247" y="41426"/>
                  </a:cubicBezTo>
                  <a:close/>
                  <a:moveTo>
                    <a:pt x="13768" y="13536"/>
                  </a:moveTo>
                  <a:cubicBezTo>
                    <a:pt x="13800" y="13536"/>
                    <a:pt x="13832" y="13538"/>
                    <a:pt x="13865" y="13543"/>
                  </a:cubicBezTo>
                  <a:lnTo>
                    <a:pt x="61909" y="20824"/>
                  </a:lnTo>
                  <a:cubicBezTo>
                    <a:pt x="62257" y="20877"/>
                    <a:pt x="62525" y="21198"/>
                    <a:pt x="62471" y="21573"/>
                  </a:cubicBezTo>
                  <a:lnTo>
                    <a:pt x="56342" y="61936"/>
                  </a:lnTo>
                  <a:cubicBezTo>
                    <a:pt x="56293" y="62275"/>
                    <a:pt x="56003" y="62505"/>
                    <a:pt x="55670" y="62505"/>
                  </a:cubicBezTo>
                  <a:cubicBezTo>
                    <a:pt x="55635" y="62505"/>
                    <a:pt x="55601" y="62503"/>
                    <a:pt x="55566" y="62498"/>
                  </a:cubicBezTo>
                  <a:lnTo>
                    <a:pt x="7548" y="55218"/>
                  </a:lnTo>
                  <a:cubicBezTo>
                    <a:pt x="7173" y="55164"/>
                    <a:pt x="6932" y="54816"/>
                    <a:pt x="6986" y="54441"/>
                  </a:cubicBezTo>
                  <a:lnTo>
                    <a:pt x="13115" y="14105"/>
                  </a:lnTo>
                  <a:cubicBezTo>
                    <a:pt x="13164" y="13766"/>
                    <a:pt x="13454" y="13536"/>
                    <a:pt x="13768" y="13536"/>
                  </a:cubicBezTo>
                  <a:close/>
                  <a:moveTo>
                    <a:pt x="6620" y="60241"/>
                  </a:moveTo>
                  <a:cubicBezTo>
                    <a:pt x="6652" y="60241"/>
                    <a:pt x="6685" y="60244"/>
                    <a:pt x="6718" y="60249"/>
                  </a:cubicBezTo>
                  <a:lnTo>
                    <a:pt x="10412" y="60812"/>
                  </a:lnTo>
                  <a:cubicBezTo>
                    <a:pt x="10733" y="60865"/>
                    <a:pt x="10947" y="61159"/>
                    <a:pt x="10921" y="61481"/>
                  </a:cubicBezTo>
                  <a:lnTo>
                    <a:pt x="10198" y="66218"/>
                  </a:lnTo>
                  <a:cubicBezTo>
                    <a:pt x="10149" y="66509"/>
                    <a:pt x="9903" y="66734"/>
                    <a:pt x="9599" y="66734"/>
                  </a:cubicBezTo>
                  <a:cubicBezTo>
                    <a:pt x="9567" y="66734"/>
                    <a:pt x="9535" y="66732"/>
                    <a:pt x="9502" y="66727"/>
                  </a:cubicBezTo>
                  <a:lnTo>
                    <a:pt x="5808" y="66165"/>
                  </a:lnTo>
                  <a:cubicBezTo>
                    <a:pt x="5487" y="66111"/>
                    <a:pt x="5273" y="65817"/>
                    <a:pt x="5300" y="65469"/>
                  </a:cubicBezTo>
                  <a:lnTo>
                    <a:pt x="6022" y="60758"/>
                  </a:lnTo>
                  <a:cubicBezTo>
                    <a:pt x="6070" y="60446"/>
                    <a:pt x="6334" y="60241"/>
                    <a:pt x="6620" y="60241"/>
                  </a:cubicBezTo>
                  <a:close/>
                  <a:moveTo>
                    <a:pt x="15514" y="61580"/>
                  </a:moveTo>
                  <a:cubicBezTo>
                    <a:pt x="15544" y="61580"/>
                    <a:pt x="15574" y="61583"/>
                    <a:pt x="15604" y="61588"/>
                  </a:cubicBezTo>
                  <a:lnTo>
                    <a:pt x="19298" y="62150"/>
                  </a:lnTo>
                  <a:cubicBezTo>
                    <a:pt x="19619" y="62203"/>
                    <a:pt x="19860" y="62498"/>
                    <a:pt x="19807" y="62846"/>
                  </a:cubicBezTo>
                  <a:lnTo>
                    <a:pt x="19084" y="67556"/>
                  </a:lnTo>
                  <a:cubicBezTo>
                    <a:pt x="19036" y="67869"/>
                    <a:pt x="18794" y="68073"/>
                    <a:pt x="18513" y="68073"/>
                  </a:cubicBezTo>
                  <a:cubicBezTo>
                    <a:pt x="18481" y="68073"/>
                    <a:pt x="18448" y="68071"/>
                    <a:pt x="18415" y="68065"/>
                  </a:cubicBezTo>
                  <a:lnTo>
                    <a:pt x="14694" y="67503"/>
                  </a:lnTo>
                  <a:cubicBezTo>
                    <a:pt x="14373" y="67449"/>
                    <a:pt x="14159" y="67155"/>
                    <a:pt x="14213" y="66834"/>
                  </a:cubicBezTo>
                  <a:lnTo>
                    <a:pt x="14935" y="62096"/>
                  </a:lnTo>
                  <a:cubicBezTo>
                    <a:pt x="14960" y="61805"/>
                    <a:pt x="15225" y="61580"/>
                    <a:pt x="15514" y="61580"/>
                  </a:cubicBezTo>
                  <a:close/>
                  <a:moveTo>
                    <a:pt x="24392" y="62945"/>
                  </a:moveTo>
                  <a:cubicBezTo>
                    <a:pt x="24425" y="62945"/>
                    <a:pt x="24458" y="62947"/>
                    <a:pt x="24491" y="62953"/>
                  </a:cubicBezTo>
                  <a:lnTo>
                    <a:pt x="28184" y="63515"/>
                  </a:lnTo>
                  <a:cubicBezTo>
                    <a:pt x="28532" y="63542"/>
                    <a:pt x="28746" y="63863"/>
                    <a:pt x="28693" y="64184"/>
                  </a:cubicBezTo>
                  <a:lnTo>
                    <a:pt x="27970" y="68922"/>
                  </a:lnTo>
                  <a:cubicBezTo>
                    <a:pt x="27945" y="69225"/>
                    <a:pt x="27658" y="69432"/>
                    <a:pt x="27355" y="69432"/>
                  </a:cubicBezTo>
                  <a:cubicBezTo>
                    <a:pt x="27337" y="69432"/>
                    <a:pt x="27319" y="69432"/>
                    <a:pt x="27301" y="69430"/>
                  </a:cubicBezTo>
                  <a:lnTo>
                    <a:pt x="23607" y="68868"/>
                  </a:lnTo>
                  <a:cubicBezTo>
                    <a:pt x="23286" y="68814"/>
                    <a:pt x="23045" y="68493"/>
                    <a:pt x="23099" y="68172"/>
                  </a:cubicBezTo>
                  <a:lnTo>
                    <a:pt x="23822" y="63435"/>
                  </a:lnTo>
                  <a:cubicBezTo>
                    <a:pt x="23870" y="63147"/>
                    <a:pt x="24111" y="62945"/>
                    <a:pt x="24392" y="62945"/>
                  </a:cubicBezTo>
                  <a:close/>
                  <a:moveTo>
                    <a:pt x="67132" y="21619"/>
                  </a:moveTo>
                  <a:cubicBezTo>
                    <a:pt x="67166" y="21619"/>
                    <a:pt x="67200" y="21622"/>
                    <a:pt x="67235" y="21627"/>
                  </a:cubicBezTo>
                  <a:lnTo>
                    <a:pt x="115253" y="28907"/>
                  </a:lnTo>
                  <a:cubicBezTo>
                    <a:pt x="115628" y="28960"/>
                    <a:pt x="115869" y="29308"/>
                    <a:pt x="115815" y="29656"/>
                  </a:cubicBezTo>
                  <a:lnTo>
                    <a:pt x="109713" y="70019"/>
                  </a:lnTo>
                  <a:cubicBezTo>
                    <a:pt x="109640" y="70359"/>
                    <a:pt x="109369" y="70588"/>
                    <a:pt x="109040" y="70588"/>
                  </a:cubicBezTo>
                  <a:cubicBezTo>
                    <a:pt x="109006" y="70588"/>
                    <a:pt x="108971" y="70586"/>
                    <a:pt x="108936" y="70581"/>
                  </a:cubicBezTo>
                  <a:lnTo>
                    <a:pt x="60919" y="63301"/>
                  </a:lnTo>
                  <a:cubicBezTo>
                    <a:pt x="60544" y="63247"/>
                    <a:pt x="60303" y="62899"/>
                    <a:pt x="60357" y="62551"/>
                  </a:cubicBezTo>
                  <a:lnTo>
                    <a:pt x="66459" y="22189"/>
                  </a:lnTo>
                  <a:cubicBezTo>
                    <a:pt x="66532" y="21849"/>
                    <a:pt x="66803" y="21619"/>
                    <a:pt x="67132" y="21619"/>
                  </a:cubicBezTo>
                  <a:close/>
                  <a:moveTo>
                    <a:pt x="33307" y="64284"/>
                  </a:moveTo>
                  <a:cubicBezTo>
                    <a:pt x="33339" y="64284"/>
                    <a:pt x="33371" y="64286"/>
                    <a:pt x="33404" y="64291"/>
                  </a:cubicBezTo>
                  <a:lnTo>
                    <a:pt x="37097" y="64853"/>
                  </a:lnTo>
                  <a:cubicBezTo>
                    <a:pt x="37418" y="64907"/>
                    <a:pt x="37633" y="65201"/>
                    <a:pt x="37606" y="65522"/>
                  </a:cubicBezTo>
                  <a:lnTo>
                    <a:pt x="36883" y="70260"/>
                  </a:lnTo>
                  <a:cubicBezTo>
                    <a:pt x="36835" y="70551"/>
                    <a:pt x="36567" y="70776"/>
                    <a:pt x="36278" y="70776"/>
                  </a:cubicBezTo>
                  <a:cubicBezTo>
                    <a:pt x="36248" y="70776"/>
                    <a:pt x="36218" y="70773"/>
                    <a:pt x="36187" y="70768"/>
                  </a:cubicBezTo>
                  <a:lnTo>
                    <a:pt x="32494" y="70206"/>
                  </a:lnTo>
                  <a:cubicBezTo>
                    <a:pt x="32172" y="70153"/>
                    <a:pt x="31958" y="69858"/>
                    <a:pt x="31985" y="69537"/>
                  </a:cubicBezTo>
                  <a:lnTo>
                    <a:pt x="32708" y="64800"/>
                  </a:lnTo>
                  <a:cubicBezTo>
                    <a:pt x="32756" y="64509"/>
                    <a:pt x="33002" y="64284"/>
                    <a:pt x="33307" y="64284"/>
                  </a:cubicBezTo>
                  <a:close/>
                  <a:moveTo>
                    <a:pt x="42236" y="65627"/>
                  </a:moveTo>
                  <a:cubicBezTo>
                    <a:pt x="42254" y="65627"/>
                    <a:pt x="42272" y="65628"/>
                    <a:pt x="42290" y="65629"/>
                  </a:cubicBezTo>
                  <a:lnTo>
                    <a:pt x="45984" y="66191"/>
                  </a:lnTo>
                  <a:cubicBezTo>
                    <a:pt x="46305" y="66245"/>
                    <a:pt x="46546" y="66566"/>
                    <a:pt x="46492" y="66887"/>
                  </a:cubicBezTo>
                  <a:lnTo>
                    <a:pt x="45769" y="71625"/>
                  </a:lnTo>
                  <a:cubicBezTo>
                    <a:pt x="45721" y="71913"/>
                    <a:pt x="45480" y="72115"/>
                    <a:pt x="45199" y="72115"/>
                  </a:cubicBezTo>
                  <a:cubicBezTo>
                    <a:pt x="45166" y="72115"/>
                    <a:pt x="45133" y="72112"/>
                    <a:pt x="45100" y="72107"/>
                  </a:cubicBezTo>
                  <a:lnTo>
                    <a:pt x="41380" y="71545"/>
                  </a:lnTo>
                  <a:cubicBezTo>
                    <a:pt x="41059" y="71491"/>
                    <a:pt x="40844" y="71197"/>
                    <a:pt x="40898" y="70875"/>
                  </a:cubicBezTo>
                  <a:lnTo>
                    <a:pt x="41594" y="66138"/>
                  </a:lnTo>
                  <a:cubicBezTo>
                    <a:pt x="41644" y="65835"/>
                    <a:pt x="41933" y="65627"/>
                    <a:pt x="42236" y="65627"/>
                  </a:cubicBezTo>
                  <a:close/>
                  <a:moveTo>
                    <a:pt x="51078" y="66986"/>
                  </a:moveTo>
                  <a:cubicBezTo>
                    <a:pt x="51110" y="66986"/>
                    <a:pt x="51143" y="66989"/>
                    <a:pt x="51176" y="66994"/>
                  </a:cubicBezTo>
                  <a:lnTo>
                    <a:pt x="54870" y="67556"/>
                  </a:lnTo>
                  <a:cubicBezTo>
                    <a:pt x="55218" y="67610"/>
                    <a:pt x="55432" y="67904"/>
                    <a:pt x="55378" y="68226"/>
                  </a:cubicBezTo>
                  <a:lnTo>
                    <a:pt x="54656" y="72963"/>
                  </a:lnTo>
                  <a:cubicBezTo>
                    <a:pt x="54605" y="73266"/>
                    <a:pt x="54340" y="73474"/>
                    <a:pt x="54041" y="73474"/>
                  </a:cubicBezTo>
                  <a:cubicBezTo>
                    <a:pt x="54023" y="73474"/>
                    <a:pt x="54005" y="73473"/>
                    <a:pt x="53986" y="73472"/>
                  </a:cubicBezTo>
                  <a:lnTo>
                    <a:pt x="50293" y="72910"/>
                  </a:lnTo>
                  <a:cubicBezTo>
                    <a:pt x="49945" y="72856"/>
                    <a:pt x="49731" y="72535"/>
                    <a:pt x="49784" y="72214"/>
                  </a:cubicBezTo>
                  <a:lnTo>
                    <a:pt x="50507" y="67503"/>
                  </a:lnTo>
                  <a:cubicBezTo>
                    <a:pt x="50555" y="67191"/>
                    <a:pt x="50797" y="66986"/>
                    <a:pt x="51078" y="66986"/>
                  </a:cubicBezTo>
                  <a:close/>
                  <a:moveTo>
                    <a:pt x="59972" y="68325"/>
                  </a:moveTo>
                  <a:cubicBezTo>
                    <a:pt x="60002" y="68325"/>
                    <a:pt x="60032" y="68328"/>
                    <a:pt x="60062" y="68333"/>
                  </a:cubicBezTo>
                  <a:lnTo>
                    <a:pt x="63783" y="68895"/>
                  </a:lnTo>
                  <a:cubicBezTo>
                    <a:pt x="64104" y="68948"/>
                    <a:pt x="64318" y="69243"/>
                    <a:pt x="64264" y="69591"/>
                  </a:cubicBezTo>
                  <a:lnTo>
                    <a:pt x="63569" y="74301"/>
                  </a:lnTo>
                  <a:cubicBezTo>
                    <a:pt x="63520" y="74614"/>
                    <a:pt x="63257" y="74818"/>
                    <a:pt x="62971" y="74818"/>
                  </a:cubicBezTo>
                  <a:cubicBezTo>
                    <a:pt x="62939" y="74818"/>
                    <a:pt x="62906" y="74815"/>
                    <a:pt x="62873" y="74810"/>
                  </a:cubicBezTo>
                  <a:lnTo>
                    <a:pt x="59179" y="74248"/>
                  </a:lnTo>
                  <a:cubicBezTo>
                    <a:pt x="58858" y="74194"/>
                    <a:pt x="58617" y="73900"/>
                    <a:pt x="58670" y="73579"/>
                  </a:cubicBezTo>
                  <a:lnTo>
                    <a:pt x="59393" y="68841"/>
                  </a:lnTo>
                  <a:cubicBezTo>
                    <a:pt x="59442" y="68550"/>
                    <a:pt x="59688" y="68325"/>
                    <a:pt x="59972" y="68325"/>
                  </a:cubicBezTo>
                  <a:close/>
                  <a:moveTo>
                    <a:pt x="68876" y="69690"/>
                  </a:moveTo>
                  <a:cubicBezTo>
                    <a:pt x="68909" y="69690"/>
                    <a:pt x="68942" y="69692"/>
                    <a:pt x="68975" y="69698"/>
                  </a:cubicBezTo>
                  <a:lnTo>
                    <a:pt x="72669" y="70260"/>
                  </a:lnTo>
                  <a:cubicBezTo>
                    <a:pt x="72990" y="70287"/>
                    <a:pt x="73204" y="70608"/>
                    <a:pt x="73177" y="70929"/>
                  </a:cubicBezTo>
                  <a:lnTo>
                    <a:pt x="72455" y="75666"/>
                  </a:lnTo>
                  <a:cubicBezTo>
                    <a:pt x="72404" y="75970"/>
                    <a:pt x="72139" y="76177"/>
                    <a:pt x="71817" y="76177"/>
                  </a:cubicBezTo>
                  <a:cubicBezTo>
                    <a:pt x="71798" y="76177"/>
                    <a:pt x="71778" y="76177"/>
                    <a:pt x="71759" y="76175"/>
                  </a:cubicBezTo>
                  <a:lnTo>
                    <a:pt x="68065" y="75613"/>
                  </a:lnTo>
                  <a:cubicBezTo>
                    <a:pt x="67744" y="75559"/>
                    <a:pt x="67530" y="75238"/>
                    <a:pt x="67557" y="74917"/>
                  </a:cubicBezTo>
                  <a:lnTo>
                    <a:pt x="68279" y="70180"/>
                  </a:lnTo>
                  <a:cubicBezTo>
                    <a:pt x="68327" y="69891"/>
                    <a:pt x="68591" y="69690"/>
                    <a:pt x="68876" y="69690"/>
                  </a:cubicBezTo>
                  <a:close/>
                  <a:moveTo>
                    <a:pt x="77772" y="71029"/>
                  </a:moveTo>
                  <a:cubicBezTo>
                    <a:pt x="77801" y="71029"/>
                    <a:pt x="77831" y="71031"/>
                    <a:pt x="77861" y="71036"/>
                  </a:cubicBezTo>
                  <a:lnTo>
                    <a:pt x="81555" y="71598"/>
                  </a:lnTo>
                  <a:cubicBezTo>
                    <a:pt x="81876" y="71652"/>
                    <a:pt x="82117" y="71946"/>
                    <a:pt x="82064" y="72267"/>
                  </a:cubicBezTo>
                  <a:lnTo>
                    <a:pt x="81341" y="77005"/>
                  </a:lnTo>
                  <a:cubicBezTo>
                    <a:pt x="81292" y="77296"/>
                    <a:pt x="81046" y="77521"/>
                    <a:pt x="80762" y="77521"/>
                  </a:cubicBezTo>
                  <a:cubicBezTo>
                    <a:pt x="80732" y="77521"/>
                    <a:pt x="80702" y="77518"/>
                    <a:pt x="80672" y="77513"/>
                  </a:cubicBezTo>
                  <a:lnTo>
                    <a:pt x="76978" y="76951"/>
                  </a:lnTo>
                  <a:cubicBezTo>
                    <a:pt x="76630" y="76898"/>
                    <a:pt x="76416" y="76603"/>
                    <a:pt x="76470" y="76282"/>
                  </a:cubicBezTo>
                  <a:lnTo>
                    <a:pt x="77192" y="71545"/>
                  </a:lnTo>
                  <a:cubicBezTo>
                    <a:pt x="77241" y="71254"/>
                    <a:pt x="77487" y="71029"/>
                    <a:pt x="77772" y="71029"/>
                  </a:cubicBezTo>
                  <a:close/>
                  <a:moveTo>
                    <a:pt x="120502" y="29702"/>
                  </a:moveTo>
                  <a:cubicBezTo>
                    <a:pt x="120536" y="29702"/>
                    <a:pt x="120571" y="29705"/>
                    <a:pt x="120606" y="29710"/>
                  </a:cubicBezTo>
                  <a:lnTo>
                    <a:pt x="168624" y="36990"/>
                  </a:lnTo>
                  <a:cubicBezTo>
                    <a:pt x="168998" y="37044"/>
                    <a:pt x="169239" y="37392"/>
                    <a:pt x="169186" y="37766"/>
                  </a:cubicBezTo>
                  <a:lnTo>
                    <a:pt x="163056" y="78129"/>
                  </a:lnTo>
                  <a:cubicBezTo>
                    <a:pt x="163008" y="78447"/>
                    <a:pt x="162713" y="78698"/>
                    <a:pt x="162397" y="78698"/>
                  </a:cubicBezTo>
                  <a:cubicBezTo>
                    <a:pt x="162367" y="78698"/>
                    <a:pt x="162337" y="78696"/>
                    <a:pt x="162307" y="78691"/>
                  </a:cubicBezTo>
                  <a:lnTo>
                    <a:pt x="114289" y="71384"/>
                  </a:lnTo>
                  <a:cubicBezTo>
                    <a:pt x="113915" y="71330"/>
                    <a:pt x="113647" y="71009"/>
                    <a:pt x="113727" y="70635"/>
                  </a:cubicBezTo>
                  <a:lnTo>
                    <a:pt x="119830" y="30272"/>
                  </a:lnTo>
                  <a:cubicBezTo>
                    <a:pt x="119878" y="29932"/>
                    <a:pt x="120169" y="29702"/>
                    <a:pt x="120502" y="29702"/>
                  </a:cubicBezTo>
                  <a:close/>
                  <a:moveTo>
                    <a:pt x="86693" y="72372"/>
                  </a:moveTo>
                  <a:cubicBezTo>
                    <a:pt x="86711" y="72372"/>
                    <a:pt x="86729" y="72373"/>
                    <a:pt x="86748" y="72374"/>
                  </a:cubicBezTo>
                  <a:lnTo>
                    <a:pt x="90468" y="72936"/>
                  </a:lnTo>
                  <a:cubicBezTo>
                    <a:pt x="90789" y="72990"/>
                    <a:pt x="91003" y="73311"/>
                    <a:pt x="90950" y="73632"/>
                  </a:cubicBezTo>
                  <a:lnTo>
                    <a:pt x="90254" y="78370"/>
                  </a:lnTo>
                  <a:cubicBezTo>
                    <a:pt x="90206" y="78658"/>
                    <a:pt x="89943" y="78860"/>
                    <a:pt x="89657" y="78860"/>
                  </a:cubicBezTo>
                  <a:cubicBezTo>
                    <a:pt x="89624" y="78860"/>
                    <a:pt x="89591" y="78857"/>
                    <a:pt x="89558" y="78852"/>
                  </a:cubicBezTo>
                  <a:lnTo>
                    <a:pt x="85864" y="78290"/>
                  </a:lnTo>
                  <a:cubicBezTo>
                    <a:pt x="85543" y="78236"/>
                    <a:pt x="85302" y="77942"/>
                    <a:pt x="85356" y="77620"/>
                  </a:cubicBezTo>
                  <a:lnTo>
                    <a:pt x="86078" y="72883"/>
                  </a:lnTo>
                  <a:cubicBezTo>
                    <a:pt x="86129" y="72580"/>
                    <a:pt x="86394" y="72372"/>
                    <a:pt x="86693" y="72372"/>
                  </a:cubicBezTo>
                  <a:close/>
                  <a:moveTo>
                    <a:pt x="95561" y="73731"/>
                  </a:moveTo>
                  <a:cubicBezTo>
                    <a:pt x="95594" y="73731"/>
                    <a:pt x="95627" y="73734"/>
                    <a:pt x="95661" y="73739"/>
                  </a:cubicBezTo>
                  <a:lnTo>
                    <a:pt x="99354" y="74301"/>
                  </a:lnTo>
                  <a:cubicBezTo>
                    <a:pt x="99675" y="74355"/>
                    <a:pt x="99890" y="74649"/>
                    <a:pt x="99863" y="74971"/>
                  </a:cubicBezTo>
                  <a:lnTo>
                    <a:pt x="99140" y="79708"/>
                  </a:lnTo>
                  <a:cubicBezTo>
                    <a:pt x="99090" y="80011"/>
                    <a:pt x="98825" y="80219"/>
                    <a:pt x="98503" y="80219"/>
                  </a:cubicBezTo>
                  <a:cubicBezTo>
                    <a:pt x="98483" y="80219"/>
                    <a:pt x="98464" y="80218"/>
                    <a:pt x="98444" y="80217"/>
                  </a:cubicBezTo>
                  <a:lnTo>
                    <a:pt x="94751" y="79655"/>
                  </a:lnTo>
                  <a:cubicBezTo>
                    <a:pt x="94429" y="79601"/>
                    <a:pt x="94215" y="79280"/>
                    <a:pt x="94242" y="78959"/>
                  </a:cubicBezTo>
                  <a:lnTo>
                    <a:pt x="94965" y="74221"/>
                  </a:lnTo>
                  <a:cubicBezTo>
                    <a:pt x="95013" y="73933"/>
                    <a:pt x="95276" y="73731"/>
                    <a:pt x="95561" y="73731"/>
                  </a:cubicBezTo>
                  <a:close/>
                  <a:moveTo>
                    <a:pt x="104456" y="75070"/>
                  </a:moveTo>
                  <a:cubicBezTo>
                    <a:pt x="104486" y="75070"/>
                    <a:pt x="104516" y="75073"/>
                    <a:pt x="104547" y="75078"/>
                  </a:cubicBezTo>
                  <a:lnTo>
                    <a:pt x="108240" y="75640"/>
                  </a:lnTo>
                  <a:cubicBezTo>
                    <a:pt x="108562" y="75693"/>
                    <a:pt x="108802" y="75988"/>
                    <a:pt x="108749" y="76309"/>
                  </a:cubicBezTo>
                  <a:lnTo>
                    <a:pt x="108026" y="81046"/>
                  </a:lnTo>
                  <a:cubicBezTo>
                    <a:pt x="107978" y="81337"/>
                    <a:pt x="107732" y="81562"/>
                    <a:pt x="107447" y="81562"/>
                  </a:cubicBezTo>
                  <a:cubicBezTo>
                    <a:pt x="107417" y="81562"/>
                    <a:pt x="107387" y="81560"/>
                    <a:pt x="107357" y="81555"/>
                  </a:cubicBezTo>
                  <a:lnTo>
                    <a:pt x="103637" y="80993"/>
                  </a:lnTo>
                  <a:cubicBezTo>
                    <a:pt x="103316" y="80939"/>
                    <a:pt x="103101" y="80645"/>
                    <a:pt x="103155" y="80324"/>
                  </a:cubicBezTo>
                  <a:lnTo>
                    <a:pt x="103878" y="75586"/>
                  </a:lnTo>
                  <a:cubicBezTo>
                    <a:pt x="103902" y="75295"/>
                    <a:pt x="104168" y="75070"/>
                    <a:pt x="104456" y="75070"/>
                  </a:cubicBezTo>
                  <a:close/>
                  <a:moveTo>
                    <a:pt x="113335" y="76434"/>
                  </a:moveTo>
                  <a:cubicBezTo>
                    <a:pt x="113367" y="76434"/>
                    <a:pt x="113400" y="76437"/>
                    <a:pt x="113433" y="76443"/>
                  </a:cubicBezTo>
                  <a:lnTo>
                    <a:pt x="117153" y="76978"/>
                  </a:lnTo>
                  <a:cubicBezTo>
                    <a:pt x="117475" y="77032"/>
                    <a:pt x="117689" y="77353"/>
                    <a:pt x="117635" y="77674"/>
                  </a:cubicBezTo>
                  <a:lnTo>
                    <a:pt x="116912" y="82411"/>
                  </a:lnTo>
                  <a:cubicBezTo>
                    <a:pt x="116864" y="82699"/>
                    <a:pt x="116623" y="82901"/>
                    <a:pt x="116342" y="82901"/>
                  </a:cubicBezTo>
                  <a:cubicBezTo>
                    <a:pt x="116309" y="82901"/>
                    <a:pt x="116276" y="82899"/>
                    <a:pt x="116243" y="82893"/>
                  </a:cubicBezTo>
                  <a:lnTo>
                    <a:pt x="112550" y="82358"/>
                  </a:lnTo>
                  <a:cubicBezTo>
                    <a:pt x="112228" y="82304"/>
                    <a:pt x="111988" y="81983"/>
                    <a:pt x="112041" y="81662"/>
                  </a:cubicBezTo>
                  <a:lnTo>
                    <a:pt x="112764" y="76924"/>
                  </a:lnTo>
                  <a:cubicBezTo>
                    <a:pt x="112812" y="76636"/>
                    <a:pt x="113054" y="76434"/>
                    <a:pt x="113335" y="76434"/>
                  </a:cubicBezTo>
                  <a:close/>
                  <a:moveTo>
                    <a:pt x="122241" y="77773"/>
                  </a:moveTo>
                  <a:cubicBezTo>
                    <a:pt x="122275" y="77773"/>
                    <a:pt x="122310" y="77775"/>
                    <a:pt x="122346" y="77781"/>
                  </a:cubicBezTo>
                  <a:lnTo>
                    <a:pt x="126040" y="78343"/>
                  </a:lnTo>
                  <a:cubicBezTo>
                    <a:pt x="126361" y="78397"/>
                    <a:pt x="126575" y="78691"/>
                    <a:pt x="126521" y="79012"/>
                  </a:cubicBezTo>
                  <a:lnTo>
                    <a:pt x="125825" y="83750"/>
                  </a:lnTo>
                  <a:cubicBezTo>
                    <a:pt x="125777" y="84041"/>
                    <a:pt x="125509" y="84266"/>
                    <a:pt x="125220" y="84266"/>
                  </a:cubicBezTo>
                  <a:cubicBezTo>
                    <a:pt x="125190" y="84266"/>
                    <a:pt x="125160" y="84263"/>
                    <a:pt x="125130" y="84258"/>
                  </a:cubicBezTo>
                  <a:lnTo>
                    <a:pt x="121436" y="83696"/>
                  </a:lnTo>
                  <a:cubicBezTo>
                    <a:pt x="121115" y="83643"/>
                    <a:pt x="120874" y="83348"/>
                    <a:pt x="120927" y="83000"/>
                  </a:cubicBezTo>
                  <a:lnTo>
                    <a:pt x="121650" y="78290"/>
                  </a:lnTo>
                  <a:cubicBezTo>
                    <a:pt x="121698" y="77977"/>
                    <a:pt x="121940" y="77773"/>
                    <a:pt x="122241" y="77773"/>
                  </a:cubicBezTo>
                  <a:close/>
                  <a:moveTo>
                    <a:pt x="131142" y="79112"/>
                  </a:moveTo>
                  <a:cubicBezTo>
                    <a:pt x="131172" y="79112"/>
                    <a:pt x="131202" y="79114"/>
                    <a:pt x="131232" y="79119"/>
                  </a:cubicBezTo>
                  <a:lnTo>
                    <a:pt x="134926" y="79681"/>
                  </a:lnTo>
                  <a:cubicBezTo>
                    <a:pt x="135247" y="79735"/>
                    <a:pt x="135488" y="80056"/>
                    <a:pt x="135434" y="80377"/>
                  </a:cubicBezTo>
                  <a:lnTo>
                    <a:pt x="134712" y="85088"/>
                  </a:lnTo>
                  <a:cubicBezTo>
                    <a:pt x="134664" y="85400"/>
                    <a:pt x="134422" y="85605"/>
                    <a:pt x="134140" y="85605"/>
                  </a:cubicBezTo>
                  <a:cubicBezTo>
                    <a:pt x="134108" y="85605"/>
                    <a:pt x="134075" y="85602"/>
                    <a:pt x="134042" y="85597"/>
                  </a:cubicBezTo>
                  <a:lnTo>
                    <a:pt x="130322" y="85034"/>
                  </a:lnTo>
                  <a:cubicBezTo>
                    <a:pt x="130001" y="84981"/>
                    <a:pt x="129787" y="84686"/>
                    <a:pt x="129840" y="84365"/>
                  </a:cubicBezTo>
                  <a:lnTo>
                    <a:pt x="130536" y="79628"/>
                  </a:lnTo>
                  <a:cubicBezTo>
                    <a:pt x="130585" y="79337"/>
                    <a:pt x="130853" y="79112"/>
                    <a:pt x="131142" y="79112"/>
                  </a:cubicBezTo>
                  <a:close/>
                  <a:moveTo>
                    <a:pt x="173881" y="37786"/>
                  </a:moveTo>
                  <a:cubicBezTo>
                    <a:pt x="173912" y="37786"/>
                    <a:pt x="173945" y="37788"/>
                    <a:pt x="173977" y="37793"/>
                  </a:cubicBezTo>
                  <a:lnTo>
                    <a:pt x="221994" y="45073"/>
                  </a:lnTo>
                  <a:cubicBezTo>
                    <a:pt x="222369" y="45154"/>
                    <a:pt x="222610" y="45475"/>
                    <a:pt x="222556" y="45850"/>
                  </a:cubicBezTo>
                  <a:lnTo>
                    <a:pt x="216427" y="86212"/>
                  </a:lnTo>
                  <a:cubicBezTo>
                    <a:pt x="216379" y="86552"/>
                    <a:pt x="216088" y="86782"/>
                    <a:pt x="215775" y="86782"/>
                  </a:cubicBezTo>
                  <a:cubicBezTo>
                    <a:pt x="215743" y="86782"/>
                    <a:pt x="215710" y="86779"/>
                    <a:pt x="215678" y="86774"/>
                  </a:cubicBezTo>
                  <a:lnTo>
                    <a:pt x="167633" y="79494"/>
                  </a:lnTo>
                  <a:cubicBezTo>
                    <a:pt x="167285" y="79440"/>
                    <a:pt x="167018" y="79092"/>
                    <a:pt x="167071" y="78718"/>
                  </a:cubicBezTo>
                  <a:lnTo>
                    <a:pt x="173201" y="38355"/>
                  </a:lnTo>
                  <a:cubicBezTo>
                    <a:pt x="173250" y="38037"/>
                    <a:pt x="173544" y="37786"/>
                    <a:pt x="173881" y="37786"/>
                  </a:cubicBezTo>
                  <a:close/>
                  <a:moveTo>
                    <a:pt x="140020" y="80476"/>
                  </a:moveTo>
                  <a:cubicBezTo>
                    <a:pt x="140052" y="80476"/>
                    <a:pt x="140085" y="80479"/>
                    <a:pt x="140118" y="80484"/>
                  </a:cubicBezTo>
                  <a:lnTo>
                    <a:pt x="143812" y="81020"/>
                  </a:lnTo>
                  <a:cubicBezTo>
                    <a:pt x="144160" y="81073"/>
                    <a:pt x="144374" y="81394"/>
                    <a:pt x="144320" y="81716"/>
                  </a:cubicBezTo>
                  <a:lnTo>
                    <a:pt x="143598" y="86453"/>
                  </a:lnTo>
                  <a:cubicBezTo>
                    <a:pt x="143547" y="86756"/>
                    <a:pt x="143282" y="86964"/>
                    <a:pt x="142983" y="86964"/>
                  </a:cubicBezTo>
                  <a:cubicBezTo>
                    <a:pt x="142965" y="86964"/>
                    <a:pt x="142947" y="86963"/>
                    <a:pt x="142929" y="86962"/>
                  </a:cubicBezTo>
                  <a:lnTo>
                    <a:pt x="139235" y="86399"/>
                  </a:lnTo>
                  <a:cubicBezTo>
                    <a:pt x="138887" y="86346"/>
                    <a:pt x="138673" y="86025"/>
                    <a:pt x="138726" y="85704"/>
                  </a:cubicBezTo>
                  <a:lnTo>
                    <a:pt x="139449" y="80966"/>
                  </a:lnTo>
                  <a:cubicBezTo>
                    <a:pt x="139497" y="80678"/>
                    <a:pt x="139739" y="80476"/>
                    <a:pt x="140020" y="80476"/>
                  </a:cubicBezTo>
                  <a:close/>
                  <a:moveTo>
                    <a:pt x="148915" y="81815"/>
                  </a:moveTo>
                  <a:cubicBezTo>
                    <a:pt x="148944" y="81815"/>
                    <a:pt x="148974" y="81818"/>
                    <a:pt x="149004" y="81823"/>
                  </a:cubicBezTo>
                  <a:lnTo>
                    <a:pt x="152725" y="82385"/>
                  </a:lnTo>
                  <a:cubicBezTo>
                    <a:pt x="153046" y="82438"/>
                    <a:pt x="153260" y="82733"/>
                    <a:pt x="153207" y="83054"/>
                  </a:cubicBezTo>
                  <a:lnTo>
                    <a:pt x="152511" y="87791"/>
                  </a:lnTo>
                  <a:cubicBezTo>
                    <a:pt x="152462" y="88082"/>
                    <a:pt x="152194" y="88307"/>
                    <a:pt x="151905" y="88307"/>
                  </a:cubicBezTo>
                  <a:cubicBezTo>
                    <a:pt x="151875" y="88307"/>
                    <a:pt x="151845" y="88305"/>
                    <a:pt x="151815" y="88300"/>
                  </a:cubicBezTo>
                  <a:lnTo>
                    <a:pt x="148121" y="87738"/>
                  </a:lnTo>
                  <a:cubicBezTo>
                    <a:pt x="147800" y="87684"/>
                    <a:pt x="147559" y="87390"/>
                    <a:pt x="147613" y="87069"/>
                  </a:cubicBezTo>
                  <a:lnTo>
                    <a:pt x="148335" y="82331"/>
                  </a:lnTo>
                  <a:cubicBezTo>
                    <a:pt x="148384" y="82040"/>
                    <a:pt x="148630" y="81815"/>
                    <a:pt x="148915" y="81815"/>
                  </a:cubicBezTo>
                  <a:close/>
                  <a:moveTo>
                    <a:pt x="157863" y="83159"/>
                  </a:moveTo>
                  <a:cubicBezTo>
                    <a:pt x="157881" y="83159"/>
                    <a:pt x="157899" y="83159"/>
                    <a:pt x="157917" y="83161"/>
                  </a:cubicBezTo>
                  <a:lnTo>
                    <a:pt x="161611" y="83723"/>
                  </a:lnTo>
                  <a:cubicBezTo>
                    <a:pt x="161932" y="83776"/>
                    <a:pt x="162146" y="84098"/>
                    <a:pt x="162120" y="84419"/>
                  </a:cubicBezTo>
                  <a:lnTo>
                    <a:pt x="161397" y="89156"/>
                  </a:lnTo>
                  <a:cubicBezTo>
                    <a:pt x="161349" y="89444"/>
                    <a:pt x="161107" y="89646"/>
                    <a:pt x="160807" y="89646"/>
                  </a:cubicBezTo>
                  <a:cubicBezTo>
                    <a:pt x="160772" y="89646"/>
                    <a:pt x="160737" y="89644"/>
                    <a:pt x="160701" y="89638"/>
                  </a:cubicBezTo>
                  <a:lnTo>
                    <a:pt x="157007" y="89076"/>
                  </a:lnTo>
                  <a:cubicBezTo>
                    <a:pt x="156686" y="89049"/>
                    <a:pt x="156472" y="88728"/>
                    <a:pt x="156499" y="88407"/>
                  </a:cubicBezTo>
                  <a:lnTo>
                    <a:pt x="157222" y="83669"/>
                  </a:lnTo>
                  <a:cubicBezTo>
                    <a:pt x="157272" y="83366"/>
                    <a:pt x="157561" y="83159"/>
                    <a:pt x="157863" y="83159"/>
                  </a:cubicBezTo>
                  <a:close/>
                  <a:moveTo>
                    <a:pt x="166705" y="84518"/>
                  </a:moveTo>
                  <a:cubicBezTo>
                    <a:pt x="166738" y="84518"/>
                    <a:pt x="166771" y="84520"/>
                    <a:pt x="166804" y="84526"/>
                  </a:cubicBezTo>
                  <a:lnTo>
                    <a:pt x="170497" y="85088"/>
                  </a:lnTo>
                  <a:cubicBezTo>
                    <a:pt x="170818" y="85142"/>
                    <a:pt x="171059" y="85436"/>
                    <a:pt x="171006" y="85757"/>
                  </a:cubicBezTo>
                  <a:lnTo>
                    <a:pt x="170283" y="90495"/>
                  </a:lnTo>
                  <a:cubicBezTo>
                    <a:pt x="170235" y="90786"/>
                    <a:pt x="169988" y="91011"/>
                    <a:pt x="169704" y="91011"/>
                  </a:cubicBezTo>
                  <a:cubicBezTo>
                    <a:pt x="169674" y="91011"/>
                    <a:pt x="169644" y="91008"/>
                    <a:pt x="169614" y="91003"/>
                  </a:cubicBezTo>
                  <a:lnTo>
                    <a:pt x="165894" y="90441"/>
                  </a:lnTo>
                  <a:cubicBezTo>
                    <a:pt x="165572" y="90388"/>
                    <a:pt x="165358" y="90093"/>
                    <a:pt x="165412" y="89745"/>
                  </a:cubicBezTo>
                  <a:lnTo>
                    <a:pt x="166134" y="85034"/>
                  </a:lnTo>
                  <a:cubicBezTo>
                    <a:pt x="166158" y="84722"/>
                    <a:pt x="166420" y="84518"/>
                    <a:pt x="166705" y="84518"/>
                  </a:cubicBezTo>
                  <a:close/>
                  <a:moveTo>
                    <a:pt x="175600" y="85857"/>
                  </a:moveTo>
                  <a:cubicBezTo>
                    <a:pt x="175630" y="85857"/>
                    <a:pt x="175660" y="85859"/>
                    <a:pt x="175690" y="85864"/>
                  </a:cubicBezTo>
                  <a:lnTo>
                    <a:pt x="179410" y="86426"/>
                  </a:lnTo>
                  <a:cubicBezTo>
                    <a:pt x="179731" y="86480"/>
                    <a:pt x="179946" y="86774"/>
                    <a:pt x="179892" y="87095"/>
                  </a:cubicBezTo>
                  <a:lnTo>
                    <a:pt x="179169" y="91833"/>
                  </a:lnTo>
                  <a:cubicBezTo>
                    <a:pt x="179121" y="92145"/>
                    <a:pt x="178879" y="92350"/>
                    <a:pt x="178598" y="92350"/>
                  </a:cubicBezTo>
                  <a:cubicBezTo>
                    <a:pt x="178566" y="92350"/>
                    <a:pt x="178533" y="92347"/>
                    <a:pt x="178500" y="92341"/>
                  </a:cubicBezTo>
                  <a:lnTo>
                    <a:pt x="174807" y="91779"/>
                  </a:lnTo>
                  <a:cubicBezTo>
                    <a:pt x="174485" y="91726"/>
                    <a:pt x="174244" y="91431"/>
                    <a:pt x="174298" y="91110"/>
                  </a:cubicBezTo>
                  <a:lnTo>
                    <a:pt x="175021" y="86373"/>
                  </a:lnTo>
                  <a:cubicBezTo>
                    <a:pt x="175069" y="86082"/>
                    <a:pt x="175315" y="85857"/>
                    <a:pt x="175600" y="85857"/>
                  </a:cubicBezTo>
                  <a:close/>
                  <a:moveTo>
                    <a:pt x="184497" y="87221"/>
                  </a:moveTo>
                  <a:cubicBezTo>
                    <a:pt x="184532" y="87221"/>
                    <a:pt x="184567" y="87224"/>
                    <a:pt x="184603" y="87229"/>
                  </a:cubicBezTo>
                  <a:lnTo>
                    <a:pt x="188296" y="87791"/>
                  </a:lnTo>
                  <a:cubicBezTo>
                    <a:pt x="188618" y="87818"/>
                    <a:pt x="188832" y="88139"/>
                    <a:pt x="188805" y="88460"/>
                  </a:cubicBezTo>
                  <a:lnTo>
                    <a:pt x="188082" y="93198"/>
                  </a:lnTo>
                  <a:cubicBezTo>
                    <a:pt x="188032" y="93501"/>
                    <a:pt x="187743" y="93709"/>
                    <a:pt x="187441" y="93709"/>
                  </a:cubicBezTo>
                  <a:cubicBezTo>
                    <a:pt x="187423" y="93709"/>
                    <a:pt x="187405" y="93708"/>
                    <a:pt x="187386" y="93707"/>
                  </a:cubicBezTo>
                  <a:lnTo>
                    <a:pt x="183693" y="93144"/>
                  </a:lnTo>
                  <a:cubicBezTo>
                    <a:pt x="183372" y="93091"/>
                    <a:pt x="183157" y="92770"/>
                    <a:pt x="183184" y="92449"/>
                  </a:cubicBezTo>
                  <a:lnTo>
                    <a:pt x="183907" y="87711"/>
                  </a:lnTo>
                  <a:cubicBezTo>
                    <a:pt x="183955" y="87423"/>
                    <a:pt x="184197" y="87221"/>
                    <a:pt x="184497" y="87221"/>
                  </a:cubicBezTo>
                  <a:close/>
                  <a:moveTo>
                    <a:pt x="193398" y="88560"/>
                  </a:moveTo>
                  <a:cubicBezTo>
                    <a:pt x="193428" y="88560"/>
                    <a:pt x="193459" y="88562"/>
                    <a:pt x="193489" y="88568"/>
                  </a:cubicBezTo>
                  <a:lnTo>
                    <a:pt x="197183" y="89130"/>
                  </a:lnTo>
                  <a:cubicBezTo>
                    <a:pt x="197504" y="89183"/>
                    <a:pt x="197745" y="89478"/>
                    <a:pt x="197691" y="89799"/>
                  </a:cubicBezTo>
                  <a:lnTo>
                    <a:pt x="196968" y="94536"/>
                  </a:lnTo>
                  <a:cubicBezTo>
                    <a:pt x="196920" y="94827"/>
                    <a:pt x="196674" y="95052"/>
                    <a:pt x="196389" y="95052"/>
                  </a:cubicBezTo>
                  <a:cubicBezTo>
                    <a:pt x="196360" y="95052"/>
                    <a:pt x="196330" y="95050"/>
                    <a:pt x="196299" y="95045"/>
                  </a:cubicBezTo>
                  <a:lnTo>
                    <a:pt x="192579" y="94483"/>
                  </a:lnTo>
                  <a:cubicBezTo>
                    <a:pt x="192258" y="94429"/>
                    <a:pt x="192044" y="94135"/>
                    <a:pt x="192097" y="93814"/>
                  </a:cubicBezTo>
                  <a:lnTo>
                    <a:pt x="192793" y="89076"/>
                  </a:lnTo>
                  <a:cubicBezTo>
                    <a:pt x="192842" y="88785"/>
                    <a:pt x="193110" y="88560"/>
                    <a:pt x="193398" y="88560"/>
                  </a:cubicBezTo>
                  <a:close/>
                  <a:moveTo>
                    <a:pt x="202285" y="89898"/>
                  </a:moveTo>
                  <a:cubicBezTo>
                    <a:pt x="202315" y="89898"/>
                    <a:pt x="202345" y="89901"/>
                    <a:pt x="202375" y="89906"/>
                  </a:cubicBezTo>
                  <a:lnTo>
                    <a:pt x="206069" y="90468"/>
                  </a:lnTo>
                  <a:cubicBezTo>
                    <a:pt x="206417" y="90521"/>
                    <a:pt x="206631" y="90816"/>
                    <a:pt x="206577" y="91164"/>
                  </a:cubicBezTo>
                  <a:lnTo>
                    <a:pt x="205855" y="95901"/>
                  </a:lnTo>
                  <a:cubicBezTo>
                    <a:pt x="205807" y="96189"/>
                    <a:pt x="205565" y="96391"/>
                    <a:pt x="205284" y="96391"/>
                  </a:cubicBezTo>
                  <a:cubicBezTo>
                    <a:pt x="205252" y="96391"/>
                    <a:pt x="205219" y="96389"/>
                    <a:pt x="205186" y="96383"/>
                  </a:cubicBezTo>
                  <a:lnTo>
                    <a:pt x="201492" y="95821"/>
                  </a:lnTo>
                  <a:cubicBezTo>
                    <a:pt x="201171" y="95767"/>
                    <a:pt x="200930" y="95473"/>
                    <a:pt x="200983" y="95152"/>
                  </a:cubicBezTo>
                  <a:lnTo>
                    <a:pt x="201706" y="90414"/>
                  </a:lnTo>
                  <a:cubicBezTo>
                    <a:pt x="201755" y="90123"/>
                    <a:pt x="202001" y="89898"/>
                    <a:pt x="202285" y="89898"/>
                  </a:cubicBezTo>
                  <a:close/>
                  <a:moveTo>
                    <a:pt x="211164" y="91263"/>
                  </a:moveTo>
                  <a:cubicBezTo>
                    <a:pt x="211196" y="91263"/>
                    <a:pt x="211228" y="91265"/>
                    <a:pt x="211261" y="91271"/>
                  </a:cubicBezTo>
                  <a:lnTo>
                    <a:pt x="214982" y="91833"/>
                  </a:lnTo>
                  <a:cubicBezTo>
                    <a:pt x="215303" y="91886"/>
                    <a:pt x="215517" y="92181"/>
                    <a:pt x="215464" y="92502"/>
                  </a:cubicBezTo>
                  <a:lnTo>
                    <a:pt x="214768" y="97240"/>
                  </a:lnTo>
                  <a:cubicBezTo>
                    <a:pt x="214717" y="97543"/>
                    <a:pt x="214428" y="97750"/>
                    <a:pt x="214126" y="97750"/>
                  </a:cubicBezTo>
                  <a:cubicBezTo>
                    <a:pt x="214108" y="97750"/>
                    <a:pt x="214090" y="97750"/>
                    <a:pt x="214072" y="97748"/>
                  </a:cubicBezTo>
                  <a:lnTo>
                    <a:pt x="210378" y="97186"/>
                  </a:lnTo>
                  <a:cubicBezTo>
                    <a:pt x="210057" y="97133"/>
                    <a:pt x="209816" y="96811"/>
                    <a:pt x="209870" y="96490"/>
                  </a:cubicBezTo>
                  <a:lnTo>
                    <a:pt x="210592" y="91779"/>
                  </a:lnTo>
                  <a:cubicBezTo>
                    <a:pt x="210640" y="91467"/>
                    <a:pt x="210882" y="91263"/>
                    <a:pt x="211164" y="91263"/>
                  </a:cubicBezTo>
                  <a:close/>
                  <a:moveTo>
                    <a:pt x="220076" y="92601"/>
                  </a:moveTo>
                  <a:cubicBezTo>
                    <a:pt x="220108" y="92601"/>
                    <a:pt x="220141" y="92604"/>
                    <a:pt x="220174" y="92609"/>
                  </a:cubicBezTo>
                  <a:lnTo>
                    <a:pt x="223868" y="93171"/>
                  </a:lnTo>
                  <a:cubicBezTo>
                    <a:pt x="224189" y="93225"/>
                    <a:pt x="224430" y="93519"/>
                    <a:pt x="224377" y="93840"/>
                  </a:cubicBezTo>
                  <a:lnTo>
                    <a:pt x="223654" y="98578"/>
                  </a:lnTo>
                  <a:cubicBezTo>
                    <a:pt x="223605" y="98869"/>
                    <a:pt x="223359" y="99094"/>
                    <a:pt x="223055" y="99094"/>
                  </a:cubicBezTo>
                  <a:cubicBezTo>
                    <a:pt x="223023" y="99094"/>
                    <a:pt x="222991" y="99091"/>
                    <a:pt x="222958" y="99086"/>
                  </a:cubicBezTo>
                  <a:lnTo>
                    <a:pt x="219264" y="98524"/>
                  </a:lnTo>
                  <a:cubicBezTo>
                    <a:pt x="218943" y="98471"/>
                    <a:pt x="218729" y="98176"/>
                    <a:pt x="218782" y="97828"/>
                  </a:cubicBezTo>
                  <a:lnTo>
                    <a:pt x="219478" y="93118"/>
                  </a:lnTo>
                  <a:cubicBezTo>
                    <a:pt x="219526" y="92805"/>
                    <a:pt x="219790" y="92601"/>
                    <a:pt x="220076" y="92601"/>
                  </a:cubicBezTo>
                  <a:close/>
                  <a:moveTo>
                    <a:pt x="228961" y="93966"/>
                  </a:moveTo>
                  <a:cubicBezTo>
                    <a:pt x="228994" y="93966"/>
                    <a:pt x="229027" y="93969"/>
                    <a:pt x="229061" y="93974"/>
                  </a:cubicBezTo>
                  <a:lnTo>
                    <a:pt x="232754" y="94509"/>
                  </a:lnTo>
                  <a:cubicBezTo>
                    <a:pt x="233075" y="94563"/>
                    <a:pt x="233316" y="94884"/>
                    <a:pt x="233263" y="95205"/>
                  </a:cubicBezTo>
                  <a:lnTo>
                    <a:pt x="232540" y="99943"/>
                  </a:lnTo>
                  <a:cubicBezTo>
                    <a:pt x="232492" y="100231"/>
                    <a:pt x="232250" y="100433"/>
                    <a:pt x="231969" y="100433"/>
                  </a:cubicBezTo>
                  <a:cubicBezTo>
                    <a:pt x="231937" y="100433"/>
                    <a:pt x="231904" y="100430"/>
                    <a:pt x="231871" y="100425"/>
                  </a:cubicBezTo>
                  <a:lnTo>
                    <a:pt x="228177" y="99863"/>
                  </a:lnTo>
                  <a:cubicBezTo>
                    <a:pt x="227829" y="99809"/>
                    <a:pt x="227615" y="99515"/>
                    <a:pt x="227669" y="99193"/>
                  </a:cubicBezTo>
                  <a:lnTo>
                    <a:pt x="228391" y="94456"/>
                  </a:lnTo>
                  <a:cubicBezTo>
                    <a:pt x="228415" y="94168"/>
                    <a:pt x="228676" y="93966"/>
                    <a:pt x="228961" y="93966"/>
                  </a:cubicBezTo>
                  <a:close/>
                  <a:moveTo>
                    <a:pt x="237849" y="95304"/>
                  </a:moveTo>
                  <a:cubicBezTo>
                    <a:pt x="237881" y="95304"/>
                    <a:pt x="237914" y="95307"/>
                    <a:pt x="237947" y="95312"/>
                  </a:cubicBezTo>
                  <a:lnTo>
                    <a:pt x="241667" y="95875"/>
                  </a:lnTo>
                  <a:cubicBezTo>
                    <a:pt x="241988" y="95928"/>
                    <a:pt x="242202" y="96222"/>
                    <a:pt x="242149" y="96544"/>
                  </a:cubicBezTo>
                  <a:lnTo>
                    <a:pt x="241426" y="101281"/>
                  </a:lnTo>
                  <a:cubicBezTo>
                    <a:pt x="241402" y="101572"/>
                    <a:pt x="241136" y="101797"/>
                    <a:pt x="240848" y="101797"/>
                  </a:cubicBezTo>
                  <a:cubicBezTo>
                    <a:pt x="240818" y="101797"/>
                    <a:pt x="240787" y="101795"/>
                    <a:pt x="240757" y="101790"/>
                  </a:cubicBezTo>
                  <a:lnTo>
                    <a:pt x="237063" y="101228"/>
                  </a:lnTo>
                  <a:cubicBezTo>
                    <a:pt x="236742" y="101174"/>
                    <a:pt x="236501" y="100880"/>
                    <a:pt x="236555" y="100532"/>
                  </a:cubicBezTo>
                  <a:lnTo>
                    <a:pt x="237278" y="95821"/>
                  </a:lnTo>
                  <a:cubicBezTo>
                    <a:pt x="237326" y="95509"/>
                    <a:pt x="237568" y="95304"/>
                    <a:pt x="237849" y="95304"/>
                  </a:cubicBezTo>
                  <a:close/>
                  <a:moveTo>
                    <a:pt x="246763" y="96643"/>
                  </a:moveTo>
                  <a:cubicBezTo>
                    <a:pt x="246795" y="96643"/>
                    <a:pt x="246827" y="96646"/>
                    <a:pt x="246860" y="96651"/>
                  </a:cubicBezTo>
                  <a:lnTo>
                    <a:pt x="250553" y="97213"/>
                  </a:lnTo>
                  <a:cubicBezTo>
                    <a:pt x="250875" y="97266"/>
                    <a:pt x="251089" y="97588"/>
                    <a:pt x="251062" y="97909"/>
                  </a:cubicBezTo>
                  <a:lnTo>
                    <a:pt x="250339" y="102619"/>
                  </a:lnTo>
                  <a:cubicBezTo>
                    <a:pt x="250291" y="102910"/>
                    <a:pt x="250023" y="103135"/>
                    <a:pt x="249734" y="103135"/>
                  </a:cubicBezTo>
                  <a:cubicBezTo>
                    <a:pt x="249704" y="103135"/>
                    <a:pt x="249674" y="103133"/>
                    <a:pt x="249643" y="103128"/>
                  </a:cubicBezTo>
                  <a:lnTo>
                    <a:pt x="245950" y="102566"/>
                  </a:lnTo>
                  <a:cubicBezTo>
                    <a:pt x="245628" y="102512"/>
                    <a:pt x="245414" y="102218"/>
                    <a:pt x="245441" y="101897"/>
                  </a:cubicBezTo>
                  <a:lnTo>
                    <a:pt x="246164" y="97159"/>
                  </a:lnTo>
                  <a:cubicBezTo>
                    <a:pt x="246212" y="96868"/>
                    <a:pt x="246458" y="96643"/>
                    <a:pt x="246763" y="96643"/>
                  </a:cubicBezTo>
                  <a:close/>
                  <a:moveTo>
                    <a:pt x="255647" y="98008"/>
                  </a:moveTo>
                  <a:cubicBezTo>
                    <a:pt x="255680" y="98008"/>
                    <a:pt x="255713" y="98010"/>
                    <a:pt x="255746" y="98016"/>
                  </a:cubicBezTo>
                  <a:lnTo>
                    <a:pt x="259440" y="98578"/>
                  </a:lnTo>
                  <a:cubicBezTo>
                    <a:pt x="259761" y="98631"/>
                    <a:pt x="260002" y="98926"/>
                    <a:pt x="259948" y="99247"/>
                  </a:cubicBezTo>
                  <a:lnTo>
                    <a:pt x="259225" y="103985"/>
                  </a:lnTo>
                  <a:cubicBezTo>
                    <a:pt x="259175" y="104288"/>
                    <a:pt x="258910" y="104495"/>
                    <a:pt x="258610" y="104495"/>
                  </a:cubicBezTo>
                  <a:cubicBezTo>
                    <a:pt x="258592" y="104495"/>
                    <a:pt x="258574" y="104495"/>
                    <a:pt x="258556" y="104493"/>
                  </a:cubicBezTo>
                  <a:lnTo>
                    <a:pt x="254863" y="103904"/>
                  </a:lnTo>
                  <a:cubicBezTo>
                    <a:pt x="254515" y="103877"/>
                    <a:pt x="254301" y="103556"/>
                    <a:pt x="254354" y="103235"/>
                  </a:cubicBezTo>
                  <a:lnTo>
                    <a:pt x="255050" y="98498"/>
                  </a:lnTo>
                  <a:cubicBezTo>
                    <a:pt x="255098" y="98210"/>
                    <a:pt x="255361" y="98008"/>
                    <a:pt x="255647" y="98008"/>
                  </a:cubicBezTo>
                  <a:close/>
                  <a:moveTo>
                    <a:pt x="10599" y="0"/>
                  </a:moveTo>
                  <a:lnTo>
                    <a:pt x="0" y="69965"/>
                  </a:lnTo>
                  <a:lnTo>
                    <a:pt x="264900" y="110114"/>
                  </a:lnTo>
                  <a:lnTo>
                    <a:pt x="267255" y="94590"/>
                  </a:lnTo>
                  <a:lnTo>
                    <a:pt x="221004" y="87577"/>
                  </a:lnTo>
                  <a:cubicBezTo>
                    <a:pt x="220629" y="87524"/>
                    <a:pt x="220388" y="87176"/>
                    <a:pt x="220442" y="86801"/>
                  </a:cubicBezTo>
                  <a:lnTo>
                    <a:pt x="226571" y="46465"/>
                  </a:lnTo>
                  <a:cubicBezTo>
                    <a:pt x="226620" y="46125"/>
                    <a:pt x="226910" y="45896"/>
                    <a:pt x="227224" y="45896"/>
                  </a:cubicBezTo>
                  <a:cubicBezTo>
                    <a:pt x="227256" y="45896"/>
                    <a:pt x="227288" y="45898"/>
                    <a:pt x="227321" y="45903"/>
                  </a:cubicBezTo>
                  <a:lnTo>
                    <a:pt x="273572" y="52916"/>
                  </a:lnTo>
                  <a:lnTo>
                    <a:pt x="275499" y="40148"/>
                  </a:lnTo>
                  <a:lnTo>
                    <a:pt x="10599" y="0"/>
                  </a:lnTo>
                  <a:close/>
                </a:path>
              </a:pathLst>
            </a:custGeom>
            <a:solidFill>
              <a:srgbClr val="432918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2918"/>
                </a:solidFill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5751400" y="2697029"/>
              <a:ext cx="115095" cy="131077"/>
            </a:xfrm>
            <a:custGeom>
              <a:rect b="b" l="l" r="r" t="t"/>
              <a:pathLst>
                <a:path extrusionOk="0" h="6493" w="5702">
                  <a:moveTo>
                    <a:pt x="1356" y="0"/>
                  </a:moveTo>
                  <a:cubicBezTo>
                    <a:pt x="1071" y="0"/>
                    <a:pt x="825" y="225"/>
                    <a:pt x="776" y="516"/>
                  </a:cubicBezTo>
                  <a:lnTo>
                    <a:pt x="54" y="5227"/>
                  </a:lnTo>
                  <a:cubicBezTo>
                    <a:pt x="0" y="5575"/>
                    <a:pt x="214" y="5869"/>
                    <a:pt x="562" y="5923"/>
                  </a:cubicBezTo>
                  <a:lnTo>
                    <a:pt x="4256" y="6485"/>
                  </a:lnTo>
                  <a:cubicBezTo>
                    <a:pt x="4286" y="6490"/>
                    <a:pt x="4316" y="6492"/>
                    <a:pt x="4346" y="6492"/>
                  </a:cubicBezTo>
                  <a:cubicBezTo>
                    <a:pt x="4630" y="6492"/>
                    <a:pt x="4876" y="6267"/>
                    <a:pt x="4925" y="5976"/>
                  </a:cubicBezTo>
                  <a:lnTo>
                    <a:pt x="5648" y="1239"/>
                  </a:lnTo>
                  <a:cubicBezTo>
                    <a:pt x="5701" y="918"/>
                    <a:pt x="5460" y="623"/>
                    <a:pt x="5139" y="570"/>
                  </a:cubicBezTo>
                  <a:lnTo>
                    <a:pt x="1445" y="7"/>
                  </a:lnTo>
                  <a:cubicBezTo>
                    <a:pt x="1415" y="2"/>
                    <a:pt x="1385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5930770" y="2724139"/>
              <a:ext cx="115095" cy="130997"/>
            </a:xfrm>
            <a:custGeom>
              <a:rect b="b" l="l" r="r" t="t"/>
              <a:pathLst>
                <a:path extrusionOk="0" h="6489" w="5702">
                  <a:moveTo>
                    <a:pt x="1391" y="1"/>
                  </a:moveTo>
                  <a:cubicBezTo>
                    <a:pt x="1092" y="1"/>
                    <a:pt x="827" y="208"/>
                    <a:pt x="776" y="511"/>
                  </a:cubicBezTo>
                  <a:lnTo>
                    <a:pt x="54" y="5249"/>
                  </a:lnTo>
                  <a:cubicBezTo>
                    <a:pt x="0" y="5570"/>
                    <a:pt x="241" y="5864"/>
                    <a:pt x="562" y="5918"/>
                  </a:cubicBezTo>
                  <a:lnTo>
                    <a:pt x="4256" y="6480"/>
                  </a:lnTo>
                  <a:cubicBezTo>
                    <a:pt x="4289" y="6486"/>
                    <a:pt x="4322" y="6488"/>
                    <a:pt x="4355" y="6488"/>
                  </a:cubicBezTo>
                  <a:cubicBezTo>
                    <a:pt x="4640" y="6488"/>
                    <a:pt x="4901" y="6284"/>
                    <a:pt x="4925" y="5972"/>
                  </a:cubicBezTo>
                  <a:lnTo>
                    <a:pt x="5648" y="1261"/>
                  </a:lnTo>
                  <a:cubicBezTo>
                    <a:pt x="5701" y="940"/>
                    <a:pt x="5487" y="618"/>
                    <a:pt x="5166" y="565"/>
                  </a:cubicBezTo>
                  <a:lnTo>
                    <a:pt x="1446" y="3"/>
                  </a:lnTo>
                  <a:cubicBezTo>
                    <a:pt x="1427" y="1"/>
                    <a:pt x="1409" y="1"/>
                    <a:pt x="1391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6110686" y="2751571"/>
              <a:ext cx="114550" cy="130997"/>
            </a:xfrm>
            <a:custGeom>
              <a:rect b="b" l="l" r="r" t="t"/>
              <a:pathLst>
                <a:path extrusionOk="0" h="6489" w="5675">
                  <a:moveTo>
                    <a:pt x="1340" y="1"/>
                  </a:moveTo>
                  <a:cubicBezTo>
                    <a:pt x="1039" y="1"/>
                    <a:pt x="798" y="203"/>
                    <a:pt x="750" y="491"/>
                  </a:cubicBezTo>
                  <a:lnTo>
                    <a:pt x="27" y="5228"/>
                  </a:lnTo>
                  <a:cubicBezTo>
                    <a:pt x="0" y="5549"/>
                    <a:pt x="214" y="5871"/>
                    <a:pt x="535" y="5924"/>
                  </a:cubicBezTo>
                  <a:lnTo>
                    <a:pt x="4229" y="6486"/>
                  </a:lnTo>
                  <a:cubicBezTo>
                    <a:pt x="4247" y="6488"/>
                    <a:pt x="4265" y="6488"/>
                    <a:pt x="4283" y="6488"/>
                  </a:cubicBezTo>
                  <a:cubicBezTo>
                    <a:pt x="4586" y="6488"/>
                    <a:pt x="4875" y="6281"/>
                    <a:pt x="4925" y="5978"/>
                  </a:cubicBezTo>
                  <a:lnTo>
                    <a:pt x="5648" y="1240"/>
                  </a:lnTo>
                  <a:cubicBezTo>
                    <a:pt x="5674" y="919"/>
                    <a:pt x="5460" y="624"/>
                    <a:pt x="5139" y="571"/>
                  </a:cubicBezTo>
                  <a:lnTo>
                    <a:pt x="1446" y="9"/>
                  </a:lnTo>
                  <a:cubicBezTo>
                    <a:pt x="1410" y="3"/>
                    <a:pt x="1374" y="1"/>
                    <a:pt x="1340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6290057" y="2778599"/>
              <a:ext cx="115095" cy="131077"/>
            </a:xfrm>
            <a:custGeom>
              <a:rect b="b" l="l" r="r" t="t"/>
              <a:pathLst>
                <a:path extrusionOk="0" h="6493" w="5702">
                  <a:moveTo>
                    <a:pt x="1355" y="1"/>
                  </a:moveTo>
                  <a:cubicBezTo>
                    <a:pt x="1067" y="1"/>
                    <a:pt x="801" y="226"/>
                    <a:pt x="777" y="517"/>
                  </a:cubicBezTo>
                  <a:lnTo>
                    <a:pt x="54" y="5254"/>
                  </a:lnTo>
                  <a:cubicBezTo>
                    <a:pt x="0" y="5575"/>
                    <a:pt x="214" y="5870"/>
                    <a:pt x="536" y="5923"/>
                  </a:cubicBezTo>
                  <a:lnTo>
                    <a:pt x="4256" y="6485"/>
                  </a:lnTo>
                  <a:cubicBezTo>
                    <a:pt x="4286" y="6490"/>
                    <a:pt x="4316" y="6493"/>
                    <a:pt x="4346" y="6493"/>
                  </a:cubicBezTo>
                  <a:cubicBezTo>
                    <a:pt x="4631" y="6493"/>
                    <a:pt x="4877" y="6268"/>
                    <a:pt x="4925" y="5977"/>
                  </a:cubicBezTo>
                  <a:lnTo>
                    <a:pt x="5648" y="1239"/>
                  </a:lnTo>
                  <a:cubicBezTo>
                    <a:pt x="5701" y="918"/>
                    <a:pt x="5461" y="624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1"/>
                    <a:pt x="1355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6469428" y="2806132"/>
              <a:ext cx="115095" cy="130573"/>
            </a:xfrm>
            <a:custGeom>
              <a:rect b="b" l="l" r="r" t="t"/>
              <a:pathLst>
                <a:path extrusionOk="0" h="6468" w="5702">
                  <a:moveTo>
                    <a:pt x="1348" y="1"/>
                  </a:moveTo>
                  <a:cubicBezTo>
                    <a:pt x="1067" y="1"/>
                    <a:pt x="825" y="203"/>
                    <a:pt x="777" y="491"/>
                  </a:cubicBezTo>
                  <a:lnTo>
                    <a:pt x="54" y="5228"/>
                  </a:lnTo>
                  <a:cubicBezTo>
                    <a:pt x="1" y="5550"/>
                    <a:pt x="241" y="5871"/>
                    <a:pt x="563" y="5898"/>
                  </a:cubicBezTo>
                  <a:lnTo>
                    <a:pt x="4256" y="6460"/>
                  </a:lnTo>
                  <a:cubicBezTo>
                    <a:pt x="4289" y="6465"/>
                    <a:pt x="4322" y="6468"/>
                    <a:pt x="4355" y="6468"/>
                  </a:cubicBezTo>
                  <a:cubicBezTo>
                    <a:pt x="4636" y="6468"/>
                    <a:pt x="4877" y="6266"/>
                    <a:pt x="4925" y="5978"/>
                  </a:cubicBezTo>
                  <a:lnTo>
                    <a:pt x="5648" y="1240"/>
                  </a:lnTo>
                  <a:cubicBezTo>
                    <a:pt x="5702" y="919"/>
                    <a:pt x="5488" y="598"/>
                    <a:pt x="5140" y="544"/>
                  </a:cubicBezTo>
                  <a:lnTo>
                    <a:pt x="1446" y="9"/>
                  </a:lnTo>
                  <a:cubicBezTo>
                    <a:pt x="1413" y="4"/>
                    <a:pt x="1380" y="1"/>
                    <a:pt x="134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6648799" y="2833161"/>
              <a:ext cx="115095" cy="130976"/>
            </a:xfrm>
            <a:custGeom>
              <a:rect b="b" l="l" r="r" t="t"/>
              <a:pathLst>
                <a:path extrusionOk="0" h="6488" w="5702">
                  <a:moveTo>
                    <a:pt x="1368" y="0"/>
                  </a:moveTo>
                  <a:cubicBezTo>
                    <a:pt x="1067" y="0"/>
                    <a:pt x="825" y="205"/>
                    <a:pt x="777" y="517"/>
                  </a:cubicBezTo>
                  <a:lnTo>
                    <a:pt x="54" y="5228"/>
                  </a:lnTo>
                  <a:cubicBezTo>
                    <a:pt x="1" y="5549"/>
                    <a:pt x="242" y="5870"/>
                    <a:pt x="563" y="5924"/>
                  </a:cubicBezTo>
                  <a:lnTo>
                    <a:pt x="4256" y="6486"/>
                  </a:lnTo>
                  <a:cubicBezTo>
                    <a:pt x="4275" y="6487"/>
                    <a:pt x="4293" y="6488"/>
                    <a:pt x="4311" y="6488"/>
                  </a:cubicBezTo>
                  <a:cubicBezTo>
                    <a:pt x="4613" y="6488"/>
                    <a:pt x="4902" y="6280"/>
                    <a:pt x="4952" y="5977"/>
                  </a:cubicBezTo>
                  <a:lnTo>
                    <a:pt x="5648" y="1240"/>
                  </a:lnTo>
                  <a:cubicBezTo>
                    <a:pt x="5702" y="918"/>
                    <a:pt x="5488" y="624"/>
                    <a:pt x="5167" y="571"/>
                  </a:cubicBezTo>
                  <a:lnTo>
                    <a:pt x="1473" y="8"/>
                  </a:lnTo>
                  <a:cubicBezTo>
                    <a:pt x="1437" y="3"/>
                    <a:pt x="1402" y="0"/>
                    <a:pt x="136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6828715" y="2860189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56" y="0"/>
                  </a:moveTo>
                  <a:cubicBezTo>
                    <a:pt x="1067" y="0"/>
                    <a:pt x="799" y="225"/>
                    <a:pt x="750" y="516"/>
                  </a:cubicBezTo>
                  <a:lnTo>
                    <a:pt x="54" y="5254"/>
                  </a:lnTo>
                  <a:cubicBezTo>
                    <a:pt x="1" y="5575"/>
                    <a:pt x="215" y="5869"/>
                    <a:pt x="536" y="5923"/>
                  </a:cubicBezTo>
                  <a:lnTo>
                    <a:pt x="4230" y="6485"/>
                  </a:lnTo>
                  <a:cubicBezTo>
                    <a:pt x="4265" y="6490"/>
                    <a:pt x="4301" y="6493"/>
                    <a:pt x="4335" y="6493"/>
                  </a:cubicBezTo>
                  <a:cubicBezTo>
                    <a:pt x="4636" y="6493"/>
                    <a:pt x="4878" y="6289"/>
                    <a:pt x="4926" y="5976"/>
                  </a:cubicBezTo>
                  <a:lnTo>
                    <a:pt x="5648" y="1266"/>
                  </a:lnTo>
                  <a:cubicBezTo>
                    <a:pt x="5702" y="918"/>
                    <a:pt x="5461" y="623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7008085" y="2887723"/>
              <a:ext cx="115095" cy="130573"/>
            </a:xfrm>
            <a:custGeom>
              <a:rect b="b" l="l" r="r" t="t"/>
              <a:pathLst>
                <a:path extrusionOk="0" h="6468" w="5702">
                  <a:moveTo>
                    <a:pt x="1348" y="1"/>
                  </a:moveTo>
                  <a:cubicBezTo>
                    <a:pt x="1067" y="1"/>
                    <a:pt x="825" y="203"/>
                    <a:pt x="777" y="491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63" y="5924"/>
                  </a:cubicBezTo>
                  <a:lnTo>
                    <a:pt x="4257" y="6459"/>
                  </a:lnTo>
                  <a:cubicBezTo>
                    <a:pt x="4290" y="6465"/>
                    <a:pt x="4323" y="6467"/>
                    <a:pt x="4355" y="6467"/>
                  </a:cubicBezTo>
                  <a:cubicBezTo>
                    <a:pt x="4636" y="6467"/>
                    <a:pt x="4878" y="6266"/>
                    <a:pt x="4926" y="5978"/>
                  </a:cubicBezTo>
                  <a:lnTo>
                    <a:pt x="5648" y="1240"/>
                  </a:lnTo>
                  <a:cubicBezTo>
                    <a:pt x="5702" y="919"/>
                    <a:pt x="5488" y="598"/>
                    <a:pt x="5140" y="571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7187476" y="2914751"/>
              <a:ext cx="115095" cy="131077"/>
            </a:xfrm>
            <a:custGeom>
              <a:rect b="b" l="l" r="r" t="t"/>
              <a:pathLst>
                <a:path extrusionOk="0" h="6493" w="5702">
                  <a:moveTo>
                    <a:pt x="1356" y="1"/>
                  </a:moveTo>
                  <a:cubicBezTo>
                    <a:pt x="1071" y="1"/>
                    <a:pt x="825" y="226"/>
                    <a:pt x="776" y="517"/>
                  </a:cubicBezTo>
                  <a:lnTo>
                    <a:pt x="54" y="5227"/>
                  </a:lnTo>
                  <a:cubicBezTo>
                    <a:pt x="0" y="5575"/>
                    <a:pt x="241" y="5870"/>
                    <a:pt x="562" y="5923"/>
                  </a:cubicBezTo>
                  <a:lnTo>
                    <a:pt x="4256" y="6485"/>
                  </a:lnTo>
                  <a:cubicBezTo>
                    <a:pt x="4286" y="6490"/>
                    <a:pt x="4316" y="6493"/>
                    <a:pt x="4346" y="6493"/>
                  </a:cubicBezTo>
                  <a:cubicBezTo>
                    <a:pt x="4635" y="6493"/>
                    <a:pt x="4903" y="6268"/>
                    <a:pt x="4952" y="5977"/>
                  </a:cubicBezTo>
                  <a:lnTo>
                    <a:pt x="5648" y="1239"/>
                  </a:lnTo>
                  <a:cubicBezTo>
                    <a:pt x="5701" y="918"/>
                    <a:pt x="5487" y="624"/>
                    <a:pt x="5166" y="570"/>
                  </a:cubicBezTo>
                  <a:lnTo>
                    <a:pt x="1445" y="8"/>
                  </a:lnTo>
                  <a:cubicBezTo>
                    <a:pt x="1415" y="3"/>
                    <a:pt x="1385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7367392" y="2941880"/>
              <a:ext cx="114550" cy="130976"/>
            </a:xfrm>
            <a:custGeom>
              <a:rect b="b" l="l" r="r" t="t"/>
              <a:pathLst>
                <a:path extrusionOk="0" h="6488" w="5675">
                  <a:moveTo>
                    <a:pt x="1391" y="0"/>
                  </a:moveTo>
                  <a:cubicBezTo>
                    <a:pt x="1089" y="0"/>
                    <a:pt x="800" y="208"/>
                    <a:pt x="749" y="511"/>
                  </a:cubicBezTo>
                  <a:lnTo>
                    <a:pt x="27" y="5248"/>
                  </a:lnTo>
                  <a:cubicBezTo>
                    <a:pt x="0" y="5570"/>
                    <a:pt x="214" y="5864"/>
                    <a:pt x="535" y="5918"/>
                  </a:cubicBezTo>
                  <a:lnTo>
                    <a:pt x="4229" y="6480"/>
                  </a:lnTo>
                  <a:cubicBezTo>
                    <a:pt x="4265" y="6485"/>
                    <a:pt x="4300" y="6488"/>
                    <a:pt x="4335" y="6488"/>
                  </a:cubicBezTo>
                  <a:cubicBezTo>
                    <a:pt x="4635" y="6488"/>
                    <a:pt x="4877" y="6286"/>
                    <a:pt x="4925" y="5998"/>
                  </a:cubicBezTo>
                  <a:lnTo>
                    <a:pt x="5648" y="1260"/>
                  </a:lnTo>
                  <a:cubicBezTo>
                    <a:pt x="5674" y="939"/>
                    <a:pt x="5460" y="618"/>
                    <a:pt x="5139" y="564"/>
                  </a:cubicBezTo>
                  <a:lnTo>
                    <a:pt x="1445" y="2"/>
                  </a:lnTo>
                  <a:cubicBezTo>
                    <a:pt x="1427" y="1"/>
                    <a:pt x="1409" y="0"/>
                    <a:pt x="1391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7546763" y="2969313"/>
              <a:ext cx="115095" cy="130976"/>
            </a:xfrm>
            <a:custGeom>
              <a:rect b="b" l="l" r="r" t="t"/>
              <a:pathLst>
                <a:path extrusionOk="0" h="6488" w="5702">
                  <a:moveTo>
                    <a:pt x="1346" y="0"/>
                  </a:moveTo>
                  <a:cubicBezTo>
                    <a:pt x="1061" y="0"/>
                    <a:pt x="800" y="202"/>
                    <a:pt x="776" y="490"/>
                  </a:cubicBezTo>
                  <a:lnTo>
                    <a:pt x="54" y="5228"/>
                  </a:lnTo>
                  <a:cubicBezTo>
                    <a:pt x="0" y="5549"/>
                    <a:pt x="214" y="5870"/>
                    <a:pt x="562" y="5924"/>
                  </a:cubicBezTo>
                  <a:lnTo>
                    <a:pt x="4256" y="6486"/>
                  </a:lnTo>
                  <a:cubicBezTo>
                    <a:pt x="4274" y="6487"/>
                    <a:pt x="4292" y="6488"/>
                    <a:pt x="4310" y="6488"/>
                  </a:cubicBezTo>
                  <a:cubicBezTo>
                    <a:pt x="4610" y="6488"/>
                    <a:pt x="4875" y="6280"/>
                    <a:pt x="4925" y="5977"/>
                  </a:cubicBezTo>
                  <a:lnTo>
                    <a:pt x="5648" y="1240"/>
                  </a:lnTo>
                  <a:cubicBezTo>
                    <a:pt x="5701" y="918"/>
                    <a:pt x="5460" y="624"/>
                    <a:pt x="5139" y="570"/>
                  </a:cubicBezTo>
                  <a:lnTo>
                    <a:pt x="1446" y="8"/>
                  </a:lnTo>
                  <a:cubicBezTo>
                    <a:pt x="1412" y="3"/>
                    <a:pt x="1379" y="0"/>
                    <a:pt x="134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726134" y="2996341"/>
              <a:ext cx="115095" cy="131077"/>
            </a:xfrm>
            <a:custGeom>
              <a:rect b="b" l="l" r="r" t="t"/>
              <a:pathLst>
                <a:path extrusionOk="0" h="6493" w="5702">
                  <a:moveTo>
                    <a:pt x="1356" y="0"/>
                  </a:moveTo>
                  <a:cubicBezTo>
                    <a:pt x="1071" y="0"/>
                    <a:pt x="825" y="225"/>
                    <a:pt x="777" y="516"/>
                  </a:cubicBezTo>
                  <a:lnTo>
                    <a:pt x="54" y="5254"/>
                  </a:lnTo>
                  <a:cubicBezTo>
                    <a:pt x="0" y="5575"/>
                    <a:pt x="241" y="5869"/>
                    <a:pt x="563" y="5923"/>
                  </a:cubicBezTo>
                  <a:lnTo>
                    <a:pt x="4256" y="6485"/>
                  </a:lnTo>
                  <a:cubicBezTo>
                    <a:pt x="4286" y="6490"/>
                    <a:pt x="4317" y="6492"/>
                    <a:pt x="4347" y="6492"/>
                  </a:cubicBezTo>
                  <a:cubicBezTo>
                    <a:pt x="4635" y="6492"/>
                    <a:pt x="4901" y="6267"/>
                    <a:pt x="4925" y="5976"/>
                  </a:cubicBezTo>
                  <a:lnTo>
                    <a:pt x="5648" y="1239"/>
                  </a:lnTo>
                  <a:cubicBezTo>
                    <a:pt x="5702" y="918"/>
                    <a:pt x="5487" y="623"/>
                    <a:pt x="5139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06050" y="3023450"/>
              <a:ext cx="114550" cy="130997"/>
            </a:xfrm>
            <a:custGeom>
              <a:rect b="b" l="l" r="r" t="t"/>
              <a:pathLst>
                <a:path extrusionOk="0" h="6489" w="5675">
                  <a:moveTo>
                    <a:pt x="1387" y="1"/>
                  </a:moveTo>
                  <a:cubicBezTo>
                    <a:pt x="1065" y="1"/>
                    <a:pt x="800" y="208"/>
                    <a:pt x="750" y="511"/>
                  </a:cubicBezTo>
                  <a:lnTo>
                    <a:pt x="27" y="5249"/>
                  </a:lnTo>
                  <a:cubicBezTo>
                    <a:pt x="0" y="5570"/>
                    <a:pt x="215" y="5891"/>
                    <a:pt x="536" y="5918"/>
                  </a:cubicBezTo>
                  <a:lnTo>
                    <a:pt x="4229" y="6480"/>
                  </a:lnTo>
                  <a:cubicBezTo>
                    <a:pt x="4263" y="6486"/>
                    <a:pt x="4296" y="6488"/>
                    <a:pt x="4329" y="6488"/>
                  </a:cubicBezTo>
                  <a:cubicBezTo>
                    <a:pt x="4614" y="6488"/>
                    <a:pt x="4877" y="6286"/>
                    <a:pt x="4925" y="5998"/>
                  </a:cubicBezTo>
                  <a:lnTo>
                    <a:pt x="5648" y="1261"/>
                  </a:lnTo>
                  <a:cubicBezTo>
                    <a:pt x="5675" y="940"/>
                    <a:pt x="5461" y="619"/>
                    <a:pt x="5139" y="565"/>
                  </a:cubicBezTo>
                  <a:lnTo>
                    <a:pt x="1446" y="3"/>
                  </a:lnTo>
                  <a:cubicBezTo>
                    <a:pt x="1426" y="1"/>
                    <a:pt x="1407" y="1"/>
                    <a:pt x="138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085420" y="3050883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47" y="1"/>
                  </a:moveTo>
                  <a:cubicBezTo>
                    <a:pt x="1062" y="1"/>
                    <a:pt x="798" y="205"/>
                    <a:pt x="750" y="518"/>
                  </a:cubicBezTo>
                  <a:lnTo>
                    <a:pt x="54" y="5228"/>
                  </a:lnTo>
                  <a:cubicBezTo>
                    <a:pt x="1" y="5576"/>
                    <a:pt x="215" y="5871"/>
                    <a:pt x="536" y="5924"/>
                  </a:cubicBezTo>
                  <a:lnTo>
                    <a:pt x="4256" y="6486"/>
                  </a:lnTo>
                  <a:cubicBezTo>
                    <a:pt x="4287" y="6491"/>
                    <a:pt x="4317" y="6494"/>
                    <a:pt x="4346" y="6494"/>
                  </a:cubicBezTo>
                  <a:cubicBezTo>
                    <a:pt x="4631" y="6494"/>
                    <a:pt x="4877" y="6269"/>
                    <a:pt x="4925" y="5978"/>
                  </a:cubicBezTo>
                  <a:lnTo>
                    <a:pt x="5648" y="1240"/>
                  </a:lnTo>
                  <a:cubicBezTo>
                    <a:pt x="5702" y="919"/>
                    <a:pt x="5461" y="625"/>
                    <a:pt x="5140" y="571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8264791" y="3077911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56" y="1"/>
                  </a:moveTo>
                  <a:cubicBezTo>
                    <a:pt x="1072" y="1"/>
                    <a:pt x="825" y="226"/>
                    <a:pt x="777" y="517"/>
                  </a:cubicBezTo>
                  <a:lnTo>
                    <a:pt x="54" y="5254"/>
                  </a:lnTo>
                  <a:cubicBezTo>
                    <a:pt x="1" y="5576"/>
                    <a:pt x="242" y="5870"/>
                    <a:pt x="563" y="5923"/>
                  </a:cubicBezTo>
                  <a:lnTo>
                    <a:pt x="4257" y="6486"/>
                  </a:lnTo>
                  <a:cubicBezTo>
                    <a:pt x="4289" y="6491"/>
                    <a:pt x="4322" y="6494"/>
                    <a:pt x="4354" y="6494"/>
                  </a:cubicBezTo>
                  <a:cubicBezTo>
                    <a:pt x="4636" y="6494"/>
                    <a:pt x="4878" y="6289"/>
                    <a:pt x="4926" y="5977"/>
                  </a:cubicBezTo>
                  <a:lnTo>
                    <a:pt x="5648" y="1266"/>
                  </a:lnTo>
                  <a:cubicBezTo>
                    <a:pt x="5702" y="918"/>
                    <a:pt x="5488" y="624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8444162" y="3105464"/>
              <a:ext cx="115115" cy="130573"/>
            </a:xfrm>
            <a:custGeom>
              <a:rect b="b" l="l" r="r" t="t"/>
              <a:pathLst>
                <a:path extrusionOk="0" h="6468" w="5703">
                  <a:moveTo>
                    <a:pt x="1367" y="0"/>
                  </a:moveTo>
                  <a:cubicBezTo>
                    <a:pt x="1067" y="0"/>
                    <a:pt x="825" y="202"/>
                    <a:pt x="777" y="490"/>
                  </a:cubicBezTo>
                  <a:lnTo>
                    <a:pt x="55" y="5228"/>
                  </a:lnTo>
                  <a:cubicBezTo>
                    <a:pt x="1" y="5549"/>
                    <a:pt x="242" y="5870"/>
                    <a:pt x="563" y="5924"/>
                  </a:cubicBezTo>
                  <a:lnTo>
                    <a:pt x="4257" y="6459"/>
                  </a:lnTo>
                  <a:cubicBezTo>
                    <a:pt x="4290" y="6464"/>
                    <a:pt x="4323" y="6467"/>
                    <a:pt x="4356" y="6467"/>
                  </a:cubicBezTo>
                  <a:cubicBezTo>
                    <a:pt x="4641" y="6467"/>
                    <a:pt x="4905" y="6265"/>
                    <a:pt x="4953" y="5977"/>
                  </a:cubicBezTo>
                  <a:lnTo>
                    <a:pt x="5649" y="1240"/>
                  </a:lnTo>
                  <a:cubicBezTo>
                    <a:pt x="5702" y="918"/>
                    <a:pt x="5488" y="597"/>
                    <a:pt x="5167" y="544"/>
                  </a:cubicBezTo>
                  <a:lnTo>
                    <a:pt x="1473" y="8"/>
                  </a:lnTo>
                  <a:cubicBezTo>
                    <a:pt x="1437" y="3"/>
                    <a:pt x="1402" y="0"/>
                    <a:pt x="136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8624078" y="3132493"/>
              <a:ext cx="115095" cy="131077"/>
            </a:xfrm>
            <a:custGeom>
              <a:rect b="b" l="l" r="r" t="t"/>
              <a:pathLst>
                <a:path extrusionOk="0" h="6493" w="5702">
                  <a:moveTo>
                    <a:pt x="1356" y="0"/>
                  </a:moveTo>
                  <a:cubicBezTo>
                    <a:pt x="1067" y="0"/>
                    <a:pt x="799" y="225"/>
                    <a:pt x="750" y="516"/>
                  </a:cubicBezTo>
                  <a:lnTo>
                    <a:pt x="54" y="5254"/>
                  </a:lnTo>
                  <a:cubicBezTo>
                    <a:pt x="1" y="5575"/>
                    <a:pt x="215" y="5869"/>
                    <a:pt x="536" y="5923"/>
                  </a:cubicBezTo>
                  <a:lnTo>
                    <a:pt x="4230" y="6485"/>
                  </a:lnTo>
                  <a:cubicBezTo>
                    <a:pt x="4263" y="6490"/>
                    <a:pt x="4295" y="6492"/>
                    <a:pt x="4327" y="6492"/>
                  </a:cubicBezTo>
                  <a:cubicBezTo>
                    <a:pt x="4631" y="6492"/>
                    <a:pt x="4877" y="6267"/>
                    <a:pt x="4926" y="5976"/>
                  </a:cubicBezTo>
                  <a:lnTo>
                    <a:pt x="5648" y="1239"/>
                  </a:lnTo>
                  <a:cubicBezTo>
                    <a:pt x="5702" y="918"/>
                    <a:pt x="5461" y="623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8803469" y="3159602"/>
              <a:ext cx="115095" cy="130997"/>
            </a:xfrm>
            <a:custGeom>
              <a:rect b="b" l="l" r="r" t="t"/>
              <a:pathLst>
                <a:path extrusionOk="0" h="6489" w="5702">
                  <a:moveTo>
                    <a:pt x="1391" y="1"/>
                  </a:moveTo>
                  <a:cubicBezTo>
                    <a:pt x="1092" y="1"/>
                    <a:pt x="827" y="208"/>
                    <a:pt x="776" y="511"/>
                  </a:cubicBezTo>
                  <a:lnTo>
                    <a:pt x="54" y="5249"/>
                  </a:lnTo>
                  <a:cubicBezTo>
                    <a:pt x="0" y="5570"/>
                    <a:pt x="214" y="5865"/>
                    <a:pt x="562" y="5918"/>
                  </a:cubicBezTo>
                  <a:lnTo>
                    <a:pt x="4256" y="6480"/>
                  </a:lnTo>
                  <a:cubicBezTo>
                    <a:pt x="4289" y="6486"/>
                    <a:pt x="4322" y="6488"/>
                    <a:pt x="4354" y="6488"/>
                  </a:cubicBezTo>
                  <a:cubicBezTo>
                    <a:pt x="4635" y="6488"/>
                    <a:pt x="4877" y="6286"/>
                    <a:pt x="4925" y="5998"/>
                  </a:cubicBezTo>
                  <a:lnTo>
                    <a:pt x="5648" y="1261"/>
                  </a:lnTo>
                  <a:cubicBezTo>
                    <a:pt x="5701" y="940"/>
                    <a:pt x="5460" y="618"/>
                    <a:pt x="5139" y="565"/>
                  </a:cubicBezTo>
                  <a:lnTo>
                    <a:pt x="1445" y="3"/>
                  </a:lnTo>
                  <a:cubicBezTo>
                    <a:pt x="1427" y="1"/>
                    <a:pt x="1409" y="1"/>
                    <a:pt x="1391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3962496" y="3593875"/>
              <a:ext cx="114570" cy="131098"/>
            </a:xfrm>
            <a:custGeom>
              <a:rect b="b" l="l" r="r" t="t"/>
              <a:pathLst>
                <a:path extrusionOk="0" h="6494" w="5676">
                  <a:moveTo>
                    <a:pt x="1348" y="0"/>
                  </a:moveTo>
                  <a:cubicBezTo>
                    <a:pt x="1062" y="0"/>
                    <a:pt x="798" y="205"/>
                    <a:pt x="750" y="517"/>
                  </a:cubicBezTo>
                  <a:lnTo>
                    <a:pt x="28" y="5228"/>
                  </a:lnTo>
                  <a:cubicBezTo>
                    <a:pt x="1" y="5576"/>
                    <a:pt x="215" y="5870"/>
                    <a:pt x="536" y="5924"/>
                  </a:cubicBezTo>
                  <a:lnTo>
                    <a:pt x="4230" y="6486"/>
                  </a:lnTo>
                  <a:cubicBezTo>
                    <a:pt x="4263" y="6491"/>
                    <a:pt x="4295" y="6493"/>
                    <a:pt x="4327" y="6493"/>
                  </a:cubicBezTo>
                  <a:cubicBezTo>
                    <a:pt x="4631" y="6493"/>
                    <a:pt x="4877" y="6268"/>
                    <a:pt x="4926" y="5977"/>
                  </a:cubicBezTo>
                  <a:lnTo>
                    <a:pt x="5649" y="1240"/>
                  </a:lnTo>
                  <a:cubicBezTo>
                    <a:pt x="5675" y="918"/>
                    <a:pt x="5461" y="624"/>
                    <a:pt x="5140" y="571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4141887" y="3620903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55" y="0"/>
                  </a:moveTo>
                  <a:cubicBezTo>
                    <a:pt x="1066" y="0"/>
                    <a:pt x="801" y="225"/>
                    <a:pt x="776" y="516"/>
                  </a:cubicBezTo>
                  <a:lnTo>
                    <a:pt x="54" y="5254"/>
                  </a:lnTo>
                  <a:cubicBezTo>
                    <a:pt x="0" y="5575"/>
                    <a:pt x="214" y="5869"/>
                    <a:pt x="535" y="5923"/>
                  </a:cubicBezTo>
                  <a:lnTo>
                    <a:pt x="4256" y="6485"/>
                  </a:lnTo>
                  <a:cubicBezTo>
                    <a:pt x="4289" y="6491"/>
                    <a:pt x="4322" y="6493"/>
                    <a:pt x="4354" y="6493"/>
                  </a:cubicBezTo>
                  <a:cubicBezTo>
                    <a:pt x="4635" y="6493"/>
                    <a:pt x="4877" y="6289"/>
                    <a:pt x="4925" y="5976"/>
                  </a:cubicBezTo>
                  <a:lnTo>
                    <a:pt x="5648" y="1266"/>
                  </a:lnTo>
                  <a:cubicBezTo>
                    <a:pt x="5701" y="918"/>
                    <a:pt x="5460" y="623"/>
                    <a:pt x="5139" y="570"/>
                  </a:cubicBezTo>
                  <a:lnTo>
                    <a:pt x="1445" y="8"/>
                  </a:lnTo>
                  <a:cubicBezTo>
                    <a:pt x="1415" y="3"/>
                    <a:pt x="1385" y="0"/>
                    <a:pt x="1355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4321258" y="3648437"/>
              <a:ext cx="115095" cy="130997"/>
            </a:xfrm>
            <a:custGeom>
              <a:rect b="b" l="l" r="r" t="t"/>
              <a:pathLst>
                <a:path extrusionOk="0" h="6489" w="5702">
                  <a:moveTo>
                    <a:pt x="1347" y="1"/>
                  </a:moveTo>
                  <a:cubicBezTo>
                    <a:pt x="1066" y="1"/>
                    <a:pt x="825" y="203"/>
                    <a:pt x="777" y="491"/>
                  </a:cubicBezTo>
                  <a:lnTo>
                    <a:pt x="54" y="5228"/>
                  </a:lnTo>
                  <a:cubicBezTo>
                    <a:pt x="0" y="5549"/>
                    <a:pt x="241" y="5870"/>
                    <a:pt x="562" y="5924"/>
                  </a:cubicBezTo>
                  <a:lnTo>
                    <a:pt x="4256" y="6486"/>
                  </a:lnTo>
                  <a:cubicBezTo>
                    <a:pt x="4274" y="6488"/>
                    <a:pt x="4292" y="6488"/>
                    <a:pt x="4310" y="6488"/>
                  </a:cubicBezTo>
                  <a:cubicBezTo>
                    <a:pt x="4613" y="6488"/>
                    <a:pt x="4900" y="6281"/>
                    <a:pt x="4925" y="5978"/>
                  </a:cubicBezTo>
                  <a:lnTo>
                    <a:pt x="5648" y="1240"/>
                  </a:lnTo>
                  <a:cubicBezTo>
                    <a:pt x="5701" y="919"/>
                    <a:pt x="5487" y="598"/>
                    <a:pt x="5139" y="571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4501173" y="3675465"/>
              <a:ext cx="114550" cy="131077"/>
            </a:xfrm>
            <a:custGeom>
              <a:rect b="b" l="l" r="r" t="t"/>
              <a:pathLst>
                <a:path extrusionOk="0" h="6493" w="5675">
                  <a:moveTo>
                    <a:pt x="1349" y="1"/>
                  </a:moveTo>
                  <a:cubicBezTo>
                    <a:pt x="1044" y="1"/>
                    <a:pt x="798" y="226"/>
                    <a:pt x="750" y="517"/>
                  </a:cubicBezTo>
                  <a:lnTo>
                    <a:pt x="27" y="5254"/>
                  </a:lnTo>
                  <a:cubicBezTo>
                    <a:pt x="0" y="5575"/>
                    <a:pt x="214" y="5870"/>
                    <a:pt x="536" y="5923"/>
                  </a:cubicBezTo>
                  <a:lnTo>
                    <a:pt x="4229" y="6485"/>
                  </a:lnTo>
                  <a:cubicBezTo>
                    <a:pt x="4260" y="6490"/>
                    <a:pt x="4290" y="6493"/>
                    <a:pt x="4320" y="6493"/>
                  </a:cubicBezTo>
                  <a:cubicBezTo>
                    <a:pt x="4609" y="6493"/>
                    <a:pt x="4877" y="6268"/>
                    <a:pt x="4925" y="5977"/>
                  </a:cubicBezTo>
                  <a:lnTo>
                    <a:pt x="5648" y="1239"/>
                  </a:lnTo>
                  <a:cubicBezTo>
                    <a:pt x="5675" y="918"/>
                    <a:pt x="5460" y="624"/>
                    <a:pt x="5139" y="570"/>
                  </a:cubicBezTo>
                  <a:lnTo>
                    <a:pt x="1446" y="8"/>
                  </a:lnTo>
                  <a:cubicBezTo>
                    <a:pt x="1413" y="3"/>
                    <a:pt x="1381" y="1"/>
                    <a:pt x="1349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4680544" y="3702595"/>
              <a:ext cx="115095" cy="130976"/>
            </a:xfrm>
            <a:custGeom>
              <a:rect b="b" l="l" r="r" t="t"/>
              <a:pathLst>
                <a:path extrusionOk="0" h="6488" w="5702">
                  <a:moveTo>
                    <a:pt x="1392" y="0"/>
                  </a:moveTo>
                  <a:cubicBezTo>
                    <a:pt x="1089" y="0"/>
                    <a:pt x="800" y="208"/>
                    <a:pt x="750" y="511"/>
                  </a:cubicBezTo>
                  <a:lnTo>
                    <a:pt x="54" y="5248"/>
                  </a:lnTo>
                  <a:cubicBezTo>
                    <a:pt x="0" y="5570"/>
                    <a:pt x="215" y="5864"/>
                    <a:pt x="536" y="5918"/>
                  </a:cubicBezTo>
                  <a:lnTo>
                    <a:pt x="4256" y="6480"/>
                  </a:lnTo>
                  <a:cubicBezTo>
                    <a:pt x="4289" y="6485"/>
                    <a:pt x="4322" y="6488"/>
                    <a:pt x="4355" y="6488"/>
                  </a:cubicBezTo>
                  <a:cubicBezTo>
                    <a:pt x="4636" y="6488"/>
                    <a:pt x="4877" y="6286"/>
                    <a:pt x="4925" y="5998"/>
                  </a:cubicBezTo>
                  <a:lnTo>
                    <a:pt x="5648" y="1260"/>
                  </a:lnTo>
                  <a:cubicBezTo>
                    <a:pt x="5702" y="939"/>
                    <a:pt x="5461" y="618"/>
                    <a:pt x="5140" y="564"/>
                  </a:cubicBezTo>
                  <a:lnTo>
                    <a:pt x="1446" y="2"/>
                  </a:lnTo>
                  <a:cubicBezTo>
                    <a:pt x="1428" y="1"/>
                    <a:pt x="1410" y="0"/>
                    <a:pt x="1392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4859915" y="3730027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48" y="0"/>
                  </a:moveTo>
                  <a:cubicBezTo>
                    <a:pt x="1067" y="0"/>
                    <a:pt x="825" y="205"/>
                    <a:pt x="777" y="517"/>
                  </a:cubicBezTo>
                  <a:lnTo>
                    <a:pt x="54" y="5228"/>
                  </a:lnTo>
                  <a:cubicBezTo>
                    <a:pt x="1" y="5576"/>
                    <a:pt x="215" y="5870"/>
                    <a:pt x="563" y="5924"/>
                  </a:cubicBezTo>
                  <a:lnTo>
                    <a:pt x="4256" y="6486"/>
                  </a:lnTo>
                  <a:cubicBezTo>
                    <a:pt x="4287" y="6491"/>
                    <a:pt x="4317" y="6493"/>
                    <a:pt x="4346" y="6493"/>
                  </a:cubicBezTo>
                  <a:cubicBezTo>
                    <a:pt x="4631" y="6493"/>
                    <a:pt x="4877" y="6268"/>
                    <a:pt x="4926" y="5977"/>
                  </a:cubicBezTo>
                  <a:lnTo>
                    <a:pt x="5648" y="1240"/>
                  </a:lnTo>
                  <a:cubicBezTo>
                    <a:pt x="5702" y="918"/>
                    <a:pt x="5488" y="624"/>
                    <a:pt x="5140" y="570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5039286" y="3757055"/>
              <a:ext cx="115095" cy="131077"/>
            </a:xfrm>
            <a:custGeom>
              <a:rect b="b" l="l" r="r" t="t"/>
              <a:pathLst>
                <a:path extrusionOk="0" h="6493" w="5702">
                  <a:moveTo>
                    <a:pt x="1376" y="0"/>
                  </a:moveTo>
                  <a:cubicBezTo>
                    <a:pt x="1072" y="0"/>
                    <a:pt x="826" y="225"/>
                    <a:pt x="777" y="516"/>
                  </a:cubicBezTo>
                  <a:lnTo>
                    <a:pt x="54" y="5254"/>
                  </a:lnTo>
                  <a:cubicBezTo>
                    <a:pt x="1" y="5575"/>
                    <a:pt x="242" y="5869"/>
                    <a:pt x="563" y="5923"/>
                  </a:cubicBezTo>
                  <a:lnTo>
                    <a:pt x="4257" y="6485"/>
                  </a:lnTo>
                  <a:cubicBezTo>
                    <a:pt x="4287" y="6490"/>
                    <a:pt x="4317" y="6492"/>
                    <a:pt x="4347" y="6492"/>
                  </a:cubicBezTo>
                  <a:cubicBezTo>
                    <a:pt x="4636" y="6492"/>
                    <a:pt x="4904" y="6267"/>
                    <a:pt x="4953" y="5976"/>
                  </a:cubicBezTo>
                  <a:lnTo>
                    <a:pt x="5648" y="1266"/>
                  </a:lnTo>
                  <a:cubicBezTo>
                    <a:pt x="5702" y="918"/>
                    <a:pt x="5488" y="623"/>
                    <a:pt x="5167" y="570"/>
                  </a:cubicBezTo>
                  <a:lnTo>
                    <a:pt x="1473" y="8"/>
                  </a:lnTo>
                  <a:cubicBezTo>
                    <a:pt x="1440" y="3"/>
                    <a:pt x="1408" y="0"/>
                    <a:pt x="137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5219202" y="3784588"/>
              <a:ext cx="115095" cy="130573"/>
            </a:xfrm>
            <a:custGeom>
              <a:rect b="b" l="l" r="r" t="t"/>
              <a:pathLst>
                <a:path extrusionOk="0" h="6468" w="5702">
                  <a:moveTo>
                    <a:pt x="1347" y="1"/>
                  </a:moveTo>
                  <a:cubicBezTo>
                    <a:pt x="1062" y="1"/>
                    <a:pt x="798" y="202"/>
                    <a:pt x="750" y="491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36" y="5897"/>
                  </a:cubicBezTo>
                  <a:lnTo>
                    <a:pt x="4230" y="6459"/>
                  </a:lnTo>
                  <a:cubicBezTo>
                    <a:pt x="4266" y="6465"/>
                    <a:pt x="4301" y="6467"/>
                    <a:pt x="4336" y="6467"/>
                  </a:cubicBezTo>
                  <a:cubicBezTo>
                    <a:pt x="4636" y="6467"/>
                    <a:pt x="4878" y="6266"/>
                    <a:pt x="4926" y="5977"/>
                  </a:cubicBezTo>
                  <a:lnTo>
                    <a:pt x="5648" y="1240"/>
                  </a:lnTo>
                  <a:cubicBezTo>
                    <a:pt x="5702" y="919"/>
                    <a:pt x="5461" y="598"/>
                    <a:pt x="5140" y="544"/>
                  </a:cubicBezTo>
                  <a:lnTo>
                    <a:pt x="1446" y="9"/>
                  </a:lnTo>
                  <a:cubicBezTo>
                    <a:pt x="1413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5398593" y="3811597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48" y="1"/>
                  </a:moveTo>
                  <a:cubicBezTo>
                    <a:pt x="1066" y="1"/>
                    <a:pt x="824" y="205"/>
                    <a:pt x="776" y="518"/>
                  </a:cubicBezTo>
                  <a:lnTo>
                    <a:pt x="54" y="5228"/>
                  </a:lnTo>
                  <a:cubicBezTo>
                    <a:pt x="0" y="5576"/>
                    <a:pt x="214" y="5871"/>
                    <a:pt x="562" y="5924"/>
                  </a:cubicBezTo>
                  <a:lnTo>
                    <a:pt x="4256" y="6486"/>
                  </a:lnTo>
                  <a:cubicBezTo>
                    <a:pt x="4286" y="6491"/>
                    <a:pt x="4316" y="6494"/>
                    <a:pt x="4346" y="6494"/>
                  </a:cubicBezTo>
                  <a:cubicBezTo>
                    <a:pt x="4630" y="6494"/>
                    <a:pt x="4876" y="6269"/>
                    <a:pt x="4925" y="5978"/>
                  </a:cubicBezTo>
                  <a:lnTo>
                    <a:pt x="5648" y="1240"/>
                  </a:lnTo>
                  <a:cubicBezTo>
                    <a:pt x="5701" y="919"/>
                    <a:pt x="5460" y="625"/>
                    <a:pt x="5139" y="571"/>
                  </a:cubicBezTo>
                  <a:lnTo>
                    <a:pt x="1445" y="9"/>
                  </a:lnTo>
                  <a:cubicBezTo>
                    <a:pt x="1412" y="4"/>
                    <a:pt x="1380" y="1"/>
                    <a:pt x="134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5577963" y="3838746"/>
              <a:ext cx="115095" cy="130976"/>
            </a:xfrm>
            <a:custGeom>
              <a:rect b="b" l="l" r="r" t="t"/>
              <a:pathLst>
                <a:path extrusionOk="0" h="6488" w="5702">
                  <a:moveTo>
                    <a:pt x="1391" y="0"/>
                  </a:moveTo>
                  <a:cubicBezTo>
                    <a:pt x="1092" y="0"/>
                    <a:pt x="827" y="208"/>
                    <a:pt x="776" y="511"/>
                  </a:cubicBezTo>
                  <a:lnTo>
                    <a:pt x="54" y="5248"/>
                  </a:lnTo>
                  <a:cubicBezTo>
                    <a:pt x="0" y="5570"/>
                    <a:pt x="241" y="5864"/>
                    <a:pt x="562" y="5918"/>
                  </a:cubicBezTo>
                  <a:lnTo>
                    <a:pt x="4256" y="6480"/>
                  </a:lnTo>
                  <a:cubicBezTo>
                    <a:pt x="4289" y="6485"/>
                    <a:pt x="4322" y="6488"/>
                    <a:pt x="4355" y="6488"/>
                  </a:cubicBezTo>
                  <a:cubicBezTo>
                    <a:pt x="4640" y="6488"/>
                    <a:pt x="4901" y="6283"/>
                    <a:pt x="4925" y="5971"/>
                  </a:cubicBezTo>
                  <a:lnTo>
                    <a:pt x="5648" y="1260"/>
                  </a:lnTo>
                  <a:cubicBezTo>
                    <a:pt x="5701" y="912"/>
                    <a:pt x="5487" y="618"/>
                    <a:pt x="5166" y="564"/>
                  </a:cubicBezTo>
                  <a:lnTo>
                    <a:pt x="1446" y="2"/>
                  </a:lnTo>
                  <a:cubicBezTo>
                    <a:pt x="1427" y="1"/>
                    <a:pt x="1409" y="0"/>
                    <a:pt x="1391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5757879" y="3866179"/>
              <a:ext cx="114550" cy="130976"/>
            </a:xfrm>
            <a:custGeom>
              <a:rect b="b" l="l" r="r" t="t"/>
              <a:pathLst>
                <a:path extrusionOk="0" h="6488" w="5675">
                  <a:moveTo>
                    <a:pt x="1340" y="0"/>
                  </a:moveTo>
                  <a:cubicBezTo>
                    <a:pt x="1039" y="0"/>
                    <a:pt x="798" y="202"/>
                    <a:pt x="750" y="490"/>
                  </a:cubicBezTo>
                  <a:lnTo>
                    <a:pt x="27" y="5228"/>
                  </a:lnTo>
                  <a:cubicBezTo>
                    <a:pt x="0" y="5549"/>
                    <a:pt x="214" y="5870"/>
                    <a:pt x="536" y="5924"/>
                  </a:cubicBezTo>
                  <a:lnTo>
                    <a:pt x="4229" y="6486"/>
                  </a:lnTo>
                  <a:cubicBezTo>
                    <a:pt x="4249" y="6487"/>
                    <a:pt x="4268" y="6488"/>
                    <a:pt x="4288" y="6488"/>
                  </a:cubicBezTo>
                  <a:cubicBezTo>
                    <a:pt x="4610" y="6488"/>
                    <a:pt x="4875" y="6280"/>
                    <a:pt x="4925" y="5977"/>
                  </a:cubicBezTo>
                  <a:lnTo>
                    <a:pt x="5648" y="1240"/>
                  </a:lnTo>
                  <a:cubicBezTo>
                    <a:pt x="5675" y="918"/>
                    <a:pt x="5460" y="597"/>
                    <a:pt x="5139" y="570"/>
                  </a:cubicBezTo>
                  <a:lnTo>
                    <a:pt x="1446" y="8"/>
                  </a:lnTo>
                  <a:cubicBezTo>
                    <a:pt x="1410" y="3"/>
                    <a:pt x="1374" y="0"/>
                    <a:pt x="1340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5937250" y="3893207"/>
              <a:ext cx="115095" cy="131077"/>
            </a:xfrm>
            <a:custGeom>
              <a:rect b="b" l="l" r="r" t="t"/>
              <a:pathLst>
                <a:path extrusionOk="0" h="6493" w="5702">
                  <a:moveTo>
                    <a:pt x="1355" y="0"/>
                  </a:moveTo>
                  <a:cubicBezTo>
                    <a:pt x="1067" y="0"/>
                    <a:pt x="801" y="225"/>
                    <a:pt x="777" y="516"/>
                  </a:cubicBezTo>
                  <a:lnTo>
                    <a:pt x="54" y="5254"/>
                  </a:lnTo>
                  <a:cubicBezTo>
                    <a:pt x="0" y="5575"/>
                    <a:pt x="215" y="5869"/>
                    <a:pt x="536" y="5923"/>
                  </a:cubicBezTo>
                  <a:lnTo>
                    <a:pt x="4256" y="6485"/>
                  </a:lnTo>
                  <a:cubicBezTo>
                    <a:pt x="4286" y="6490"/>
                    <a:pt x="4316" y="6492"/>
                    <a:pt x="4346" y="6492"/>
                  </a:cubicBezTo>
                  <a:cubicBezTo>
                    <a:pt x="4631" y="6492"/>
                    <a:pt x="4877" y="6267"/>
                    <a:pt x="4925" y="5976"/>
                  </a:cubicBezTo>
                  <a:lnTo>
                    <a:pt x="5648" y="1239"/>
                  </a:lnTo>
                  <a:cubicBezTo>
                    <a:pt x="5701" y="918"/>
                    <a:pt x="5461" y="623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0"/>
                    <a:pt x="1355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6116621" y="3920316"/>
              <a:ext cx="115095" cy="130997"/>
            </a:xfrm>
            <a:custGeom>
              <a:rect b="b" l="l" r="r" t="t"/>
              <a:pathLst>
                <a:path extrusionOk="0" h="6489" w="5702">
                  <a:moveTo>
                    <a:pt x="1392" y="1"/>
                  </a:moveTo>
                  <a:cubicBezTo>
                    <a:pt x="1092" y="1"/>
                    <a:pt x="827" y="208"/>
                    <a:pt x="777" y="511"/>
                  </a:cubicBezTo>
                  <a:lnTo>
                    <a:pt x="54" y="5249"/>
                  </a:lnTo>
                  <a:cubicBezTo>
                    <a:pt x="1" y="5570"/>
                    <a:pt x="241" y="5865"/>
                    <a:pt x="563" y="5918"/>
                  </a:cubicBezTo>
                  <a:lnTo>
                    <a:pt x="4256" y="6480"/>
                  </a:lnTo>
                  <a:cubicBezTo>
                    <a:pt x="4289" y="6486"/>
                    <a:pt x="4323" y="6488"/>
                    <a:pt x="4355" y="6488"/>
                  </a:cubicBezTo>
                  <a:cubicBezTo>
                    <a:pt x="4641" y="6488"/>
                    <a:pt x="4901" y="6286"/>
                    <a:pt x="4925" y="5998"/>
                  </a:cubicBezTo>
                  <a:lnTo>
                    <a:pt x="5648" y="1261"/>
                  </a:lnTo>
                  <a:cubicBezTo>
                    <a:pt x="5702" y="940"/>
                    <a:pt x="5488" y="619"/>
                    <a:pt x="5140" y="565"/>
                  </a:cubicBezTo>
                  <a:lnTo>
                    <a:pt x="5166" y="565"/>
                  </a:lnTo>
                  <a:lnTo>
                    <a:pt x="1446" y="3"/>
                  </a:lnTo>
                  <a:cubicBezTo>
                    <a:pt x="1428" y="1"/>
                    <a:pt x="1410" y="1"/>
                    <a:pt x="1392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295992" y="3947748"/>
              <a:ext cx="115095" cy="130997"/>
            </a:xfrm>
            <a:custGeom>
              <a:rect b="b" l="l" r="r" t="t"/>
              <a:pathLst>
                <a:path extrusionOk="0" h="6489" w="5702">
                  <a:moveTo>
                    <a:pt x="1368" y="1"/>
                  </a:moveTo>
                  <a:cubicBezTo>
                    <a:pt x="1067" y="1"/>
                    <a:pt x="825" y="205"/>
                    <a:pt x="777" y="518"/>
                  </a:cubicBezTo>
                  <a:lnTo>
                    <a:pt x="54" y="5228"/>
                  </a:lnTo>
                  <a:cubicBezTo>
                    <a:pt x="1" y="5549"/>
                    <a:pt x="242" y="5871"/>
                    <a:pt x="563" y="5924"/>
                  </a:cubicBezTo>
                  <a:lnTo>
                    <a:pt x="4257" y="6486"/>
                  </a:lnTo>
                  <a:cubicBezTo>
                    <a:pt x="4275" y="6488"/>
                    <a:pt x="4293" y="6488"/>
                    <a:pt x="4311" y="6488"/>
                  </a:cubicBezTo>
                  <a:cubicBezTo>
                    <a:pt x="4613" y="6488"/>
                    <a:pt x="4902" y="6281"/>
                    <a:pt x="4952" y="5978"/>
                  </a:cubicBezTo>
                  <a:lnTo>
                    <a:pt x="5648" y="1240"/>
                  </a:lnTo>
                  <a:cubicBezTo>
                    <a:pt x="5702" y="919"/>
                    <a:pt x="5488" y="625"/>
                    <a:pt x="5167" y="571"/>
                  </a:cubicBezTo>
                  <a:lnTo>
                    <a:pt x="1473" y="9"/>
                  </a:lnTo>
                  <a:cubicBezTo>
                    <a:pt x="1437" y="3"/>
                    <a:pt x="1402" y="1"/>
                    <a:pt x="1368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6475908" y="3974777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56" y="1"/>
                  </a:moveTo>
                  <a:cubicBezTo>
                    <a:pt x="1067" y="1"/>
                    <a:pt x="799" y="226"/>
                    <a:pt x="750" y="517"/>
                  </a:cubicBezTo>
                  <a:lnTo>
                    <a:pt x="54" y="5254"/>
                  </a:lnTo>
                  <a:cubicBezTo>
                    <a:pt x="1" y="5575"/>
                    <a:pt x="215" y="5870"/>
                    <a:pt x="536" y="5923"/>
                  </a:cubicBezTo>
                  <a:lnTo>
                    <a:pt x="4256" y="6486"/>
                  </a:lnTo>
                  <a:cubicBezTo>
                    <a:pt x="4289" y="6491"/>
                    <a:pt x="4322" y="6494"/>
                    <a:pt x="4354" y="6494"/>
                  </a:cubicBezTo>
                  <a:cubicBezTo>
                    <a:pt x="4636" y="6494"/>
                    <a:pt x="4878" y="6289"/>
                    <a:pt x="4926" y="5977"/>
                  </a:cubicBezTo>
                  <a:lnTo>
                    <a:pt x="5648" y="1266"/>
                  </a:lnTo>
                  <a:cubicBezTo>
                    <a:pt x="5702" y="918"/>
                    <a:pt x="5461" y="624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6655278" y="4002330"/>
              <a:ext cx="115095" cy="130553"/>
            </a:xfrm>
            <a:custGeom>
              <a:rect b="b" l="l" r="r" t="t"/>
              <a:pathLst>
                <a:path extrusionOk="0" h="6467" w="5702">
                  <a:moveTo>
                    <a:pt x="1348" y="0"/>
                  </a:moveTo>
                  <a:cubicBezTo>
                    <a:pt x="1067" y="0"/>
                    <a:pt x="825" y="202"/>
                    <a:pt x="777" y="490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63" y="5923"/>
                  </a:cubicBezTo>
                  <a:lnTo>
                    <a:pt x="4257" y="6459"/>
                  </a:lnTo>
                  <a:cubicBezTo>
                    <a:pt x="4290" y="6464"/>
                    <a:pt x="4323" y="6467"/>
                    <a:pt x="4355" y="6467"/>
                  </a:cubicBezTo>
                  <a:cubicBezTo>
                    <a:pt x="4636" y="6467"/>
                    <a:pt x="4878" y="6265"/>
                    <a:pt x="4926" y="5977"/>
                  </a:cubicBezTo>
                  <a:lnTo>
                    <a:pt x="5648" y="1240"/>
                  </a:lnTo>
                  <a:cubicBezTo>
                    <a:pt x="5702" y="918"/>
                    <a:pt x="5461" y="597"/>
                    <a:pt x="5140" y="570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6834669" y="4029339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48" y="0"/>
                  </a:moveTo>
                  <a:cubicBezTo>
                    <a:pt x="1066" y="0"/>
                    <a:pt x="824" y="205"/>
                    <a:pt x="776" y="517"/>
                  </a:cubicBezTo>
                  <a:lnTo>
                    <a:pt x="54" y="5228"/>
                  </a:lnTo>
                  <a:cubicBezTo>
                    <a:pt x="0" y="5576"/>
                    <a:pt x="241" y="5870"/>
                    <a:pt x="562" y="5924"/>
                  </a:cubicBezTo>
                  <a:lnTo>
                    <a:pt x="4256" y="6486"/>
                  </a:lnTo>
                  <a:cubicBezTo>
                    <a:pt x="4286" y="6491"/>
                    <a:pt x="4316" y="6493"/>
                    <a:pt x="4346" y="6493"/>
                  </a:cubicBezTo>
                  <a:cubicBezTo>
                    <a:pt x="4635" y="6493"/>
                    <a:pt x="4903" y="6268"/>
                    <a:pt x="4952" y="5977"/>
                  </a:cubicBezTo>
                  <a:lnTo>
                    <a:pt x="5648" y="1240"/>
                  </a:lnTo>
                  <a:cubicBezTo>
                    <a:pt x="5701" y="919"/>
                    <a:pt x="5487" y="624"/>
                    <a:pt x="5166" y="571"/>
                  </a:cubicBezTo>
                  <a:lnTo>
                    <a:pt x="1445" y="9"/>
                  </a:lnTo>
                  <a:cubicBezTo>
                    <a:pt x="1413" y="3"/>
                    <a:pt x="1380" y="0"/>
                    <a:pt x="1348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014585" y="4056468"/>
              <a:ext cx="114550" cy="130997"/>
            </a:xfrm>
            <a:custGeom>
              <a:rect b="b" l="l" r="r" t="t"/>
              <a:pathLst>
                <a:path extrusionOk="0" h="6489" w="5675">
                  <a:moveTo>
                    <a:pt x="1391" y="1"/>
                  </a:moveTo>
                  <a:cubicBezTo>
                    <a:pt x="1089" y="1"/>
                    <a:pt x="800" y="208"/>
                    <a:pt x="750" y="511"/>
                  </a:cubicBezTo>
                  <a:lnTo>
                    <a:pt x="27" y="5249"/>
                  </a:lnTo>
                  <a:cubicBezTo>
                    <a:pt x="0" y="5570"/>
                    <a:pt x="214" y="5865"/>
                    <a:pt x="535" y="5918"/>
                  </a:cubicBezTo>
                  <a:lnTo>
                    <a:pt x="4229" y="6480"/>
                  </a:lnTo>
                  <a:cubicBezTo>
                    <a:pt x="4265" y="6486"/>
                    <a:pt x="4300" y="6488"/>
                    <a:pt x="4334" y="6488"/>
                  </a:cubicBezTo>
                  <a:cubicBezTo>
                    <a:pt x="4635" y="6488"/>
                    <a:pt x="4877" y="6284"/>
                    <a:pt x="4925" y="5972"/>
                  </a:cubicBezTo>
                  <a:lnTo>
                    <a:pt x="5648" y="1261"/>
                  </a:lnTo>
                  <a:cubicBezTo>
                    <a:pt x="5674" y="913"/>
                    <a:pt x="5460" y="618"/>
                    <a:pt x="5139" y="565"/>
                  </a:cubicBezTo>
                  <a:lnTo>
                    <a:pt x="1445" y="3"/>
                  </a:lnTo>
                  <a:cubicBezTo>
                    <a:pt x="1427" y="1"/>
                    <a:pt x="1409" y="1"/>
                    <a:pt x="1391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193956" y="4083900"/>
              <a:ext cx="115095" cy="130997"/>
            </a:xfrm>
            <a:custGeom>
              <a:rect b="b" l="l" r="r" t="t"/>
              <a:pathLst>
                <a:path extrusionOk="0" h="6489" w="5702">
                  <a:moveTo>
                    <a:pt x="1347" y="1"/>
                  </a:moveTo>
                  <a:cubicBezTo>
                    <a:pt x="1066" y="1"/>
                    <a:pt x="824" y="203"/>
                    <a:pt x="776" y="491"/>
                  </a:cubicBezTo>
                  <a:lnTo>
                    <a:pt x="54" y="5228"/>
                  </a:lnTo>
                  <a:cubicBezTo>
                    <a:pt x="0" y="5549"/>
                    <a:pt x="214" y="5871"/>
                    <a:pt x="562" y="5924"/>
                  </a:cubicBezTo>
                  <a:lnTo>
                    <a:pt x="4256" y="6486"/>
                  </a:lnTo>
                  <a:cubicBezTo>
                    <a:pt x="4274" y="6488"/>
                    <a:pt x="4292" y="6488"/>
                    <a:pt x="4310" y="6488"/>
                  </a:cubicBezTo>
                  <a:cubicBezTo>
                    <a:pt x="4610" y="6488"/>
                    <a:pt x="4875" y="6281"/>
                    <a:pt x="4925" y="5978"/>
                  </a:cubicBezTo>
                  <a:lnTo>
                    <a:pt x="5648" y="1240"/>
                  </a:lnTo>
                  <a:cubicBezTo>
                    <a:pt x="5701" y="919"/>
                    <a:pt x="5460" y="598"/>
                    <a:pt x="5139" y="571"/>
                  </a:cubicBezTo>
                  <a:lnTo>
                    <a:pt x="1446" y="9"/>
                  </a:lnTo>
                  <a:cubicBezTo>
                    <a:pt x="1412" y="3"/>
                    <a:pt x="1380" y="1"/>
                    <a:pt x="1347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7373327" y="4110929"/>
              <a:ext cx="115095" cy="131077"/>
            </a:xfrm>
            <a:custGeom>
              <a:rect b="b" l="l" r="r" t="t"/>
              <a:pathLst>
                <a:path extrusionOk="0" h="6493" w="5702">
                  <a:moveTo>
                    <a:pt x="1356" y="1"/>
                  </a:moveTo>
                  <a:cubicBezTo>
                    <a:pt x="1071" y="1"/>
                    <a:pt x="825" y="226"/>
                    <a:pt x="777" y="517"/>
                  </a:cubicBezTo>
                  <a:lnTo>
                    <a:pt x="54" y="5254"/>
                  </a:lnTo>
                  <a:cubicBezTo>
                    <a:pt x="0" y="5575"/>
                    <a:pt x="241" y="5870"/>
                    <a:pt x="563" y="5923"/>
                  </a:cubicBezTo>
                  <a:lnTo>
                    <a:pt x="4256" y="6485"/>
                  </a:lnTo>
                  <a:cubicBezTo>
                    <a:pt x="4286" y="6491"/>
                    <a:pt x="4317" y="6493"/>
                    <a:pt x="4347" y="6493"/>
                  </a:cubicBezTo>
                  <a:cubicBezTo>
                    <a:pt x="4635" y="6493"/>
                    <a:pt x="4901" y="6268"/>
                    <a:pt x="4925" y="5977"/>
                  </a:cubicBezTo>
                  <a:lnTo>
                    <a:pt x="5648" y="1239"/>
                  </a:lnTo>
                  <a:cubicBezTo>
                    <a:pt x="5702" y="918"/>
                    <a:pt x="5487" y="624"/>
                    <a:pt x="5166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7553243" y="4138058"/>
              <a:ext cx="114550" cy="130976"/>
            </a:xfrm>
            <a:custGeom>
              <a:rect b="b" l="l" r="r" t="t"/>
              <a:pathLst>
                <a:path extrusionOk="0" h="6488" w="5675">
                  <a:moveTo>
                    <a:pt x="1387" y="0"/>
                  </a:moveTo>
                  <a:cubicBezTo>
                    <a:pt x="1065" y="0"/>
                    <a:pt x="800" y="208"/>
                    <a:pt x="750" y="511"/>
                  </a:cubicBezTo>
                  <a:lnTo>
                    <a:pt x="27" y="5249"/>
                  </a:lnTo>
                  <a:cubicBezTo>
                    <a:pt x="0" y="5570"/>
                    <a:pt x="215" y="5864"/>
                    <a:pt x="536" y="5918"/>
                  </a:cubicBezTo>
                  <a:lnTo>
                    <a:pt x="4229" y="6480"/>
                  </a:lnTo>
                  <a:cubicBezTo>
                    <a:pt x="4263" y="6485"/>
                    <a:pt x="4296" y="6488"/>
                    <a:pt x="4329" y="6488"/>
                  </a:cubicBezTo>
                  <a:cubicBezTo>
                    <a:pt x="4614" y="6488"/>
                    <a:pt x="4877" y="6286"/>
                    <a:pt x="4925" y="5998"/>
                  </a:cubicBezTo>
                  <a:lnTo>
                    <a:pt x="5648" y="1260"/>
                  </a:lnTo>
                  <a:cubicBezTo>
                    <a:pt x="5675" y="939"/>
                    <a:pt x="5461" y="618"/>
                    <a:pt x="5139" y="565"/>
                  </a:cubicBezTo>
                  <a:lnTo>
                    <a:pt x="1446" y="2"/>
                  </a:lnTo>
                  <a:cubicBezTo>
                    <a:pt x="1426" y="1"/>
                    <a:pt x="1407" y="0"/>
                    <a:pt x="138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7732613" y="4165490"/>
              <a:ext cx="115095" cy="130997"/>
            </a:xfrm>
            <a:custGeom>
              <a:rect b="b" l="l" r="r" t="t"/>
              <a:pathLst>
                <a:path extrusionOk="0" h="6489" w="5702">
                  <a:moveTo>
                    <a:pt x="1347" y="0"/>
                  </a:moveTo>
                  <a:cubicBezTo>
                    <a:pt x="1062" y="0"/>
                    <a:pt x="801" y="205"/>
                    <a:pt x="777" y="517"/>
                  </a:cubicBezTo>
                  <a:lnTo>
                    <a:pt x="54" y="5228"/>
                  </a:lnTo>
                  <a:cubicBezTo>
                    <a:pt x="1" y="5549"/>
                    <a:pt x="215" y="5870"/>
                    <a:pt x="536" y="5924"/>
                  </a:cubicBezTo>
                  <a:lnTo>
                    <a:pt x="4256" y="6486"/>
                  </a:lnTo>
                  <a:cubicBezTo>
                    <a:pt x="4274" y="6487"/>
                    <a:pt x="4293" y="6488"/>
                    <a:pt x="4310" y="6488"/>
                  </a:cubicBezTo>
                  <a:cubicBezTo>
                    <a:pt x="4610" y="6488"/>
                    <a:pt x="4875" y="6280"/>
                    <a:pt x="4925" y="5977"/>
                  </a:cubicBezTo>
                  <a:lnTo>
                    <a:pt x="5648" y="1240"/>
                  </a:lnTo>
                  <a:cubicBezTo>
                    <a:pt x="5702" y="919"/>
                    <a:pt x="5461" y="624"/>
                    <a:pt x="5140" y="571"/>
                  </a:cubicBezTo>
                  <a:lnTo>
                    <a:pt x="1446" y="9"/>
                  </a:lnTo>
                  <a:cubicBezTo>
                    <a:pt x="1413" y="3"/>
                    <a:pt x="1380" y="0"/>
                    <a:pt x="134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7911984" y="4192519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56" y="0"/>
                  </a:moveTo>
                  <a:cubicBezTo>
                    <a:pt x="1072" y="0"/>
                    <a:pt x="826" y="225"/>
                    <a:pt x="777" y="516"/>
                  </a:cubicBezTo>
                  <a:lnTo>
                    <a:pt x="54" y="5254"/>
                  </a:lnTo>
                  <a:cubicBezTo>
                    <a:pt x="1" y="5575"/>
                    <a:pt x="242" y="5869"/>
                    <a:pt x="563" y="5923"/>
                  </a:cubicBezTo>
                  <a:lnTo>
                    <a:pt x="4257" y="6485"/>
                  </a:lnTo>
                  <a:cubicBezTo>
                    <a:pt x="4290" y="6491"/>
                    <a:pt x="4322" y="6493"/>
                    <a:pt x="4354" y="6493"/>
                  </a:cubicBezTo>
                  <a:cubicBezTo>
                    <a:pt x="4636" y="6493"/>
                    <a:pt x="4878" y="6289"/>
                    <a:pt x="4926" y="5977"/>
                  </a:cubicBezTo>
                  <a:lnTo>
                    <a:pt x="5648" y="1266"/>
                  </a:lnTo>
                  <a:cubicBezTo>
                    <a:pt x="5702" y="918"/>
                    <a:pt x="5488" y="623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0"/>
                    <a:pt x="135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8091375" y="4220052"/>
              <a:ext cx="115095" cy="130573"/>
            </a:xfrm>
            <a:custGeom>
              <a:rect b="b" l="l" r="r" t="t"/>
              <a:pathLst>
                <a:path extrusionOk="0" h="6468" w="5702">
                  <a:moveTo>
                    <a:pt x="1366" y="1"/>
                  </a:moveTo>
                  <a:cubicBezTo>
                    <a:pt x="1066" y="1"/>
                    <a:pt x="824" y="203"/>
                    <a:pt x="776" y="491"/>
                  </a:cubicBezTo>
                  <a:lnTo>
                    <a:pt x="54" y="5228"/>
                  </a:lnTo>
                  <a:cubicBezTo>
                    <a:pt x="0" y="5549"/>
                    <a:pt x="241" y="5871"/>
                    <a:pt x="562" y="5924"/>
                  </a:cubicBezTo>
                  <a:lnTo>
                    <a:pt x="4256" y="6459"/>
                  </a:lnTo>
                  <a:cubicBezTo>
                    <a:pt x="4289" y="6465"/>
                    <a:pt x="4322" y="6468"/>
                    <a:pt x="4355" y="6468"/>
                  </a:cubicBezTo>
                  <a:cubicBezTo>
                    <a:pt x="4640" y="6468"/>
                    <a:pt x="4904" y="6266"/>
                    <a:pt x="4952" y="5978"/>
                  </a:cubicBezTo>
                  <a:lnTo>
                    <a:pt x="5648" y="1240"/>
                  </a:lnTo>
                  <a:cubicBezTo>
                    <a:pt x="5701" y="919"/>
                    <a:pt x="5487" y="598"/>
                    <a:pt x="5166" y="571"/>
                  </a:cubicBezTo>
                  <a:lnTo>
                    <a:pt x="1472" y="9"/>
                  </a:lnTo>
                  <a:cubicBezTo>
                    <a:pt x="1436" y="3"/>
                    <a:pt x="1401" y="1"/>
                    <a:pt x="136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8271271" y="4247081"/>
              <a:ext cx="115115" cy="131077"/>
            </a:xfrm>
            <a:custGeom>
              <a:rect b="b" l="l" r="r" t="t"/>
              <a:pathLst>
                <a:path extrusionOk="0" h="6493" w="5703">
                  <a:moveTo>
                    <a:pt x="1356" y="1"/>
                  </a:moveTo>
                  <a:cubicBezTo>
                    <a:pt x="1067" y="1"/>
                    <a:pt x="799" y="226"/>
                    <a:pt x="750" y="517"/>
                  </a:cubicBezTo>
                  <a:lnTo>
                    <a:pt x="54" y="5227"/>
                  </a:lnTo>
                  <a:cubicBezTo>
                    <a:pt x="1" y="5575"/>
                    <a:pt x="215" y="5870"/>
                    <a:pt x="536" y="5923"/>
                  </a:cubicBezTo>
                  <a:lnTo>
                    <a:pt x="4230" y="6485"/>
                  </a:lnTo>
                  <a:cubicBezTo>
                    <a:pt x="4263" y="6490"/>
                    <a:pt x="4295" y="6493"/>
                    <a:pt x="4327" y="6493"/>
                  </a:cubicBezTo>
                  <a:cubicBezTo>
                    <a:pt x="4631" y="6493"/>
                    <a:pt x="4877" y="6268"/>
                    <a:pt x="4926" y="5977"/>
                  </a:cubicBezTo>
                  <a:lnTo>
                    <a:pt x="5649" y="1239"/>
                  </a:lnTo>
                  <a:cubicBezTo>
                    <a:pt x="5702" y="918"/>
                    <a:pt x="5461" y="624"/>
                    <a:pt x="5140" y="570"/>
                  </a:cubicBezTo>
                  <a:lnTo>
                    <a:pt x="1446" y="8"/>
                  </a:lnTo>
                  <a:cubicBezTo>
                    <a:pt x="1416" y="3"/>
                    <a:pt x="1386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8450662" y="4274089"/>
              <a:ext cx="115095" cy="131098"/>
            </a:xfrm>
            <a:custGeom>
              <a:rect b="b" l="l" r="r" t="t"/>
              <a:pathLst>
                <a:path extrusionOk="0" h="6494" w="5702">
                  <a:moveTo>
                    <a:pt x="1356" y="1"/>
                  </a:moveTo>
                  <a:cubicBezTo>
                    <a:pt x="1071" y="1"/>
                    <a:pt x="825" y="226"/>
                    <a:pt x="776" y="517"/>
                  </a:cubicBezTo>
                  <a:lnTo>
                    <a:pt x="54" y="5254"/>
                  </a:lnTo>
                  <a:cubicBezTo>
                    <a:pt x="0" y="5576"/>
                    <a:pt x="214" y="5870"/>
                    <a:pt x="562" y="5924"/>
                  </a:cubicBezTo>
                  <a:lnTo>
                    <a:pt x="4256" y="6486"/>
                  </a:lnTo>
                  <a:cubicBezTo>
                    <a:pt x="4289" y="6491"/>
                    <a:pt x="4322" y="6494"/>
                    <a:pt x="4354" y="6494"/>
                  </a:cubicBezTo>
                  <a:cubicBezTo>
                    <a:pt x="4635" y="6494"/>
                    <a:pt x="4877" y="6289"/>
                    <a:pt x="4925" y="5977"/>
                  </a:cubicBezTo>
                  <a:lnTo>
                    <a:pt x="5648" y="1266"/>
                  </a:lnTo>
                  <a:cubicBezTo>
                    <a:pt x="5701" y="945"/>
                    <a:pt x="5460" y="624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1"/>
                    <a:pt x="1356" y="1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8630033" y="4301642"/>
              <a:ext cx="115095" cy="130976"/>
            </a:xfrm>
            <a:custGeom>
              <a:rect b="b" l="l" r="r" t="t"/>
              <a:pathLst>
                <a:path extrusionOk="0" h="6488" w="5702">
                  <a:moveTo>
                    <a:pt x="1347" y="0"/>
                  </a:moveTo>
                  <a:cubicBezTo>
                    <a:pt x="1066" y="0"/>
                    <a:pt x="825" y="202"/>
                    <a:pt x="777" y="490"/>
                  </a:cubicBezTo>
                  <a:lnTo>
                    <a:pt x="54" y="5228"/>
                  </a:lnTo>
                  <a:cubicBezTo>
                    <a:pt x="0" y="5549"/>
                    <a:pt x="241" y="5870"/>
                    <a:pt x="562" y="5924"/>
                  </a:cubicBezTo>
                  <a:lnTo>
                    <a:pt x="4256" y="6486"/>
                  </a:lnTo>
                  <a:cubicBezTo>
                    <a:pt x="4274" y="6487"/>
                    <a:pt x="4292" y="6488"/>
                    <a:pt x="4310" y="6488"/>
                  </a:cubicBezTo>
                  <a:cubicBezTo>
                    <a:pt x="4613" y="6488"/>
                    <a:pt x="4901" y="6280"/>
                    <a:pt x="4952" y="5977"/>
                  </a:cubicBezTo>
                  <a:lnTo>
                    <a:pt x="5648" y="1240"/>
                  </a:lnTo>
                  <a:cubicBezTo>
                    <a:pt x="5701" y="918"/>
                    <a:pt x="5487" y="624"/>
                    <a:pt x="5166" y="571"/>
                  </a:cubicBezTo>
                  <a:lnTo>
                    <a:pt x="1446" y="8"/>
                  </a:lnTo>
                  <a:cubicBezTo>
                    <a:pt x="1413" y="3"/>
                    <a:pt x="1380" y="0"/>
                    <a:pt x="134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8809949" y="4328671"/>
              <a:ext cx="114550" cy="131077"/>
            </a:xfrm>
            <a:custGeom>
              <a:rect b="b" l="l" r="r" t="t"/>
              <a:pathLst>
                <a:path extrusionOk="0" h="6493" w="5675">
                  <a:moveTo>
                    <a:pt x="1355" y="0"/>
                  </a:moveTo>
                  <a:cubicBezTo>
                    <a:pt x="1066" y="0"/>
                    <a:pt x="798" y="225"/>
                    <a:pt x="750" y="516"/>
                  </a:cubicBezTo>
                  <a:lnTo>
                    <a:pt x="27" y="5254"/>
                  </a:lnTo>
                  <a:cubicBezTo>
                    <a:pt x="0" y="5575"/>
                    <a:pt x="214" y="5869"/>
                    <a:pt x="536" y="5923"/>
                  </a:cubicBezTo>
                  <a:lnTo>
                    <a:pt x="4229" y="6485"/>
                  </a:lnTo>
                  <a:cubicBezTo>
                    <a:pt x="4262" y="6490"/>
                    <a:pt x="4294" y="6492"/>
                    <a:pt x="4326" y="6492"/>
                  </a:cubicBezTo>
                  <a:cubicBezTo>
                    <a:pt x="4631" y="6492"/>
                    <a:pt x="4877" y="6267"/>
                    <a:pt x="4925" y="5976"/>
                  </a:cubicBezTo>
                  <a:lnTo>
                    <a:pt x="5648" y="1239"/>
                  </a:lnTo>
                  <a:cubicBezTo>
                    <a:pt x="5675" y="918"/>
                    <a:pt x="5461" y="623"/>
                    <a:pt x="5139" y="570"/>
                  </a:cubicBezTo>
                  <a:lnTo>
                    <a:pt x="1446" y="8"/>
                  </a:lnTo>
                  <a:cubicBezTo>
                    <a:pt x="1415" y="3"/>
                    <a:pt x="1385" y="0"/>
                    <a:pt x="1355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3850434" y="3045832"/>
              <a:ext cx="1087860" cy="1305918"/>
            </a:xfrm>
            <a:custGeom>
              <a:rect b="b" l="l" r="r" t="t"/>
              <a:pathLst>
                <a:path extrusionOk="0" h="42157" w="49919">
                  <a:moveTo>
                    <a:pt x="670" y="1"/>
                  </a:moveTo>
                  <a:cubicBezTo>
                    <a:pt x="295" y="1"/>
                    <a:pt x="1" y="322"/>
                    <a:pt x="1" y="670"/>
                  </a:cubicBezTo>
                  <a:lnTo>
                    <a:pt x="1" y="41487"/>
                  </a:lnTo>
                  <a:cubicBezTo>
                    <a:pt x="1" y="41862"/>
                    <a:pt x="295" y="42156"/>
                    <a:pt x="670" y="42156"/>
                  </a:cubicBezTo>
                  <a:lnTo>
                    <a:pt x="49250" y="42156"/>
                  </a:lnTo>
                  <a:cubicBezTo>
                    <a:pt x="49624" y="42156"/>
                    <a:pt x="49919" y="41862"/>
                    <a:pt x="49919" y="41487"/>
                  </a:cubicBezTo>
                  <a:lnTo>
                    <a:pt x="49919" y="670"/>
                  </a:lnTo>
                  <a:cubicBezTo>
                    <a:pt x="49919" y="322"/>
                    <a:pt x="49624" y="1"/>
                    <a:pt x="49250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6054237" y="2999615"/>
              <a:ext cx="1007615" cy="1384647"/>
            </a:xfrm>
            <a:custGeom>
              <a:rect b="b" l="l" r="r" t="t"/>
              <a:pathLst>
                <a:path extrusionOk="0" h="42157" w="49919">
                  <a:moveTo>
                    <a:pt x="670" y="1"/>
                  </a:moveTo>
                  <a:cubicBezTo>
                    <a:pt x="295" y="1"/>
                    <a:pt x="1" y="295"/>
                    <a:pt x="1" y="670"/>
                  </a:cubicBezTo>
                  <a:lnTo>
                    <a:pt x="1" y="41488"/>
                  </a:lnTo>
                  <a:cubicBezTo>
                    <a:pt x="1" y="41835"/>
                    <a:pt x="295" y="42130"/>
                    <a:pt x="670" y="42157"/>
                  </a:cubicBezTo>
                  <a:lnTo>
                    <a:pt x="49249" y="42157"/>
                  </a:lnTo>
                  <a:cubicBezTo>
                    <a:pt x="49624" y="42130"/>
                    <a:pt x="49919" y="41835"/>
                    <a:pt x="49919" y="41488"/>
                  </a:cubicBezTo>
                  <a:lnTo>
                    <a:pt x="49919" y="670"/>
                  </a:lnTo>
                  <a:cubicBezTo>
                    <a:pt x="49919" y="295"/>
                    <a:pt x="49624" y="1"/>
                    <a:pt x="49249" y="1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8373936" y="3397913"/>
              <a:ext cx="1007615" cy="851044"/>
            </a:xfrm>
            <a:custGeom>
              <a:rect b="b" l="l" r="r" t="t"/>
              <a:pathLst>
                <a:path extrusionOk="0" h="42157" w="49919">
                  <a:moveTo>
                    <a:pt x="0" y="1"/>
                  </a:moveTo>
                  <a:lnTo>
                    <a:pt x="0" y="42156"/>
                  </a:lnTo>
                  <a:lnTo>
                    <a:pt x="49918" y="42156"/>
                  </a:lnTo>
                  <a:lnTo>
                    <a:pt x="49918" y="1"/>
                  </a:ln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8177835" y="2996351"/>
              <a:ext cx="1007615" cy="1384647"/>
            </a:xfrm>
            <a:custGeom>
              <a:rect b="b" l="l" r="r" t="t"/>
              <a:pathLst>
                <a:path extrusionOk="0" h="42157" w="49919">
                  <a:moveTo>
                    <a:pt x="670" y="1"/>
                  </a:moveTo>
                  <a:cubicBezTo>
                    <a:pt x="295" y="1"/>
                    <a:pt x="0" y="322"/>
                    <a:pt x="0" y="670"/>
                  </a:cubicBezTo>
                  <a:lnTo>
                    <a:pt x="0" y="41487"/>
                  </a:lnTo>
                  <a:cubicBezTo>
                    <a:pt x="0" y="41862"/>
                    <a:pt x="295" y="42156"/>
                    <a:pt x="670" y="42156"/>
                  </a:cubicBezTo>
                  <a:lnTo>
                    <a:pt x="49249" y="42156"/>
                  </a:lnTo>
                  <a:cubicBezTo>
                    <a:pt x="49624" y="42156"/>
                    <a:pt x="49918" y="41862"/>
                    <a:pt x="49918" y="41487"/>
                  </a:cubicBezTo>
                  <a:lnTo>
                    <a:pt x="49918" y="670"/>
                  </a:lnTo>
                  <a:cubicBezTo>
                    <a:pt x="49918" y="322"/>
                    <a:pt x="49624" y="1"/>
                    <a:pt x="49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782600" y="2974339"/>
              <a:ext cx="5405361" cy="1428649"/>
            </a:xfrm>
            <a:custGeom>
              <a:rect b="b" l="l" r="r" t="t"/>
              <a:pathLst>
                <a:path extrusionOk="0" h="70769" w="267791">
                  <a:moveTo>
                    <a:pt x="8940" y="2944"/>
                  </a:moveTo>
                  <a:cubicBezTo>
                    <a:pt x="9261" y="2944"/>
                    <a:pt x="9529" y="3212"/>
                    <a:pt x="9529" y="3533"/>
                  </a:cubicBezTo>
                  <a:lnTo>
                    <a:pt x="9529" y="8324"/>
                  </a:lnTo>
                  <a:cubicBezTo>
                    <a:pt x="9529" y="8646"/>
                    <a:pt x="9261" y="8913"/>
                    <a:pt x="8940" y="8940"/>
                  </a:cubicBezTo>
                  <a:lnTo>
                    <a:pt x="5193" y="8940"/>
                  </a:lnTo>
                  <a:cubicBezTo>
                    <a:pt x="4871" y="8913"/>
                    <a:pt x="4604" y="8646"/>
                    <a:pt x="4604" y="8324"/>
                  </a:cubicBezTo>
                  <a:lnTo>
                    <a:pt x="4604" y="3533"/>
                  </a:lnTo>
                  <a:cubicBezTo>
                    <a:pt x="4604" y="3212"/>
                    <a:pt x="4871" y="2944"/>
                    <a:pt x="5193" y="2944"/>
                  </a:cubicBezTo>
                  <a:close/>
                  <a:moveTo>
                    <a:pt x="17933" y="2944"/>
                  </a:moveTo>
                  <a:cubicBezTo>
                    <a:pt x="18254" y="2944"/>
                    <a:pt x="18522" y="3212"/>
                    <a:pt x="18522" y="3533"/>
                  </a:cubicBezTo>
                  <a:lnTo>
                    <a:pt x="18522" y="8324"/>
                  </a:lnTo>
                  <a:cubicBezTo>
                    <a:pt x="18522" y="8646"/>
                    <a:pt x="18254" y="8913"/>
                    <a:pt x="17933" y="8940"/>
                  </a:cubicBezTo>
                  <a:lnTo>
                    <a:pt x="14186" y="8940"/>
                  </a:lnTo>
                  <a:cubicBezTo>
                    <a:pt x="13865" y="8913"/>
                    <a:pt x="13597" y="8646"/>
                    <a:pt x="13597" y="8324"/>
                  </a:cubicBezTo>
                  <a:lnTo>
                    <a:pt x="13597" y="3533"/>
                  </a:lnTo>
                  <a:cubicBezTo>
                    <a:pt x="13597" y="3212"/>
                    <a:pt x="13865" y="2944"/>
                    <a:pt x="14186" y="2944"/>
                  </a:cubicBezTo>
                  <a:close/>
                  <a:moveTo>
                    <a:pt x="26926" y="2944"/>
                  </a:moveTo>
                  <a:cubicBezTo>
                    <a:pt x="27247" y="2944"/>
                    <a:pt x="27515" y="3212"/>
                    <a:pt x="27515" y="3533"/>
                  </a:cubicBezTo>
                  <a:lnTo>
                    <a:pt x="27515" y="8324"/>
                  </a:lnTo>
                  <a:cubicBezTo>
                    <a:pt x="27515" y="8646"/>
                    <a:pt x="27247" y="8913"/>
                    <a:pt x="26926" y="8940"/>
                  </a:cubicBezTo>
                  <a:lnTo>
                    <a:pt x="23179" y="8940"/>
                  </a:lnTo>
                  <a:cubicBezTo>
                    <a:pt x="22858" y="8913"/>
                    <a:pt x="22590" y="8646"/>
                    <a:pt x="22590" y="8324"/>
                  </a:cubicBezTo>
                  <a:lnTo>
                    <a:pt x="22590" y="3533"/>
                  </a:lnTo>
                  <a:cubicBezTo>
                    <a:pt x="22590" y="3212"/>
                    <a:pt x="22858" y="2944"/>
                    <a:pt x="23179" y="2944"/>
                  </a:cubicBezTo>
                  <a:close/>
                  <a:moveTo>
                    <a:pt x="35919" y="2944"/>
                  </a:moveTo>
                  <a:cubicBezTo>
                    <a:pt x="36241" y="2944"/>
                    <a:pt x="36508" y="3212"/>
                    <a:pt x="36508" y="3533"/>
                  </a:cubicBezTo>
                  <a:lnTo>
                    <a:pt x="36508" y="8324"/>
                  </a:lnTo>
                  <a:cubicBezTo>
                    <a:pt x="36508" y="8646"/>
                    <a:pt x="36241" y="8913"/>
                    <a:pt x="35919" y="8940"/>
                  </a:cubicBezTo>
                  <a:lnTo>
                    <a:pt x="32172" y="8940"/>
                  </a:lnTo>
                  <a:cubicBezTo>
                    <a:pt x="31851" y="8913"/>
                    <a:pt x="31583" y="8646"/>
                    <a:pt x="31583" y="8324"/>
                  </a:cubicBezTo>
                  <a:lnTo>
                    <a:pt x="31583" y="3533"/>
                  </a:lnTo>
                  <a:cubicBezTo>
                    <a:pt x="31583" y="3212"/>
                    <a:pt x="31851" y="2944"/>
                    <a:pt x="32172" y="2944"/>
                  </a:cubicBezTo>
                  <a:close/>
                  <a:moveTo>
                    <a:pt x="44913" y="2944"/>
                  </a:moveTo>
                  <a:cubicBezTo>
                    <a:pt x="45234" y="2944"/>
                    <a:pt x="45502" y="3212"/>
                    <a:pt x="45502" y="3533"/>
                  </a:cubicBezTo>
                  <a:lnTo>
                    <a:pt x="45502" y="8324"/>
                  </a:lnTo>
                  <a:cubicBezTo>
                    <a:pt x="45502" y="8646"/>
                    <a:pt x="45234" y="8913"/>
                    <a:pt x="44913" y="8940"/>
                  </a:cubicBezTo>
                  <a:lnTo>
                    <a:pt x="41166" y="8940"/>
                  </a:lnTo>
                  <a:cubicBezTo>
                    <a:pt x="40844" y="8913"/>
                    <a:pt x="40577" y="8646"/>
                    <a:pt x="40577" y="8324"/>
                  </a:cubicBezTo>
                  <a:lnTo>
                    <a:pt x="40577" y="3533"/>
                  </a:lnTo>
                  <a:cubicBezTo>
                    <a:pt x="40577" y="3212"/>
                    <a:pt x="40844" y="2944"/>
                    <a:pt x="41166" y="2944"/>
                  </a:cubicBezTo>
                  <a:close/>
                  <a:moveTo>
                    <a:pt x="53906" y="2944"/>
                  </a:moveTo>
                  <a:cubicBezTo>
                    <a:pt x="54227" y="2944"/>
                    <a:pt x="54495" y="3212"/>
                    <a:pt x="54522" y="3533"/>
                  </a:cubicBezTo>
                  <a:lnTo>
                    <a:pt x="54522" y="8324"/>
                  </a:lnTo>
                  <a:cubicBezTo>
                    <a:pt x="54495" y="8646"/>
                    <a:pt x="54227" y="8913"/>
                    <a:pt x="53906" y="8940"/>
                  </a:cubicBezTo>
                  <a:lnTo>
                    <a:pt x="50159" y="8940"/>
                  </a:lnTo>
                  <a:cubicBezTo>
                    <a:pt x="49838" y="8913"/>
                    <a:pt x="49570" y="8646"/>
                    <a:pt x="49570" y="8324"/>
                  </a:cubicBezTo>
                  <a:lnTo>
                    <a:pt x="49570" y="3533"/>
                  </a:lnTo>
                  <a:cubicBezTo>
                    <a:pt x="49570" y="3212"/>
                    <a:pt x="49838" y="2944"/>
                    <a:pt x="50159" y="2944"/>
                  </a:cubicBezTo>
                  <a:close/>
                  <a:moveTo>
                    <a:pt x="62899" y="2944"/>
                  </a:moveTo>
                  <a:cubicBezTo>
                    <a:pt x="63247" y="2944"/>
                    <a:pt x="63515" y="3212"/>
                    <a:pt x="63515" y="3533"/>
                  </a:cubicBezTo>
                  <a:lnTo>
                    <a:pt x="63515" y="8324"/>
                  </a:lnTo>
                  <a:cubicBezTo>
                    <a:pt x="63515" y="8646"/>
                    <a:pt x="63247" y="8913"/>
                    <a:pt x="62899" y="8940"/>
                  </a:cubicBezTo>
                  <a:lnTo>
                    <a:pt x="59179" y="8940"/>
                  </a:lnTo>
                  <a:cubicBezTo>
                    <a:pt x="58831" y="8913"/>
                    <a:pt x="58563" y="8646"/>
                    <a:pt x="58563" y="8324"/>
                  </a:cubicBezTo>
                  <a:lnTo>
                    <a:pt x="58563" y="3533"/>
                  </a:lnTo>
                  <a:cubicBezTo>
                    <a:pt x="58563" y="3212"/>
                    <a:pt x="58831" y="2944"/>
                    <a:pt x="59179" y="2944"/>
                  </a:cubicBezTo>
                  <a:close/>
                  <a:moveTo>
                    <a:pt x="71893" y="2944"/>
                  </a:moveTo>
                  <a:cubicBezTo>
                    <a:pt x="72240" y="2944"/>
                    <a:pt x="72508" y="3212"/>
                    <a:pt x="72508" y="3533"/>
                  </a:cubicBezTo>
                  <a:lnTo>
                    <a:pt x="72508" y="8324"/>
                  </a:lnTo>
                  <a:cubicBezTo>
                    <a:pt x="72508" y="8646"/>
                    <a:pt x="72240" y="8913"/>
                    <a:pt x="71893" y="8940"/>
                  </a:cubicBezTo>
                  <a:lnTo>
                    <a:pt x="68172" y="8940"/>
                  </a:lnTo>
                  <a:cubicBezTo>
                    <a:pt x="67824" y="8913"/>
                    <a:pt x="67556" y="8646"/>
                    <a:pt x="67556" y="8324"/>
                  </a:cubicBezTo>
                  <a:lnTo>
                    <a:pt x="67556" y="3533"/>
                  </a:lnTo>
                  <a:cubicBezTo>
                    <a:pt x="67556" y="3212"/>
                    <a:pt x="67824" y="2944"/>
                    <a:pt x="68172" y="2944"/>
                  </a:cubicBezTo>
                  <a:close/>
                  <a:moveTo>
                    <a:pt x="80913" y="2944"/>
                  </a:moveTo>
                  <a:cubicBezTo>
                    <a:pt x="81234" y="2944"/>
                    <a:pt x="81501" y="3212"/>
                    <a:pt x="81501" y="3533"/>
                  </a:cubicBezTo>
                  <a:lnTo>
                    <a:pt x="81501" y="8324"/>
                  </a:lnTo>
                  <a:cubicBezTo>
                    <a:pt x="81501" y="8646"/>
                    <a:pt x="81234" y="8913"/>
                    <a:pt x="80913" y="8940"/>
                  </a:cubicBezTo>
                  <a:lnTo>
                    <a:pt x="77165" y="8940"/>
                  </a:lnTo>
                  <a:cubicBezTo>
                    <a:pt x="76817" y="8913"/>
                    <a:pt x="76550" y="8646"/>
                    <a:pt x="76550" y="8324"/>
                  </a:cubicBezTo>
                  <a:lnTo>
                    <a:pt x="76550" y="3533"/>
                  </a:lnTo>
                  <a:cubicBezTo>
                    <a:pt x="76550" y="3212"/>
                    <a:pt x="76817" y="2944"/>
                    <a:pt x="77165" y="2944"/>
                  </a:cubicBezTo>
                  <a:close/>
                  <a:moveTo>
                    <a:pt x="89906" y="2944"/>
                  </a:moveTo>
                  <a:cubicBezTo>
                    <a:pt x="90227" y="2944"/>
                    <a:pt x="90495" y="3212"/>
                    <a:pt x="90495" y="3533"/>
                  </a:cubicBezTo>
                  <a:lnTo>
                    <a:pt x="90495" y="8324"/>
                  </a:lnTo>
                  <a:cubicBezTo>
                    <a:pt x="90495" y="8646"/>
                    <a:pt x="90227" y="8913"/>
                    <a:pt x="89906" y="8940"/>
                  </a:cubicBezTo>
                  <a:lnTo>
                    <a:pt x="86159" y="8940"/>
                  </a:lnTo>
                  <a:cubicBezTo>
                    <a:pt x="85811" y="8913"/>
                    <a:pt x="85543" y="8646"/>
                    <a:pt x="85543" y="8324"/>
                  </a:cubicBezTo>
                  <a:lnTo>
                    <a:pt x="85543" y="3533"/>
                  </a:lnTo>
                  <a:cubicBezTo>
                    <a:pt x="85543" y="3212"/>
                    <a:pt x="85811" y="2944"/>
                    <a:pt x="86159" y="2944"/>
                  </a:cubicBezTo>
                  <a:close/>
                  <a:moveTo>
                    <a:pt x="98899" y="2944"/>
                  </a:moveTo>
                  <a:cubicBezTo>
                    <a:pt x="99220" y="2944"/>
                    <a:pt x="99488" y="3212"/>
                    <a:pt x="99488" y="3533"/>
                  </a:cubicBezTo>
                  <a:lnTo>
                    <a:pt x="99488" y="8324"/>
                  </a:lnTo>
                  <a:cubicBezTo>
                    <a:pt x="99488" y="8646"/>
                    <a:pt x="99220" y="8913"/>
                    <a:pt x="98899" y="8940"/>
                  </a:cubicBezTo>
                  <a:lnTo>
                    <a:pt x="95152" y="8940"/>
                  </a:lnTo>
                  <a:cubicBezTo>
                    <a:pt x="94831" y="8913"/>
                    <a:pt x="94563" y="8646"/>
                    <a:pt x="94563" y="8324"/>
                  </a:cubicBezTo>
                  <a:lnTo>
                    <a:pt x="94563" y="3533"/>
                  </a:lnTo>
                  <a:cubicBezTo>
                    <a:pt x="94563" y="3212"/>
                    <a:pt x="94831" y="2944"/>
                    <a:pt x="95152" y="2944"/>
                  </a:cubicBezTo>
                  <a:close/>
                  <a:moveTo>
                    <a:pt x="107892" y="2944"/>
                  </a:moveTo>
                  <a:cubicBezTo>
                    <a:pt x="108213" y="2944"/>
                    <a:pt x="108481" y="3212"/>
                    <a:pt x="108481" y="3533"/>
                  </a:cubicBezTo>
                  <a:lnTo>
                    <a:pt x="108481" y="8324"/>
                  </a:lnTo>
                  <a:cubicBezTo>
                    <a:pt x="108481" y="8646"/>
                    <a:pt x="108213" y="8913"/>
                    <a:pt x="107892" y="8940"/>
                  </a:cubicBezTo>
                  <a:lnTo>
                    <a:pt x="104145" y="8940"/>
                  </a:lnTo>
                  <a:cubicBezTo>
                    <a:pt x="103824" y="8913"/>
                    <a:pt x="103556" y="8646"/>
                    <a:pt x="103556" y="8324"/>
                  </a:cubicBezTo>
                  <a:lnTo>
                    <a:pt x="103556" y="3533"/>
                  </a:lnTo>
                  <a:cubicBezTo>
                    <a:pt x="103556" y="3212"/>
                    <a:pt x="103824" y="2944"/>
                    <a:pt x="104145" y="2944"/>
                  </a:cubicBezTo>
                  <a:close/>
                  <a:moveTo>
                    <a:pt x="116886" y="2944"/>
                  </a:moveTo>
                  <a:cubicBezTo>
                    <a:pt x="117207" y="2944"/>
                    <a:pt x="117474" y="3212"/>
                    <a:pt x="117474" y="3533"/>
                  </a:cubicBezTo>
                  <a:lnTo>
                    <a:pt x="117474" y="8324"/>
                  </a:lnTo>
                  <a:cubicBezTo>
                    <a:pt x="117474" y="8646"/>
                    <a:pt x="117207" y="8913"/>
                    <a:pt x="116886" y="8940"/>
                  </a:cubicBezTo>
                  <a:lnTo>
                    <a:pt x="113138" y="8940"/>
                  </a:lnTo>
                  <a:cubicBezTo>
                    <a:pt x="112817" y="8913"/>
                    <a:pt x="112550" y="8646"/>
                    <a:pt x="112550" y="8324"/>
                  </a:cubicBezTo>
                  <a:lnTo>
                    <a:pt x="112550" y="3533"/>
                  </a:lnTo>
                  <a:cubicBezTo>
                    <a:pt x="112550" y="3212"/>
                    <a:pt x="112817" y="2944"/>
                    <a:pt x="113138" y="2944"/>
                  </a:cubicBezTo>
                  <a:close/>
                  <a:moveTo>
                    <a:pt x="125879" y="2944"/>
                  </a:moveTo>
                  <a:cubicBezTo>
                    <a:pt x="126200" y="2944"/>
                    <a:pt x="126468" y="3212"/>
                    <a:pt x="126468" y="3533"/>
                  </a:cubicBezTo>
                  <a:lnTo>
                    <a:pt x="126468" y="8324"/>
                  </a:lnTo>
                  <a:cubicBezTo>
                    <a:pt x="126468" y="8646"/>
                    <a:pt x="126200" y="8913"/>
                    <a:pt x="125879" y="8940"/>
                  </a:cubicBezTo>
                  <a:lnTo>
                    <a:pt x="122132" y="8940"/>
                  </a:lnTo>
                  <a:cubicBezTo>
                    <a:pt x="121810" y="8913"/>
                    <a:pt x="121543" y="8646"/>
                    <a:pt x="121543" y="8324"/>
                  </a:cubicBezTo>
                  <a:lnTo>
                    <a:pt x="121543" y="3533"/>
                  </a:lnTo>
                  <a:cubicBezTo>
                    <a:pt x="121543" y="3212"/>
                    <a:pt x="121810" y="2944"/>
                    <a:pt x="122132" y="2944"/>
                  </a:cubicBezTo>
                  <a:close/>
                  <a:moveTo>
                    <a:pt x="134872" y="2944"/>
                  </a:moveTo>
                  <a:cubicBezTo>
                    <a:pt x="135193" y="2944"/>
                    <a:pt x="135461" y="3212"/>
                    <a:pt x="135461" y="3533"/>
                  </a:cubicBezTo>
                  <a:lnTo>
                    <a:pt x="135461" y="8324"/>
                  </a:lnTo>
                  <a:cubicBezTo>
                    <a:pt x="135461" y="8646"/>
                    <a:pt x="135193" y="8913"/>
                    <a:pt x="134872" y="8940"/>
                  </a:cubicBezTo>
                  <a:lnTo>
                    <a:pt x="131125" y="8940"/>
                  </a:lnTo>
                  <a:cubicBezTo>
                    <a:pt x="130804" y="8913"/>
                    <a:pt x="130536" y="8646"/>
                    <a:pt x="130536" y="8324"/>
                  </a:cubicBezTo>
                  <a:lnTo>
                    <a:pt x="130536" y="3533"/>
                  </a:lnTo>
                  <a:cubicBezTo>
                    <a:pt x="130536" y="3212"/>
                    <a:pt x="130804" y="2944"/>
                    <a:pt x="131125" y="2944"/>
                  </a:cubicBezTo>
                  <a:close/>
                  <a:moveTo>
                    <a:pt x="143865" y="2944"/>
                  </a:moveTo>
                  <a:cubicBezTo>
                    <a:pt x="144187" y="2944"/>
                    <a:pt x="144454" y="3212"/>
                    <a:pt x="144454" y="3533"/>
                  </a:cubicBezTo>
                  <a:lnTo>
                    <a:pt x="144454" y="8324"/>
                  </a:lnTo>
                  <a:cubicBezTo>
                    <a:pt x="144454" y="8646"/>
                    <a:pt x="144187" y="8913"/>
                    <a:pt x="143865" y="8940"/>
                  </a:cubicBezTo>
                  <a:lnTo>
                    <a:pt x="140118" y="8940"/>
                  </a:lnTo>
                  <a:cubicBezTo>
                    <a:pt x="139797" y="8913"/>
                    <a:pt x="139529" y="8646"/>
                    <a:pt x="139529" y="8324"/>
                  </a:cubicBezTo>
                  <a:lnTo>
                    <a:pt x="139529" y="3533"/>
                  </a:lnTo>
                  <a:cubicBezTo>
                    <a:pt x="139529" y="3212"/>
                    <a:pt x="139797" y="2944"/>
                    <a:pt x="140118" y="2944"/>
                  </a:cubicBezTo>
                  <a:close/>
                  <a:moveTo>
                    <a:pt x="152859" y="2944"/>
                  </a:moveTo>
                  <a:cubicBezTo>
                    <a:pt x="153207" y="2944"/>
                    <a:pt x="153474" y="3212"/>
                    <a:pt x="153474" y="3533"/>
                  </a:cubicBezTo>
                  <a:lnTo>
                    <a:pt x="153474" y="8324"/>
                  </a:lnTo>
                  <a:cubicBezTo>
                    <a:pt x="153474" y="8646"/>
                    <a:pt x="153207" y="8913"/>
                    <a:pt x="152859" y="8940"/>
                  </a:cubicBezTo>
                  <a:lnTo>
                    <a:pt x="149138" y="8940"/>
                  </a:lnTo>
                  <a:cubicBezTo>
                    <a:pt x="148790" y="8913"/>
                    <a:pt x="148523" y="8646"/>
                    <a:pt x="148523" y="8324"/>
                  </a:cubicBezTo>
                  <a:lnTo>
                    <a:pt x="148523" y="3533"/>
                  </a:lnTo>
                  <a:cubicBezTo>
                    <a:pt x="148523" y="3212"/>
                    <a:pt x="148790" y="2944"/>
                    <a:pt x="149111" y="2944"/>
                  </a:cubicBezTo>
                  <a:close/>
                  <a:moveTo>
                    <a:pt x="161852" y="2944"/>
                  </a:moveTo>
                  <a:cubicBezTo>
                    <a:pt x="162200" y="2944"/>
                    <a:pt x="162467" y="3212"/>
                    <a:pt x="162467" y="3533"/>
                  </a:cubicBezTo>
                  <a:lnTo>
                    <a:pt x="162467" y="8324"/>
                  </a:lnTo>
                  <a:cubicBezTo>
                    <a:pt x="162467" y="8646"/>
                    <a:pt x="162200" y="8913"/>
                    <a:pt x="161852" y="8940"/>
                  </a:cubicBezTo>
                  <a:lnTo>
                    <a:pt x="158131" y="8940"/>
                  </a:lnTo>
                  <a:cubicBezTo>
                    <a:pt x="157783" y="8913"/>
                    <a:pt x="157516" y="8646"/>
                    <a:pt x="157516" y="8324"/>
                  </a:cubicBezTo>
                  <a:lnTo>
                    <a:pt x="157516" y="3533"/>
                  </a:lnTo>
                  <a:cubicBezTo>
                    <a:pt x="157516" y="3212"/>
                    <a:pt x="157783" y="2944"/>
                    <a:pt x="158131" y="2944"/>
                  </a:cubicBezTo>
                  <a:close/>
                  <a:moveTo>
                    <a:pt x="170845" y="2944"/>
                  </a:moveTo>
                  <a:cubicBezTo>
                    <a:pt x="171193" y="2944"/>
                    <a:pt x="171461" y="3212"/>
                    <a:pt x="171461" y="3533"/>
                  </a:cubicBezTo>
                  <a:lnTo>
                    <a:pt x="171461" y="8324"/>
                  </a:lnTo>
                  <a:cubicBezTo>
                    <a:pt x="171461" y="8646"/>
                    <a:pt x="171193" y="8913"/>
                    <a:pt x="170845" y="8940"/>
                  </a:cubicBezTo>
                  <a:lnTo>
                    <a:pt x="167125" y="8940"/>
                  </a:lnTo>
                  <a:cubicBezTo>
                    <a:pt x="166777" y="8913"/>
                    <a:pt x="166509" y="8646"/>
                    <a:pt x="166509" y="8324"/>
                  </a:cubicBezTo>
                  <a:lnTo>
                    <a:pt x="166509" y="3533"/>
                  </a:lnTo>
                  <a:cubicBezTo>
                    <a:pt x="166509" y="3212"/>
                    <a:pt x="166777" y="2944"/>
                    <a:pt x="167125" y="2944"/>
                  </a:cubicBezTo>
                  <a:close/>
                  <a:moveTo>
                    <a:pt x="179865" y="2944"/>
                  </a:moveTo>
                  <a:cubicBezTo>
                    <a:pt x="180186" y="2944"/>
                    <a:pt x="180454" y="3212"/>
                    <a:pt x="180454" y="3533"/>
                  </a:cubicBezTo>
                  <a:lnTo>
                    <a:pt x="180454" y="8324"/>
                  </a:lnTo>
                  <a:cubicBezTo>
                    <a:pt x="180454" y="8646"/>
                    <a:pt x="180186" y="8913"/>
                    <a:pt x="179865" y="8940"/>
                  </a:cubicBezTo>
                  <a:lnTo>
                    <a:pt x="176118" y="8940"/>
                  </a:lnTo>
                  <a:cubicBezTo>
                    <a:pt x="175770" y="8913"/>
                    <a:pt x="175502" y="8646"/>
                    <a:pt x="175502" y="8324"/>
                  </a:cubicBezTo>
                  <a:lnTo>
                    <a:pt x="175502" y="3533"/>
                  </a:lnTo>
                  <a:cubicBezTo>
                    <a:pt x="175502" y="3212"/>
                    <a:pt x="175770" y="2944"/>
                    <a:pt x="176118" y="2944"/>
                  </a:cubicBezTo>
                  <a:close/>
                  <a:moveTo>
                    <a:pt x="188858" y="2944"/>
                  </a:moveTo>
                  <a:cubicBezTo>
                    <a:pt x="189180" y="2944"/>
                    <a:pt x="189447" y="3212"/>
                    <a:pt x="189447" y="3533"/>
                  </a:cubicBezTo>
                  <a:lnTo>
                    <a:pt x="189447" y="8324"/>
                  </a:lnTo>
                  <a:cubicBezTo>
                    <a:pt x="189447" y="8646"/>
                    <a:pt x="189180" y="8913"/>
                    <a:pt x="188858" y="8940"/>
                  </a:cubicBezTo>
                  <a:lnTo>
                    <a:pt x="185111" y="8940"/>
                  </a:lnTo>
                  <a:cubicBezTo>
                    <a:pt x="184790" y="8913"/>
                    <a:pt x="184522" y="8646"/>
                    <a:pt x="184522" y="8324"/>
                  </a:cubicBezTo>
                  <a:lnTo>
                    <a:pt x="184496" y="3533"/>
                  </a:lnTo>
                  <a:cubicBezTo>
                    <a:pt x="184522" y="3212"/>
                    <a:pt x="184790" y="2944"/>
                    <a:pt x="185111" y="2944"/>
                  </a:cubicBezTo>
                  <a:close/>
                  <a:moveTo>
                    <a:pt x="197852" y="2944"/>
                  </a:moveTo>
                  <a:cubicBezTo>
                    <a:pt x="198173" y="2944"/>
                    <a:pt x="198440" y="3212"/>
                    <a:pt x="198440" y="3533"/>
                  </a:cubicBezTo>
                  <a:lnTo>
                    <a:pt x="198440" y="8324"/>
                  </a:lnTo>
                  <a:cubicBezTo>
                    <a:pt x="198440" y="8646"/>
                    <a:pt x="198173" y="8913"/>
                    <a:pt x="197852" y="8940"/>
                  </a:cubicBezTo>
                  <a:lnTo>
                    <a:pt x="194104" y="8940"/>
                  </a:lnTo>
                  <a:cubicBezTo>
                    <a:pt x="193783" y="8913"/>
                    <a:pt x="193516" y="8646"/>
                    <a:pt x="193516" y="8324"/>
                  </a:cubicBezTo>
                  <a:lnTo>
                    <a:pt x="193516" y="3533"/>
                  </a:lnTo>
                  <a:cubicBezTo>
                    <a:pt x="193516" y="3212"/>
                    <a:pt x="193783" y="2944"/>
                    <a:pt x="194104" y="2944"/>
                  </a:cubicBezTo>
                  <a:close/>
                  <a:moveTo>
                    <a:pt x="206845" y="2944"/>
                  </a:moveTo>
                  <a:cubicBezTo>
                    <a:pt x="207166" y="2944"/>
                    <a:pt x="207434" y="3212"/>
                    <a:pt x="207434" y="3533"/>
                  </a:cubicBezTo>
                  <a:lnTo>
                    <a:pt x="207434" y="8324"/>
                  </a:lnTo>
                  <a:cubicBezTo>
                    <a:pt x="207434" y="8646"/>
                    <a:pt x="207166" y="8913"/>
                    <a:pt x="206845" y="8940"/>
                  </a:cubicBezTo>
                  <a:lnTo>
                    <a:pt x="203098" y="8940"/>
                  </a:lnTo>
                  <a:cubicBezTo>
                    <a:pt x="202777" y="8913"/>
                    <a:pt x="202509" y="8646"/>
                    <a:pt x="202509" y="8324"/>
                  </a:cubicBezTo>
                  <a:lnTo>
                    <a:pt x="202509" y="3533"/>
                  </a:lnTo>
                  <a:cubicBezTo>
                    <a:pt x="202509" y="3212"/>
                    <a:pt x="202777" y="2944"/>
                    <a:pt x="203098" y="2944"/>
                  </a:cubicBezTo>
                  <a:close/>
                  <a:moveTo>
                    <a:pt x="215838" y="2944"/>
                  </a:moveTo>
                  <a:cubicBezTo>
                    <a:pt x="216159" y="2944"/>
                    <a:pt x="216427" y="3212"/>
                    <a:pt x="216427" y="3533"/>
                  </a:cubicBezTo>
                  <a:lnTo>
                    <a:pt x="216427" y="8324"/>
                  </a:lnTo>
                  <a:cubicBezTo>
                    <a:pt x="216427" y="8646"/>
                    <a:pt x="216159" y="8913"/>
                    <a:pt x="215838" y="8940"/>
                  </a:cubicBezTo>
                  <a:lnTo>
                    <a:pt x="212091" y="8940"/>
                  </a:lnTo>
                  <a:cubicBezTo>
                    <a:pt x="211770" y="8913"/>
                    <a:pt x="211502" y="8646"/>
                    <a:pt x="211502" y="8324"/>
                  </a:cubicBezTo>
                  <a:lnTo>
                    <a:pt x="211502" y="3533"/>
                  </a:lnTo>
                  <a:cubicBezTo>
                    <a:pt x="211502" y="3212"/>
                    <a:pt x="211770" y="2944"/>
                    <a:pt x="212091" y="2944"/>
                  </a:cubicBezTo>
                  <a:close/>
                  <a:moveTo>
                    <a:pt x="224831" y="2944"/>
                  </a:moveTo>
                  <a:cubicBezTo>
                    <a:pt x="225153" y="2944"/>
                    <a:pt x="225420" y="3212"/>
                    <a:pt x="225420" y="3533"/>
                  </a:cubicBezTo>
                  <a:lnTo>
                    <a:pt x="225420" y="8324"/>
                  </a:lnTo>
                  <a:cubicBezTo>
                    <a:pt x="225420" y="8646"/>
                    <a:pt x="225153" y="8913"/>
                    <a:pt x="224831" y="8940"/>
                  </a:cubicBezTo>
                  <a:lnTo>
                    <a:pt x="221084" y="8940"/>
                  </a:lnTo>
                  <a:cubicBezTo>
                    <a:pt x="220763" y="8913"/>
                    <a:pt x="220495" y="8646"/>
                    <a:pt x="220495" y="8324"/>
                  </a:cubicBezTo>
                  <a:lnTo>
                    <a:pt x="220495" y="3533"/>
                  </a:lnTo>
                  <a:cubicBezTo>
                    <a:pt x="220495" y="3212"/>
                    <a:pt x="220763" y="2944"/>
                    <a:pt x="221084" y="2944"/>
                  </a:cubicBezTo>
                  <a:close/>
                  <a:moveTo>
                    <a:pt x="233825" y="2944"/>
                  </a:moveTo>
                  <a:cubicBezTo>
                    <a:pt x="234146" y="2944"/>
                    <a:pt x="234414" y="3212"/>
                    <a:pt x="234414" y="3533"/>
                  </a:cubicBezTo>
                  <a:lnTo>
                    <a:pt x="234414" y="8324"/>
                  </a:lnTo>
                  <a:cubicBezTo>
                    <a:pt x="234414" y="8646"/>
                    <a:pt x="234146" y="8913"/>
                    <a:pt x="233825" y="8940"/>
                  </a:cubicBezTo>
                  <a:lnTo>
                    <a:pt x="230077" y="8940"/>
                  </a:lnTo>
                  <a:cubicBezTo>
                    <a:pt x="229756" y="8913"/>
                    <a:pt x="229489" y="8646"/>
                    <a:pt x="229489" y="8324"/>
                  </a:cubicBezTo>
                  <a:lnTo>
                    <a:pt x="229489" y="3533"/>
                  </a:lnTo>
                  <a:cubicBezTo>
                    <a:pt x="229489" y="3212"/>
                    <a:pt x="229756" y="2944"/>
                    <a:pt x="230077" y="2944"/>
                  </a:cubicBezTo>
                  <a:close/>
                  <a:moveTo>
                    <a:pt x="242818" y="2944"/>
                  </a:moveTo>
                  <a:cubicBezTo>
                    <a:pt x="243166" y="2944"/>
                    <a:pt x="243407" y="3212"/>
                    <a:pt x="243434" y="3533"/>
                  </a:cubicBezTo>
                  <a:lnTo>
                    <a:pt x="243434" y="8324"/>
                  </a:lnTo>
                  <a:cubicBezTo>
                    <a:pt x="243407" y="8646"/>
                    <a:pt x="243166" y="8913"/>
                    <a:pt x="242818" y="8940"/>
                  </a:cubicBezTo>
                  <a:lnTo>
                    <a:pt x="239071" y="8940"/>
                  </a:lnTo>
                  <a:cubicBezTo>
                    <a:pt x="238750" y="8913"/>
                    <a:pt x="238482" y="8646"/>
                    <a:pt x="238482" y="8324"/>
                  </a:cubicBezTo>
                  <a:lnTo>
                    <a:pt x="238482" y="3533"/>
                  </a:lnTo>
                  <a:cubicBezTo>
                    <a:pt x="238482" y="3212"/>
                    <a:pt x="238750" y="2944"/>
                    <a:pt x="239071" y="2944"/>
                  </a:cubicBezTo>
                  <a:close/>
                  <a:moveTo>
                    <a:pt x="251811" y="2944"/>
                  </a:moveTo>
                  <a:cubicBezTo>
                    <a:pt x="252159" y="2944"/>
                    <a:pt x="252427" y="3212"/>
                    <a:pt x="252427" y="3533"/>
                  </a:cubicBezTo>
                  <a:lnTo>
                    <a:pt x="252427" y="8324"/>
                  </a:lnTo>
                  <a:cubicBezTo>
                    <a:pt x="252427" y="8646"/>
                    <a:pt x="252159" y="8913"/>
                    <a:pt x="251811" y="8940"/>
                  </a:cubicBezTo>
                  <a:lnTo>
                    <a:pt x="248091" y="8940"/>
                  </a:lnTo>
                  <a:cubicBezTo>
                    <a:pt x="247743" y="8913"/>
                    <a:pt x="247475" y="8646"/>
                    <a:pt x="247475" y="8324"/>
                  </a:cubicBezTo>
                  <a:lnTo>
                    <a:pt x="247475" y="3533"/>
                  </a:lnTo>
                  <a:cubicBezTo>
                    <a:pt x="247475" y="3212"/>
                    <a:pt x="247743" y="2944"/>
                    <a:pt x="248091" y="2944"/>
                  </a:cubicBezTo>
                  <a:close/>
                  <a:moveTo>
                    <a:pt x="260804" y="2944"/>
                  </a:moveTo>
                  <a:cubicBezTo>
                    <a:pt x="261152" y="2944"/>
                    <a:pt x="261420" y="3212"/>
                    <a:pt x="261420" y="3533"/>
                  </a:cubicBezTo>
                  <a:lnTo>
                    <a:pt x="261420" y="8324"/>
                  </a:lnTo>
                  <a:cubicBezTo>
                    <a:pt x="261420" y="8646"/>
                    <a:pt x="261152" y="8913"/>
                    <a:pt x="260804" y="8940"/>
                  </a:cubicBezTo>
                  <a:lnTo>
                    <a:pt x="257084" y="8940"/>
                  </a:lnTo>
                  <a:cubicBezTo>
                    <a:pt x="256736" y="8913"/>
                    <a:pt x="256468" y="8646"/>
                    <a:pt x="256468" y="8324"/>
                  </a:cubicBezTo>
                  <a:lnTo>
                    <a:pt x="256468" y="3533"/>
                  </a:lnTo>
                  <a:cubicBezTo>
                    <a:pt x="256468" y="3212"/>
                    <a:pt x="256736" y="2944"/>
                    <a:pt x="257084" y="2944"/>
                  </a:cubicBezTo>
                  <a:close/>
                  <a:moveTo>
                    <a:pt x="53852" y="12901"/>
                  </a:moveTo>
                  <a:cubicBezTo>
                    <a:pt x="54200" y="12901"/>
                    <a:pt x="54495" y="13196"/>
                    <a:pt x="54522" y="13570"/>
                  </a:cubicBezTo>
                  <a:lnTo>
                    <a:pt x="54522" y="54388"/>
                  </a:lnTo>
                  <a:cubicBezTo>
                    <a:pt x="54495" y="54763"/>
                    <a:pt x="54200" y="55057"/>
                    <a:pt x="53852" y="55057"/>
                  </a:cubicBezTo>
                  <a:lnTo>
                    <a:pt x="5273" y="55057"/>
                  </a:lnTo>
                  <a:cubicBezTo>
                    <a:pt x="4898" y="55057"/>
                    <a:pt x="4604" y="54763"/>
                    <a:pt x="4604" y="54388"/>
                  </a:cubicBezTo>
                  <a:lnTo>
                    <a:pt x="4604" y="13570"/>
                  </a:lnTo>
                  <a:cubicBezTo>
                    <a:pt x="4604" y="13196"/>
                    <a:pt x="4898" y="12901"/>
                    <a:pt x="5273" y="12901"/>
                  </a:cubicBezTo>
                  <a:close/>
                  <a:moveTo>
                    <a:pt x="107812" y="12901"/>
                  </a:moveTo>
                  <a:cubicBezTo>
                    <a:pt x="108187" y="12901"/>
                    <a:pt x="108481" y="13196"/>
                    <a:pt x="108481" y="13570"/>
                  </a:cubicBezTo>
                  <a:lnTo>
                    <a:pt x="108481" y="54388"/>
                  </a:lnTo>
                  <a:cubicBezTo>
                    <a:pt x="108481" y="54763"/>
                    <a:pt x="108187" y="55057"/>
                    <a:pt x="107812" y="55057"/>
                  </a:cubicBezTo>
                  <a:lnTo>
                    <a:pt x="59232" y="55057"/>
                  </a:lnTo>
                  <a:cubicBezTo>
                    <a:pt x="58858" y="55057"/>
                    <a:pt x="58563" y="54763"/>
                    <a:pt x="58563" y="54388"/>
                  </a:cubicBezTo>
                  <a:lnTo>
                    <a:pt x="58563" y="13570"/>
                  </a:lnTo>
                  <a:cubicBezTo>
                    <a:pt x="58563" y="13196"/>
                    <a:pt x="58858" y="12901"/>
                    <a:pt x="59232" y="12901"/>
                  </a:cubicBezTo>
                  <a:close/>
                  <a:moveTo>
                    <a:pt x="161798" y="12901"/>
                  </a:moveTo>
                  <a:cubicBezTo>
                    <a:pt x="162146" y="12901"/>
                    <a:pt x="162467" y="13196"/>
                    <a:pt x="162467" y="13570"/>
                  </a:cubicBezTo>
                  <a:lnTo>
                    <a:pt x="162467" y="54388"/>
                  </a:lnTo>
                  <a:cubicBezTo>
                    <a:pt x="162467" y="54763"/>
                    <a:pt x="162146" y="55057"/>
                    <a:pt x="161798" y="55057"/>
                  </a:cubicBezTo>
                  <a:lnTo>
                    <a:pt x="113219" y="55057"/>
                  </a:lnTo>
                  <a:cubicBezTo>
                    <a:pt x="112844" y="55057"/>
                    <a:pt x="112550" y="54763"/>
                    <a:pt x="112550" y="54388"/>
                  </a:cubicBezTo>
                  <a:lnTo>
                    <a:pt x="112550" y="13570"/>
                  </a:lnTo>
                  <a:cubicBezTo>
                    <a:pt x="112550" y="13196"/>
                    <a:pt x="112844" y="12901"/>
                    <a:pt x="113219" y="12901"/>
                  </a:cubicBezTo>
                  <a:close/>
                  <a:moveTo>
                    <a:pt x="215758" y="12901"/>
                  </a:moveTo>
                  <a:cubicBezTo>
                    <a:pt x="216133" y="12901"/>
                    <a:pt x="216427" y="13196"/>
                    <a:pt x="216427" y="13570"/>
                  </a:cubicBezTo>
                  <a:lnTo>
                    <a:pt x="216427" y="54388"/>
                  </a:lnTo>
                  <a:cubicBezTo>
                    <a:pt x="216427" y="54763"/>
                    <a:pt x="216133" y="55057"/>
                    <a:pt x="215758" y="55057"/>
                  </a:cubicBezTo>
                  <a:lnTo>
                    <a:pt x="167178" y="55057"/>
                  </a:lnTo>
                  <a:cubicBezTo>
                    <a:pt x="166830" y="55057"/>
                    <a:pt x="166509" y="54763"/>
                    <a:pt x="166509" y="54388"/>
                  </a:cubicBezTo>
                  <a:lnTo>
                    <a:pt x="166509" y="13570"/>
                  </a:lnTo>
                  <a:cubicBezTo>
                    <a:pt x="166509" y="13196"/>
                    <a:pt x="166830" y="12901"/>
                    <a:pt x="167178" y="12901"/>
                  </a:cubicBezTo>
                  <a:close/>
                  <a:moveTo>
                    <a:pt x="8940" y="60169"/>
                  </a:moveTo>
                  <a:cubicBezTo>
                    <a:pt x="9261" y="60169"/>
                    <a:pt x="9529" y="60437"/>
                    <a:pt x="9529" y="60758"/>
                  </a:cubicBezTo>
                  <a:lnTo>
                    <a:pt x="9529" y="65549"/>
                  </a:lnTo>
                  <a:cubicBezTo>
                    <a:pt x="9529" y="65871"/>
                    <a:pt x="9261" y="66138"/>
                    <a:pt x="8940" y="66138"/>
                  </a:cubicBezTo>
                  <a:lnTo>
                    <a:pt x="5193" y="66138"/>
                  </a:lnTo>
                  <a:cubicBezTo>
                    <a:pt x="4871" y="66138"/>
                    <a:pt x="4604" y="65871"/>
                    <a:pt x="4604" y="65549"/>
                  </a:cubicBezTo>
                  <a:lnTo>
                    <a:pt x="4604" y="60758"/>
                  </a:lnTo>
                  <a:cubicBezTo>
                    <a:pt x="4604" y="60437"/>
                    <a:pt x="4871" y="60169"/>
                    <a:pt x="5193" y="60169"/>
                  </a:cubicBezTo>
                  <a:close/>
                  <a:moveTo>
                    <a:pt x="17933" y="60169"/>
                  </a:moveTo>
                  <a:cubicBezTo>
                    <a:pt x="18254" y="60169"/>
                    <a:pt x="18522" y="60437"/>
                    <a:pt x="18522" y="60758"/>
                  </a:cubicBezTo>
                  <a:lnTo>
                    <a:pt x="18522" y="65549"/>
                  </a:lnTo>
                  <a:cubicBezTo>
                    <a:pt x="18522" y="65871"/>
                    <a:pt x="18254" y="66138"/>
                    <a:pt x="17933" y="66138"/>
                  </a:cubicBezTo>
                  <a:lnTo>
                    <a:pt x="14186" y="66138"/>
                  </a:lnTo>
                  <a:cubicBezTo>
                    <a:pt x="13865" y="66138"/>
                    <a:pt x="13597" y="65871"/>
                    <a:pt x="13597" y="65549"/>
                  </a:cubicBezTo>
                  <a:lnTo>
                    <a:pt x="13597" y="60758"/>
                  </a:lnTo>
                  <a:cubicBezTo>
                    <a:pt x="13597" y="60437"/>
                    <a:pt x="13865" y="60169"/>
                    <a:pt x="14186" y="60169"/>
                  </a:cubicBezTo>
                  <a:close/>
                  <a:moveTo>
                    <a:pt x="26926" y="60169"/>
                  </a:moveTo>
                  <a:cubicBezTo>
                    <a:pt x="27247" y="60169"/>
                    <a:pt x="27515" y="60437"/>
                    <a:pt x="27515" y="60758"/>
                  </a:cubicBezTo>
                  <a:lnTo>
                    <a:pt x="27515" y="65549"/>
                  </a:lnTo>
                  <a:cubicBezTo>
                    <a:pt x="27515" y="65871"/>
                    <a:pt x="27247" y="66138"/>
                    <a:pt x="26926" y="66138"/>
                  </a:cubicBezTo>
                  <a:lnTo>
                    <a:pt x="23179" y="66138"/>
                  </a:lnTo>
                  <a:cubicBezTo>
                    <a:pt x="22858" y="66138"/>
                    <a:pt x="22590" y="65871"/>
                    <a:pt x="22590" y="65549"/>
                  </a:cubicBezTo>
                  <a:lnTo>
                    <a:pt x="22590" y="60758"/>
                  </a:lnTo>
                  <a:cubicBezTo>
                    <a:pt x="22590" y="60437"/>
                    <a:pt x="22858" y="60169"/>
                    <a:pt x="23179" y="60169"/>
                  </a:cubicBezTo>
                  <a:close/>
                  <a:moveTo>
                    <a:pt x="35919" y="60169"/>
                  </a:moveTo>
                  <a:cubicBezTo>
                    <a:pt x="36241" y="60169"/>
                    <a:pt x="36508" y="60437"/>
                    <a:pt x="36508" y="60758"/>
                  </a:cubicBezTo>
                  <a:lnTo>
                    <a:pt x="36508" y="65549"/>
                  </a:lnTo>
                  <a:cubicBezTo>
                    <a:pt x="36508" y="65871"/>
                    <a:pt x="36241" y="66138"/>
                    <a:pt x="35919" y="66138"/>
                  </a:cubicBezTo>
                  <a:lnTo>
                    <a:pt x="32172" y="66138"/>
                  </a:lnTo>
                  <a:cubicBezTo>
                    <a:pt x="31851" y="66138"/>
                    <a:pt x="31583" y="65871"/>
                    <a:pt x="31583" y="65549"/>
                  </a:cubicBezTo>
                  <a:lnTo>
                    <a:pt x="31583" y="60758"/>
                  </a:lnTo>
                  <a:cubicBezTo>
                    <a:pt x="31583" y="60437"/>
                    <a:pt x="31851" y="60169"/>
                    <a:pt x="32172" y="60169"/>
                  </a:cubicBezTo>
                  <a:close/>
                  <a:moveTo>
                    <a:pt x="44913" y="60169"/>
                  </a:moveTo>
                  <a:cubicBezTo>
                    <a:pt x="45234" y="60169"/>
                    <a:pt x="45502" y="60437"/>
                    <a:pt x="45502" y="60758"/>
                  </a:cubicBezTo>
                  <a:lnTo>
                    <a:pt x="45502" y="65549"/>
                  </a:lnTo>
                  <a:cubicBezTo>
                    <a:pt x="45502" y="65871"/>
                    <a:pt x="45234" y="66138"/>
                    <a:pt x="44913" y="66138"/>
                  </a:cubicBezTo>
                  <a:lnTo>
                    <a:pt x="41166" y="66138"/>
                  </a:lnTo>
                  <a:cubicBezTo>
                    <a:pt x="40844" y="66138"/>
                    <a:pt x="40577" y="65871"/>
                    <a:pt x="40577" y="65549"/>
                  </a:cubicBezTo>
                  <a:lnTo>
                    <a:pt x="40577" y="60758"/>
                  </a:lnTo>
                  <a:cubicBezTo>
                    <a:pt x="40577" y="60437"/>
                    <a:pt x="40844" y="60169"/>
                    <a:pt x="41166" y="60169"/>
                  </a:cubicBezTo>
                  <a:close/>
                  <a:moveTo>
                    <a:pt x="53906" y="60169"/>
                  </a:moveTo>
                  <a:cubicBezTo>
                    <a:pt x="54227" y="60169"/>
                    <a:pt x="54495" y="60437"/>
                    <a:pt x="54522" y="60758"/>
                  </a:cubicBezTo>
                  <a:lnTo>
                    <a:pt x="54522" y="65549"/>
                  </a:lnTo>
                  <a:cubicBezTo>
                    <a:pt x="54495" y="65871"/>
                    <a:pt x="54227" y="66138"/>
                    <a:pt x="53906" y="66138"/>
                  </a:cubicBezTo>
                  <a:lnTo>
                    <a:pt x="50159" y="66138"/>
                  </a:lnTo>
                  <a:cubicBezTo>
                    <a:pt x="49838" y="66138"/>
                    <a:pt x="49570" y="65871"/>
                    <a:pt x="49570" y="65549"/>
                  </a:cubicBezTo>
                  <a:lnTo>
                    <a:pt x="49570" y="60758"/>
                  </a:lnTo>
                  <a:cubicBezTo>
                    <a:pt x="49570" y="60437"/>
                    <a:pt x="49838" y="60169"/>
                    <a:pt x="50159" y="60169"/>
                  </a:cubicBezTo>
                  <a:close/>
                  <a:moveTo>
                    <a:pt x="62899" y="60169"/>
                  </a:moveTo>
                  <a:cubicBezTo>
                    <a:pt x="63247" y="60169"/>
                    <a:pt x="63515" y="60437"/>
                    <a:pt x="63515" y="60758"/>
                  </a:cubicBezTo>
                  <a:lnTo>
                    <a:pt x="63515" y="65549"/>
                  </a:lnTo>
                  <a:cubicBezTo>
                    <a:pt x="63515" y="65871"/>
                    <a:pt x="63247" y="66138"/>
                    <a:pt x="62899" y="66138"/>
                  </a:cubicBezTo>
                  <a:lnTo>
                    <a:pt x="59179" y="66138"/>
                  </a:lnTo>
                  <a:cubicBezTo>
                    <a:pt x="58831" y="66138"/>
                    <a:pt x="58563" y="65871"/>
                    <a:pt x="58563" y="65549"/>
                  </a:cubicBezTo>
                  <a:lnTo>
                    <a:pt x="58563" y="60758"/>
                  </a:lnTo>
                  <a:cubicBezTo>
                    <a:pt x="58563" y="60437"/>
                    <a:pt x="58831" y="60169"/>
                    <a:pt x="59179" y="60169"/>
                  </a:cubicBezTo>
                  <a:close/>
                  <a:moveTo>
                    <a:pt x="71893" y="60169"/>
                  </a:moveTo>
                  <a:cubicBezTo>
                    <a:pt x="72240" y="60169"/>
                    <a:pt x="72508" y="60437"/>
                    <a:pt x="72508" y="60758"/>
                  </a:cubicBezTo>
                  <a:lnTo>
                    <a:pt x="72508" y="65549"/>
                  </a:lnTo>
                  <a:cubicBezTo>
                    <a:pt x="72508" y="65871"/>
                    <a:pt x="72240" y="66138"/>
                    <a:pt x="71893" y="66138"/>
                  </a:cubicBezTo>
                  <a:lnTo>
                    <a:pt x="68172" y="66138"/>
                  </a:lnTo>
                  <a:cubicBezTo>
                    <a:pt x="67824" y="66138"/>
                    <a:pt x="67556" y="65871"/>
                    <a:pt x="67556" y="65549"/>
                  </a:cubicBezTo>
                  <a:lnTo>
                    <a:pt x="67556" y="60758"/>
                  </a:lnTo>
                  <a:cubicBezTo>
                    <a:pt x="67556" y="60437"/>
                    <a:pt x="67824" y="60169"/>
                    <a:pt x="68172" y="60169"/>
                  </a:cubicBezTo>
                  <a:close/>
                  <a:moveTo>
                    <a:pt x="80913" y="60169"/>
                  </a:moveTo>
                  <a:cubicBezTo>
                    <a:pt x="81234" y="60169"/>
                    <a:pt x="81501" y="60437"/>
                    <a:pt x="81501" y="60758"/>
                  </a:cubicBezTo>
                  <a:lnTo>
                    <a:pt x="81501" y="65549"/>
                  </a:lnTo>
                  <a:cubicBezTo>
                    <a:pt x="81501" y="65871"/>
                    <a:pt x="81234" y="66138"/>
                    <a:pt x="80913" y="66138"/>
                  </a:cubicBezTo>
                  <a:lnTo>
                    <a:pt x="77165" y="66138"/>
                  </a:lnTo>
                  <a:cubicBezTo>
                    <a:pt x="76817" y="66138"/>
                    <a:pt x="76550" y="65871"/>
                    <a:pt x="76550" y="65549"/>
                  </a:cubicBezTo>
                  <a:lnTo>
                    <a:pt x="76550" y="60758"/>
                  </a:lnTo>
                  <a:cubicBezTo>
                    <a:pt x="76550" y="60437"/>
                    <a:pt x="76817" y="60169"/>
                    <a:pt x="77165" y="60169"/>
                  </a:cubicBezTo>
                  <a:close/>
                  <a:moveTo>
                    <a:pt x="89906" y="60169"/>
                  </a:moveTo>
                  <a:cubicBezTo>
                    <a:pt x="90227" y="60169"/>
                    <a:pt x="90495" y="60437"/>
                    <a:pt x="90495" y="60758"/>
                  </a:cubicBezTo>
                  <a:lnTo>
                    <a:pt x="90495" y="65549"/>
                  </a:lnTo>
                  <a:cubicBezTo>
                    <a:pt x="90495" y="65871"/>
                    <a:pt x="90227" y="66138"/>
                    <a:pt x="89906" y="66138"/>
                  </a:cubicBezTo>
                  <a:lnTo>
                    <a:pt x="86159" y="66138"/>
                  </a:lnTo>
                  <a:cubicBezTo>
                    <a:pt x="85811" y="66138"/>
                    <a:pt x="85543" y="65871"/>
                    <a:pt x="85543" y="65549"/>
                  </a:cubicBezTo>
                  <a:lnTo>
                    <a:pt x="85543" y="60758"/>
                  </a:lnTo>
                  <a:cubicBezTo>
                    <a:pt x="85543" y="60437"/>
                    <a:pt x="85811" y="60169"/>
                    <a:pt x="86159" y="60169"/>
                  </a:cubicBezTo>
                  <a:close/>
                  <a:moveTo>
                    <a:pt x="98899" y="60169"/>
                  </a:moveTo>
                  <a:cubicBezTo>
                    <a:pt x="99220" y="60169"/>
                    <a:pt x="99488" y="60437"/>
                    <a:pt x="99488" y="60758"/>
                  </a:cubicBezTo>
                  <a:lnTo>
                    <a:pt x="99488" y="65549"/>
                  </a:lnTo>
                  <a:cubicBezTo>
                    <a:pt x="99488" y="65871"/>
                    <a:pt x="99220" y="66138"/>
                    <a:pt x="98899" y="66138"/>
                  </a:cubicBezTo>
                  <a:lnTo>
                    <a:pt x="95152" y="66138"/>
                  </a:lnTo>
                  <a:cubicBezTo>
                    <a:pt x="94831" y="66138"/>
                    <a:pt x="94563" y="65871"/>
                    <a:pt x="94563" y="65549"/>
                  </a:cubicBezTo>
                  <a:lnTo>
                    <a:pt x="94563" y="60758"/>
                  </a:lnTo>
                  <a:cubicBezTo>
                    <a:pt x="94563" y="60437"/>
                    <a:pt x="94831" y="60169"/>
                    <a:pt x="95152" y="60169"/>
                  </a:cubicBezTo>
                  <a:close/>
                  <a:moveTo>
                    <a:pt x="107892" y="60169"/>
                  </a:moveTo>
                  <a:cubicBezTo>
                    <a:pt x="108213" y="60169"/>
                    <a:pt x="108481" y="60437"/>
                    <a:pt x="108481" y="60758"/>
                  </a:cubicBezTo>
                  <a:lnTo>
                    <a:pt x="108481" y="65549"/>
                  </a:lnTo>
                  <a:cubicBezTo>
                    <a:pt x="108481" y="65871"/>
                    <a:pt x="108213" y="66138"/>
                    <a:pt x="107892" y="66138"/>
                  </a:cubicBezTo>
                  <a:lnTo>
                    <a:pt x="104145" y="66138"/>
                  </a:lnTo>
                  <a:cubicBezTo>
                    <a:pt x="103824" y="66138"/>
                    <a:pt x="103556" y="65871"/>
                    <a:pt x="103556" y="65549"/>
                  </a:cubicBezTo>
                  <a:lnTo>
                    <a:pt x="103556" y="60758"/>
                  </a:lnTo>
                  <a:cubicBezTo>
                    <a:pt x="103556" y="60437"/>
                    <a:pt x="103824" y="60169"/>
                    <a:pt x="104145" y="60169"/>
                  </a:cubicBezTo>
                  <a:close/>
                  <a:moveTo>
                    <a:pt x="116886" y="60169"/>
                  </a:moveTo>
                  <a:cubicBezTo>
                    <a:pt x="117207" y="60169"/>
                    <a:pt x="117474" y="60437"/>
                    <a:pt x="117474" y="60758"/>
                  </a:cubicBezTo>
                  <a:lnTo>
                    <a:pt x="117474" y="65549"/>
                  </a:lnTo>
                  <a:cubicBezTo>
                    <a:pt x="117474" y="65871"/>
                    <a:pt x="117207" y="66138"/>
                    <a:pt x="116886" y="66138"/>
                  </a:cubicBezTo>
                  <a:lnTo>
                    <a:pt x="113138" y="66138"/>
                  </a:lnTo>
                  <a:cubicBezTo>
                    <a:pt x="112817" y="66138"/>
                    <a:pt x="112550" y="65871"/>
                    <a:pt x="112550" y="65549"/>
                  </a:cubicBezTo>
                  <a:lnTo>
                    <a:pt x="112550" y="60758"/>
                  </a:lnTo>
                  <a:cubicBezTo>
                    <a:pt x="112550" y="60437"/>
                    <a:pt x="112817" y="60169"/>
                    <a:pt x="113138" y="60169"/>
                  </a:cubicBezTo>
                  <a:close/>
                  <a:moveTo>
                    <a:pt x="125879" y="60169"/>
                  </a:moveTo>
                  <a:cubicBezTo>
                    <a:pt x="126200" y="60169"/>
                    <a:pt x="126468" y="60437"/>
                    <a:pt x="126468" y="60758"/>
                  </a:cubicBezTo>
                  <a:lnTo>
                    <a:pt x="126468" y="65549"/>
                  </a:lnTo>
                  <a:cubicBezTo>
                    <a:pt x="126468" y="65871"/>
                    <a:pt x="126200" y="66138"/>
                    <a:pt x="125879" y="66138"/>
                  </a:cubicBezTo>
                  <a:lnTo>
                    <a:pt x="122132" y="66138"/>
                  </a:lnTo>
                  <a:cubicBezTo>
                    <a:pt x="121810" y="66138"/>
                    <a:pt x="121543" y="65871"/>
                    <a:pt x="121543" y="65549"/>
                  </a:cubicBezTo>
                  <a:lnTo>
                    <a:pt x="121543" y="60758"/>
                  </a:lnTo>
                  <a:cubicBezTo>
                    <a:pt x="121543" y="60437"/>
                    <a:pt x="121810" y="60169"/>
                    <a:pt x="122132" y="60169"/>
                  </a:cubicBezTo>
                  <a:close/>
                  <a:moveTo>
                    <a:pt x="134872" y="60169"/>
                  </a:moveTo>
                  <a:cubicBezTo>
                    <a:pt x="135193" y="60169"/>
                    <a:pt x="135461" y="60437"/>
                    <a:pt x="135461" y="60758"/>
                  </a:cubicBezTo>
                  <a:lnTo>
                    <a:pt x="135461" y="65549"/>
                  </a:lnTo>
                  <a:cubicBezTo>
                    <a:pt x="135461" y="65871"/>
                    <a:pt x="135193" y="66138"/>
                    <a:pt x="134872" y="66138"/>
                  </a:cubicBezTo>
                  <a:lnTo>
                    <a:pt x="131125" y="66138"/>
                  </a:lnTo>
                  <a:cubicBezTo>
                    <a:pt x="130804" y="66138"/>
                    <a:pt x="130536" y="65871"/>
                    <a:pt x="130536" y="65549"/>
                  </a:cubicBezTo>
                  <a:lnTo>
                    <a:pt x="130536" y="60758"/>
                  </a:lnTo>
                  <a:cubicBezTo>
                    <a:pt x="130536" y="60437"/>
                    <a:pt x="130804" y="60169"/>
                    <a:pt x="131125" y="60169"/>
                  </a:cubicBezTo>
                  <a:close/>
                  <a:moveTo>
                    <a:pt x="143865" y="60169"/>
                  </a:moveTo>
                  <a:cubicBezTo>
                    <a:pt x="144187" y="60169"/>
                    <a:pt x="144454" y="60437"/>
                    <a:pt x="144454" y="60758"/>
                  </a:cubicBezTo>
                  <a:lnTo>
                    <a:pt x="144454" y="65549"/>
                  </a:lnTo>
                  <a:cubicBezTo>
                    <a:pt x="144454" y="65871"/>
                    <a:pt x="144187" y="66138"/>
                    <a:pt x="143865" y="66138"/>
                  </a:cubicBezTo>
                  <a:lnTo>
                    <a:pt x="140118" y="66138"/>
                  </a:lnTo>
                  <a:cubicBezTo>
                    <a:pt x="139797" y="66138"/>
                    <a:pt x="139529" y="65871"/>
                    <a:pt x="139529" y="65549"/>
                  </a:cubicBezTo>
                  <a:lnTo>
                    <a:pt x="139529" y="60758"/>
                  </a:lnTo>
                  <a:cubicBezTo>
                    <a:pt x="139529" y="60437"/>
                    <a:pt x="139797" y="60169"/>
                    <a:pt x="140118" y="60169"/>
                  </a:cubicBezTo>
                  <a:close/>
                  <a:moveTo>
                    <a:pt x="152859" y="60169"/>
                  </a:moveTo>
                  <a:cubicBezTo>
                    <a:pt x="153207" y="60169"/>
                    <a:pt x="153474" y="60437"/>
                    <a:pt x="153474" y="60758"/>
                  </a:cubicBezTo>
                  <a:lnTo>
                    <a:pt x="153474" y="65549"/>
                  </a:lnTo>
                  <a:cubicBezTo>
                    <a:pt x="153474" y="65871"/>
                    <a:pt x="153207" y="66138"/>
                    <a:pt x="152859" y="66138"/>
                  </a:cubicBezTo>
                  <a:lnTo>
                    <a:pt x="149138" y="66138"/>
                  </a:lnTo>
                  <a:cubicBezTo>
                    <a:pt x="148790" y="66138"/>
                    <a:pt x="148523" y="65871"/>
                    <a:pt x="148523" y="65549"/>
                  </a:cubicBezTo>
                  <a:lnTo>
                    <a:pt x="148523" y="60758"/>
                  </a:lnTo>
                  <a:cubicBezTo>
                    <a:pt x="148523" y="60437"/>
                    <a:pt x="148790" y="60169"/>
                    <a:pt x="149138" y="60169"/>
                  </a:cubicBezTo>
                  <a:close/>
                  <a:moveTo>
                    <a:pt x="161852" y="60169"/>
                  </a:moveTo>
                  <a:cubicBezTo>
                    <a:pt x="162200" y="60169"/>
                    <a:pt x="162467" y="60437"/>
                    <a:pt x="162467" y="60758"/>
                  </a:cubicBezTo>
                  <a:lnTo>
                    <a:pt x="162467" y="65549"/>
                  </a:lnTo>
                  <a:cubicBezTo>
                    <a:pt x="162467" y="65871"/>
                    <a:pt x="162200" y="66138"/>
                    <a:pt x="161852" y="66138"/>
                  </a:cubicBezTo>
                  <a:lnTo>
                    <a:pt x="158131" y="66138"/>
                  </a:lnTo>
                  <a:cubicBezTo>
                    <a:pt x="157783" y="66138"/>
                    <a:pt x="157516" y="65871"/>
                    <a:pt x="157516" y="65549"/>
                  </a:cubicBezTo>
                  <a:lnTo>
                    <a:pt x="157516" y="60758"/>
                  </a:lnTo>
                  <a:cubicBezTo>
                    <a:pt x="157516" y="60437"/>
                    <a:pt x="157783" y="60169"/>
                    <a:pt x="158131" y="60169"/>
                  </a:cubicBezTo>
                  <a:close/>
                  <a:moveTo>
                    <a:pt x="170845" y="60169"/>
                  </a:moveTo>
                  <a:cubicBezTo>
                    <a:pt x="171193" y="60169"/>
                    <a:pt x="171461" y="60437"/>
                    <a:pt x="171461" y="60758"/>
                  </a:cubicBezTo>
                  <a:lnTo>
                    <a:pt x="171461" y="65549"/>
                  </a:lnTo>
                  <a:cubicBezTo>
                    <a:pt x="171461" y="65871"/>
                    <a:pt x="171193" y="66138"/>
                    <a:pt x="170845" y="66138"/>
                  </a:cubicBezTo>
                  <a:lnTo>
                    <a:pt x="167125" y="66138"/>
                  </a:lnTo>
                  <a:cubicBezTo>
                    <a:pt x="166777" y="66138"/>
                    <a:pt x="166509" y="65871"/>
                    <a:pt x="166509" y="65549"/>
                  </a:cubicBezTo>
                  <a:lnTo>
                    <a:pt x="166509" y="60758"/>
                  </a:lnTo>
                  <a:cubicBezTo>
                    <a:pt x="166509" y="60437"/>
                    <a:pt x="166777" y="60169"/>
                    <a:pt x="167125" y="60169"/>
                  </a:cubicBezTo>
                  <a:close/>
                  <a:moveTo>
                    <a:pt x="179865" y="60169"/>
                  </a:moveTo>
                  <a:cubicBezTo>
                    <a:pt x="180186" y="60169"/>
                    <a:pt x="180454" y="60437"/>
                    <a:pt x="180454" y="60758"/>
                  </a:cubicBezTo>
                  <a:lnTo>
                    <a:pt x="180454" y="65549"/>
                  </a:lnTo>
                  <a:cubicBezTo>
                    <a:pt x="180454" y="65871"/>
                    <a:pt x="180186" y="66138"/>
                    <a:pt x="179865" y="66138"/>
                  </a:cubicBezTo>
                  <a:lnTo>
                    <a:pt x="176118" y="66138"/>
                  </a:lnTo>
                  <a:cubicBezTo>
                    <a:pt x="175770" y="66138"/>
                    <a:pt x="175502" y="65871"/>
                    <a:pt x="175502" y="65549"/>
                  </a:cubicBezTo>
                  <a:lnTo>
                    <a:pt x="175502" y="60758"/>
                  </a:lnTo>
                  <a:cubicBezTo>
                    <a:pt x="175502" y="60437"/>
                    <a:pt x="175770" y="60169"/>
                    <a:pt x="176118" y="60169"/>
                  </a:cubicBezTo>
                  <a:close/>
                  <a:moveTo>
                    <a:pt x="188858" y="60169"/>
                  </a:moveTo>
                  <a:cubicBezTo>
                    <a:pt x="189180" y="60169"/>
                    <a:pt x="189447" y="60437"/>
                    <a:pt x="189447" y="60758"/>
                  </a:cubicBezTo>
                  <a:lnTo>
                    <a:pt x="189447" y="65549"/>
                  </a:lnTo>
                  <a:cubicBezTo>
                    <a:pt x="189447" y="65871"/>
                    <a:pt x="189180" y="66138"/>
                    <a:pt x="188858" y="66138"/>
                  </a:cubicBezTo>
                  <a:lnTo>
                    <a:pt x="185111" y="66138"/>
                  </a:lnTo>
                  <a:cubicBezTo>
                    <a:pt x="184790" y="66138"/>
                    <a:pt x="184522" y="65871"/>
                    <a:pt x="184522" y="65549"/>
                  </a:cubicBezTo>
                  <a:lnTo>
                    <a:pt x="184522" y="60758"/>
                  </a:lnTo>
                  <a:cubicBezTo>
                    <a:pt x="184522" y="60437"/>
                    <a:pt x="184790" y="60169"/>
                    <a:pt x="185111" y="60169"/>
                  </a:cubicBezTo>
                  <a:close/>
                  <a:moveTo>
                    <a:pt x="197852" y="60169"/>
                  </a:moveTo>
                  <a:cubicBezTo>
                    <a:pt x="198173" y="60169"/>
                    <a:pt x="198440" y="60437"/>
                    <a:pt x="198440" y="60758"/>
                  </a:cubicBezTo>
                  <a:lnTo>
                    <a:pt x="198440" y="65549"/>
                  </a:lnTo>
                  <a:cubicBezTo>
                    <a:pt x="198440" y="65871"/>
                    <a:pt x="198173" y="66138"/>
                    <a:pt x="197852" y="66138"/>
                  </a:cubicBezTo>
                  <a:lnTo>
                    <a:pt x="194104" y="66138"/>
                  </a:lnTo>
                  <a:cubicBezTo>
                    <a:pt x="193783" y="66138"/>
                    <a:pt x="193516" y="65871"/>
                    <a:pt x="193516" y="65549"/>
                  </a:cubicBezTo>
                  <a:lnTo>
                    <a:pt x="193516" y="60758"/>
                  </a:lnTo>
                  <a:cubicBezTo>
                    <a:pt x="193516" y="60437"/>
                    <a:pt x="193783" y="60169"/>
                    <a:pt x="194104" y="60169"/>
                  </a:cubicBezTo>
                  <a:close/>
                  <a:moveTo>
                    <a:pt x="206845" y="60169"/>
                  </a:moveTo>
                  <a:cubicBezTo>
                    <a:pt x="207166" y="60169"/>
                    <a:pt x="207434" y="60437"/>
                    <a:pt x="207434" y="60758"/>
                  </a:cubicBezTo>
                  <a:lnTo>
                    <a:pt x="207434" y="65549"/>
                  </a:lnTo>
                  <a:cubicBezTo>
                    <a:pt x="207434" y="65871"/>
                    <a:pt x="207166" y="66138"/>
                    <a:pt x="206845" y="66138"/>
                  </a:cubicBezTo>
                  <a:lnTo>
                    <a:pt x="203098" y="66138"/>
                  </a:lnTo>
                  <a:cubicBezTo>
                    <a:pt x="202777" y="66138"/>
                    <a:pt x="202509" y="65871"/>
                    <a:pt x="202509" y="65549"/>
                  </a:cubicBezTo>
                  <a:lnTo>
                    <a:pt x="202509" y="60758"/>
                  </a:lnTo>
                  <a:cubicBezTo>
                    <a:pt x="202509" y="60437"/>
                    <a:pt x="202777" y="60169"/>
                    <a:pt x="203098" y="60169"/>
                  </a:cubicBezTo>
                  <a:close/>
                  <a:moveTo>
                    <a:pt x="215838" y="60169"/>
                  </a:moveTo>
                  <a:cubicBezTo>
                    <a:pt x="216159" y="60169"/>
                    <a:pt x="216427" y="60437"/>
                    <a:pt x="216427" y="60758"/>
                  </a:cubicBezTo>
                  <a:lnTo>
                    <a:pt x="216427" y="65549"/>
                  </a:lnTo>
                  <a:cubicBezTo>
                    <a:pt x="216427" y="65871"/>
                    <a:pt x="216159" y="66138"/>
                    <a:pt x="215838" y="66138"/>
                  </a:cubicBezTo>
                  <a:lnTo>
                    <a:pt x="212091" y="66138"/>
                  </a:lnTo>
                  <a:cubicBezTo>
                    <a:pt x="211770" y="66138"/>
                    <a:pt x="211502" y="65871"/>
                    <a:pt x="211502" y="65549"/>
                  </a:cubicBezTo>
                  <a:lnTo>
                    <a:pt x="211502" y="60758"/>
                  </a:lnTo>
                  <a:cubicBezTo>
                    <a:pt x="211502" y="60437"/>
                    <a:pt x="211770" y="60169"/>
                    <a:pt x="212091" y="60169"/>
                  </a:cubicBezTo>
                  <a:close/>
                  <a:moveTo>
                    <a:pt x="224831" y="60169"/>
                  </a:moveTo>
                  <a:cubicBezTo>
                    <a:pt x="225153" y="60169"/>
                    <a:pt x="225420" y="60437"/>
                    <a:pt x="225420" y="60758"/>
                  </a:cubicBezTo>
                  <a:lnTo>
                    <a:pt x="225420" y="65549"/>
                  </a:lnTo>
                  <a:cubicBezTo>
                    <a:pt x="225420" y="65871"/>
                    <a:pt x="225153" y="66138"/>
                    <a:pt x="224831" y="66138"/>
                  </a:cubicBezTo>
                  <a:lnTo>
                    <a:pt x="221084" y="66138"/>
                  </a:lnTo>
                  <a:cubicBezTo>
                    <a:pt x="220763" y="66138"/>
                    <a:pt x="220495" y="65871"/>
                    <a:pt x="220495" y="65549"/>
                  </a:cubicBezTo>
                  <a:lnTo>
                    <a:pt x="220495" y="60758"/>
                  </a:lnTo>
                  <a:cubicBezTo>
                    <a:pt x="220495" y="60437"/>
                    <a:pt x="220763" y="60169"/>
                    <a:pt x="221084" y="60169"/>
                  </a:cubicBezTo>
                  <a:close/>
                  <a:moveTo>
                    <a:pt x="233825" y="60169"/>
                  </a:moveTo>
                  <a:cubicBezTo>
                    <a:pt x="234146" y="60169"/>
                    <a:pt x="234414" y="60437"/>
                    <a:pt x="234414" y="60758"/>
                  </a:cubicBezTo>
                  <a:lnTo>
                    <a:pt x="234414" y="65549"/>
                  </a:lnTo>
                  <a:cubicBezTo>
                    <a:pt x="234414" y="65871"/>
                    <a:pt x="234146" y="66138"/>
                    <a:pt x="233825" y="66138"/>
                  </a:cubicBezTo>
                  <a:lnTo>
                    <a:pt x="230077" y="66138"/>
                  </a:lnTo>
                  <a:cubicBezTo>
                    <a:pt x="229756" y="66138"/>
                    <a:pt x="229489" y="65871"/>
                    <a:pt x="229489" y="65549"/>
                  </a:cubicBezTo>
                  <a:lnTo>
                    <a:pt x="229489" y="60758"/>
                  </a:lnTo>
                  <a:cubicBezTo>
                    <a:pt x="229489" y="60437"/>
                    <a:pt x="229756" y="60169"/>
                    <a:pt x="230077" y="60169"/>
                  </a:cubicBezTo>
                  <a:close/>
                  <a:moveTo>
                    <a:pt x="242818" y="60169"/>
                  </a:moveTo>
                  <a:cubicBezTo>
                    <a:pt x="243166" y="60169"/>
                    <a:pt x="243407" y="60437"/>
                    <a:pt x="243434" y="60758"/>
                  </a:cubicBezTo>
                  <a:lnTo>
                    <a:pt x="243434" y="65549"/>
                  </a:lnTo>
                  <a:cubicBezTo>
                    <a:pt x="243407" y="65871"/>
                    <a:pt x="243166" y="66138"/>
                    <a:pt x="242818" y="66138"/>
                  </a:cubicBezTo>
                  <a:lnTo>
                    <a:pt x="239071" y="66138"/>
                  </a:lnTo>
                  <a:cubicBezTo>
                    <a:pt x="238750" y="66138"/>
                    <a:pt x="238482" y="65871"/>
                    <a:pt x="238482" y="65549"/>
                  </a:cubicBezTo>
                  <a:lnTo>
                    <a:pt x="238482" y="60758"/>
                  </a:lnTo>
                  <a:cubicBezTo>
                    <a:pt x="238482" y="60437"/>
                    <a:pt x="238750" y="60169"/>
                    <a:pt x="239071" y="60169"/>
                  </a:cubicBezTo>
                  <a:close/>
                  <a:moveTo>
                    <a:pt x="251811" y="60169"/>
                  </a:moveTo>
                  <a:cubicBezTo>
                    <a:pt x="252159" y="60169"/>
                    <a:pt x="252427" y="60437"/>
                    <a:pt x="252427" y="60758"/>
                  </a:cubicBezTo>
                  <a:lnTo>
                    <a:pt x="252427" y="65549"/>
                  </a:lnTo>
                  <a:cubicBezTo>
                    <a:pt x="252427" y="65871"/>
                    <a:pt x="252159" y="66138"/>
                    <a:pt x="251811" y="66138"/>
                  </a:cubicBezTo>
                  <a:lnTo>
                    <a:pt x="248091" y="66138"/>
                  </a:lnTo>
                  <a:cubicBezTo>
                    <a:pt x="247743" y="66138"/>
                    <a:pt x="247475" y="65871"/>
                    <a:pt x="247475" y="65549"/>
                  </a:cubicBezTo>
                  <a:lnTo>
                    <a:pt x="247475" y="60758"/>
                  </a:lnTo>
                  <a:cubicBezTo>
                    <a:pt x="247475" y="60437"/>
                    <a:pt x="247743" y="60169"/>
                    <a:pt x="248091" y="60169"/>
                  </a:cubicBezTo>
                  <a:close/>
                  <a:moveTo>
                    <a:pt x="260804" y="60169"/>
                  </a:moveTo>
                  <a:cubicBezTo>
                    <a:pt x="261152" y="60169"/>
                    <a:pt x="261420" y="60437"/>
                    <a:pt x="261420" y="60758"/>
                  </a:cubicBezTo>
                  <a:lnTo>
                    <a:pt x="261420" y="65549"/>
                  </a:lnTo>
                  <a:cubicBezTo>
                    <a:pt x="261420" y="65871"/>
                    <a:pt x="261152" y="66138"/>
                    <a:pt x="260804" y="66138"/>
                  </a:cubicBezTo>
                  <a:lnTo>
                    <a:pt x="257084" y="66138"/>
                  </a:lnTo>
                  <a:cubicBezTo>
                    <a:pt x="256736" y="66138"/>
                    <a:pt x="256468" y="65871"/>
                    <a:pt x="256468" y="65549"/>
                  </a:cubicBezTo>
                  <a:lnTo>
                    <a:pt x="256468" y="60758"/>
                  </a:lnTo>
                  <a:cubicBezTo>
                    <a:pt x="256468" y="60437"/>
                    <a:pt x="256736" y="60169"/>
                    <a:pt x="257084" y="60169"/>
                  </a:cubicBezTo>
                  <a:close/>
                  <a:moveTo>
                    <a:pt x="0" y="0"/>
                  </a:moveTo>
                  <a:lnTo>
                    <a:pt x="0" y="70769"/>
                  </a:lnTo>
                  <a:lnTo>
                    <a:pt x="267790" y="70769"/>
                  </a:lnTo>
                  <a:lnTo>
                    <a:pt x="267790" y="55057"/>
                  </a:lnTo>
                  <a:lnTo>
                    <a:pt x="221031" y="55057"/>
                  </a:lnTo>
                  <a:cubicBezTo>
                    <a:pt x="220656" y="55057"/>
                    <a:pt x="220362" y="54763"/>
                    <a:pt x="220362" y="54388"/>
                  </a:cubicBezTo>
                  <a:lnTo>
                    <a:pt x="220362" y="13570"/>
                  </a:lnTo>
                  <a:cubicBezTo>
                    <a:pt x="220362" y="13196"/>
                    <a:pt x="220656" y="12901"/>
                    <a:pt x="221031" y="12901"/>
                  </a:cubicBezTo>
                  <a:lnTo>
                    <a:pt x="267790" y="12901"/>
                  </a:lnTo>
                  <a:lnTo>
                    <a:pt x="26779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2918"/>
                </a:solidFill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4238597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4420127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4601658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4783189" y="3033765"/>
              <a:ext cx="99976" cy="121044"/>
            </a:xfrm>
            <a:custGeom>
              <a:rect b="b" l="l" r="r" t="t"/>
              <a:pathLst>
                <a:path extrusionOk="0" h="5996" w="4953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53" y="5380"/>
                  </a:cubicBezTo>
                  <a:lnTo>
                    <a:pt x="4953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964740" y="3033765"/>
              <a:ext cx="99956" cy="121044"/>
            </a:xfrm>
            <a:custGeom>
              <a:rect b="b" l="l" r="r" t="t"/>
              <a:pathLst>
                <a:path extrusionOk="0" h="5996" w="4952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5146270" y="3033765"/>
              <a:ext cx="99976" cy="121044"/>
            </a:xfrm>
            <a:custGeom>
              <a:rect b="b" l="l" r="r" t="t"/>
              <a:pathLst>
                <a:path extrusionOk="0" h="5996" w="4953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7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5327801" y="3033765"/>
              <a:ext cx="99976" cy="121044"/>
            </a:xfrm>
            <a:custGeom>
              <a:rect b="b" l="l" r="r" t="t"/>
              <a:pathLst>
                <a:path extrusionOk="0" h="5996" w="4953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96"/>
                  </a:cubicBezTo>
                  <a:lnTo>
                    <a:pt x="4364" y="5996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64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5509332" y="3033765"/>
              <a:ext cx="99976" cy="121044"/>
            </a:xfrm>
            <a:custGeom>
              <a:rect b="b" l="l" r="r" t="t"/>
              <a:pathLst>
                <a:path extrusionOk="0" h="5996" w="4953">
                  <a:moveTo>
                    <a:pt x="617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7" y="5996"/>
                  </a:cubicBezTo>
                  <a:lnTo>
                    <a:pt x="4337" y="5996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5691428" y="3033765"/>
              <a:ext cx="99411" cy="121044"/>
            </a:xfrm>
            <a:custGeom>
              <a:rect b="b" l="l" r="r" t="t"/>
              <a:pathLst>
                <a:path extrusionOk="0" h="5996" w="4925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5872958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6054489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236020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417571" y="3033765"/>
              <a:ext cx="99411" cy="121044"/>
            </a:xfrm>
            <a:custGeom>
              <a:rect b="b" l="l" r="r" t="t"/>
              <a:pathLst>
                <a:path extrusionOk="0" h="5996" w="4925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599101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6780632" y="3033765"/>
              <a:ext cx="99976" cy="121044"/>
            </a:xfrm>
            <a:custGeom>
              <a:rect b="b" l="l" r="r" t="t"/>
              <a:pathLst>
                <a:path extrusionOk="0" h="5996" w="4953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962163" y="3033765"/>
              <a:ext cx="99976" cy="121044"/>
            </a:xfrm>
            <a:custGeom>
              <a:rect b="b" l="l" r="r" t="t"/>
              <a:pathLst>
                <a:path extrusionOk="0" h="5996" w="4953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96"/>
                  </a:cubicBezTo>
                  <a:lnTo>
                    <a:pt x="4337" y="5996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7143714" y="3033765"/>
              <a:ext cx="99956" cy="121044"/>
            </a:xfrm>
            <a:custGeom>
              <a:rect b="b" l="l" r="r" t="t"/>
              <a:pathLst>
                <a:path extrusionOk="0" h="5996" w="4952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7325244" y="3033765"/>
              <a:ext cx="99956" cy="121044"/>
            </a:xfrm>
            <a:custGeom>
              <a:rect b="b" l="l" r="r" t="t"/>
              <a:pathLst>
                <a:path extrusionOk="0" h="5996" w="4952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63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63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7507320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7688851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7870381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8051932" y="3033765"/>
              <a:ext cx="99411" cy="121044"/>
            </a:xfrm>
            <a:custGeom>
              <a:rect b="b" l="l" r="r" t="t"/>
              <a:pathLst>
                <a:path extrusionOk="0" h="5996" w="4925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8233463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8414994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96"/>
                  </a:cubicBezTo>
                  <a:lnTo>
                    <a:pt x="4337" y="5996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8596524" y="3033765"/>
              <a:ext cx="99976" cy="121044"/>
            </a:xfrm>
            <a:custGeom>
              <a:rect b="b" l="l" r="r" t="t"/>
              <a:pathLst>
                <a:path extrusionOk="0" h="5996" w="4953">
                  <a:moveTo>
                    <a:pt x="616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6" y="5996"/>
                  </a:cubicBezTo>
                  <a:lnTo>
                    <a:pt x="4337" y="5996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8778075" y="3033765"/>
              <a:ext cx="99956" cy="121044"/>
            </a:xfrm>
            <a:custGeom>
              <a:rect b="b" l="l" r="r" t="t"/>
              <a:pathLst>
                <a:path extrusionOk="0" h="5996" w="4952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8959606" y="3033765"/>
              <a:ext cx="99976" cy="121044"/>
            </a:xfrm>
            <a:custGeom>
              <a:rect b="b" l="l" r="r" t="t"/>
              <a:pathLst>
                <a:path extrusionOk="0" h="5996" w="4953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96"/>
                  </a:cubicBezTo>
                  <a:lnTo>
                    <a:pt x="4336" y="5996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4238597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4420127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4601658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783189" y="4188886"/>
              <a:ext cx="99976" cy="120519"/>
            </a:xfrm>
            <a:custGeom>
              <a:rect b="b" l="l" r="r" t="t"/>
              <a:pathLst>
                <a:path extrusionOk="0" h="5970" w="4953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53" y="5380"/>
                  </a:cubicBezTo>
                  <a:lnTo>
                    <a:pt x="4953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964740" y="4188886"/>
              <a:ext cx="99956" cy="120519"/>
            </a:xfrm>
            <a:custGeom>
              <a:rect b="b" l="l" r="r" t="t"/>
              <a:pathLst>
                <a:path extrusionOk="0" h="5970" w="4952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146270" y="4188886"/>
              <a:ext cx="99976" cy="120519"/>
            </a:xfrm>
            <a:custGeom>
              <a:rect b="b" l="l" r="r" t="t"/>
              <a:pathLst>
                <a:path extrusionOk="0" h="5970" w="4953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7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327801" y="4188886"/>
              <a:ext cx="99976" cy="120519"/>
            </a:xfrm>
            <a:custGeom>
              <a:rect b="b" l="l" r="r" t="t"/>
              <a:pathLst>
                <a:path extrusionOk="0" h="5970" w="4953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69"/>
                  </a:cubicBezTo>
                  <a:lnTo>
                    <a:pt x="4364" y="5969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64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5509332" y="4188886"/>
              <a:ext cx="99976" cy="120519"/>
            </a:xfrm>
            <a:custGeom>
              <a:rect b="b" l="l" r="r" t="t"/>
              <a:pathLst>
                <a:path extrusionOk="0" h="5970" w="4953">
                  <a:moveTo>
                    <a:pt x="617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7" y="5969"/>
                  </a:cubicBezTo>
                  <a:lnTo>
                    <a:pt x="4337" y="5969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5691428" y="4188886"/>
              <a:ext cx="99411" cy="120519"/>
            </a:xfrm>
            <a:custGeom>
              <a:rect b="b" l="l" r="r" t="t"/>
              <a:pathLst>
                <a:path extrusionOk="0" h="5970" w="4925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872958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054489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236020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6417571" y="4188886"/>
              <a:ext cx="99411" cy="120519"/>
            </a:xfrm>
            <a:custGeom>
              <a:rect b="b" l="l" r="r" t="t"/>
              <a:pathLst>
                <a:path extrusionOk="0" h="5970" w="4925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6599101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6780632" y="4188886"/>
              <a:ext cx="99976" cy="120519"/>
            </a:xfrm>
            <a:custGeom>
              <a:rect b="b" l="l" r="r" t="t"/>
              <a:pathLst>
                <a:path extrusionOk="0" h="5970" w="4953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962163" y="4188886"/>
              <a:ext cx="99976" cy="120519"/>
            </a:xfrm>
            <a:custGeom>
              <a:rect b="b" l="l" r="r" t="t"/>
              <a:pathLst>
                <a:path extrusionOk="0" h="5970" w="4953">
                  <a:moveTo>
                    <a:pt x="616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616" y="5969"/>
                  </a:cubicBezTo>
                  <a:lnTo>
                    <a:pt x="4337" y="5969"/>
                  </a:lnTo>
                  <a:cubicBezTo>
                    <a:pt x="4685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7143714" y="4188886"/>
              <a:ext cx="99956" cy="120519"/>
            </a:xfrm>
            <a:custGeom>
              <a:rect b="b" l="l" r="r" t="t"/>
              <a:pathLst>
                <a:path extrusionOk="0" h="5970" w="4952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7325244" y="4188886"/>
              <a:ext cx="99956" cy="120519"/>
            </a:xfrm>
            <a:custGeom>
              <a:rect b="b" l="l" r="r" t="t"/>
              <a:pathLst>
                <a:path extrusionOk="0" h="5970" w="4952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63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63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7507320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7688851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7870381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90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051932" y="4188886"/>
              <a:ext cx="99411" cy="120519"/>
            </a:xfrm>
            <a:custGeom>
              <a:rect b="b" l="l" r="r" t="t"/>
              <a:pathLst>
                <a:path extrusionOk="0" h="5970" w="4925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233463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8414994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89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8596524" y="4188886"/>
              <a:ext cx="99976" cy="120519"/>
            </a:xfrm>
            <a:custGeom>
              <a:rect b="b" l="l" r="r" t="t"/>
              <a:pathLst>
                <a:path extrusionOk="0" h="5970" w="4953">
                  <a:moveTo>
                    <a:pt x="616" y="0"/>
                  </a:moveTo>
                  <a:cubicBezTo>
                    <a:pt x="269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9" y="5969"/>
                    <a:pt x="616" y="5969"/>
                  </a:cubicBezTo>
                  <a:lnTo>
                    <a:pt x="4337" y="5969"/>
                  </a:lnTo>
                  <a:cubicBezTo>
                    <a:pt x="4685" y="5969"/>
                    <a:pt x="4953" y="5702"/>
                    <a:pt x="4953" y="5380"/>
                  </a:cubicBezTo>
                  <a:lnTo>
                    <a:pt x="4953" y="589"/>
                  </a:lnTo>
                  <a:cubicBezTo>
                    <a:pt x="4953" y="268"/>
                    <a:pt x="4685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78075" y="4188886"/>
              <a:ext cx="99956" cy="120519"/>
            </a:xfrm>
            <a:custGeom>
              <a:rect b="b" l="l" r="r" t="t"/>
              <a:pathLst>
                <a:path extrusionOk="0" h="5970" w="4952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8959606" y="4188886"/>
              <a:ext cx="99976" cy="120519"/>
            </a:xfrm>
            <a:custGeom>
              <a:rect b="b" l="l" r="r" t="t"/>
              <a:pathLst>
                <a:path extrusionOk="0" h="5970" w="4953">
                  <a:moveTo>
                    <a:pt x="616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616" y="5969"/>
                  </a:cubicBezTo>
                  <a:lnTo>
                    <a:pt x="4336" y="5969"/>
                  </a:lnTo>
                  <a:cubicBezTo>
                    <a:pt x="4684" y="5969"/>
                    <a:pt x="4952" y="5702"/>
                    <a:pt x="4952" y="5380"/>
                  </a:cubicBezTo>
                  <a:lnTo>
                    <a:pt x="4952" y="589"/>
                  </a:lnTo>
                  <a:cubicBezTo>
                    <a:pt x="4952" y="268"/>
                    <a:pt x="4684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3875535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69"/>
                  </a:cubicBezTo>
                  <a:lnTo>
                    <a:pt x="4336" y="5969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057066" y="4188886"/>
              <a:ext cx="99431" cy="120519"/>
            </a:xfrm>
            <a:custGeom>
              <a:rect b="b" l="l" r="r" t="t"/>
              <a:pathLst>
                <a:path extrusionOk="0" h="5970" w="4926">
                  <a:moveTo>
                    <a:pt x="590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5380"/>
                  </a:lnTo>
                  <a:cubicBezTo>
                    <a:pt x="1" y="5702"/>
                    <a:pt x="268" y="5969"/>
                    <a:pt x="590" y="5969"/>
                  </a:cubicBezTo>
                  <a:lnTo>
                    <a:pt x="4337" y="5969"/>
                  </a:lnTo>
                  <a:cubicBezTo>
                    <a:pt x="4658" y="5969"/>
                    <a:pt x="4926" y="5702"/>
                    <a:pt x="4926" y="5380"/>
                  </a:cubicBezTo>
                  <a:lnTo>
                    <a:pt x="4926" y="589"/>
                  </a:lnTo>
                  <a:cubicBezTo>
                    <a:pt x="4926" y="268"/>
                    <a:pt x="4658" y="0"/>
                    <a:pt x="4337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875535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7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7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4057066" y="3033765"/>
              <a:ext cx="99431" cy="121044"/>
            </a:xfrm>
            <a:custGeom>
              <a:rect b="b" l="l" r="r" t="t"/>
              <a:pathLst>
                <a:path extrusionOk="0" h="5996" w="4926">
                  <a:moveTo>
                    <a:pt x="589" y="0"/>
                  </a:moveTo>
                  <a:cubicBezTo>
                    <a:pt x="268" y="0"/>
                    <a:pt x="0" y="268"/>
                    <a:pt x="0" y="589"/>
                  </a:cubicBezTo>
                  <a:lnTo>
                    <a:pt x="0" y="5380"/>
                  </a:lnTo>
                  <a:cubicBezTo>
                    <a:pt x="0" y="5702"/>
                    <a:pt x="268" y="5969"/>
                    <a:pt x="589" y="5996"/>
                  </a:cubicBezTo>
                  <a:lnTo>
                    <a:pt x="4336" y="5996"/>
                  </a:lnTo>
                  <a:cubicBezTo>
                    <a:pt x="4658" y="5969"/>
                    <a:pt x="4925" y="5702"/>
                    <a:pt x="4925" y="5380"/>
                  </a:cubicBezTo>
                  <a:lnTo>
                    <a:pt x="4925" y="589"/>
                  </a:lnTo>
                  <a:cubicBezTo>
                    <a:pt x="4925" y="268"/>
                    <a:pt x="4658" y="0"/>
                    <a:pt x="4336" y="0"/>
                  </a:cubicBez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>
            <p:ph type="title"/>
          </p:nvPr>
        </p:nvSpPr>
        <p:spPr>
          <a:xfrm rot="-422741">
            <a:off x="2694738" y="2631538"/>
            <a:ext cx="2069125" cy="1028087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499" name="Google Shape;499;p28"/>
          <p:cNvSpPr txBox="1"/>
          <p:nvPr>
            <p:ph idx="2" type="title"/>
          </p:nvPr>
        </p:nvSpPr>
        <p:spPr>
          <a:xfrm rot="-425470">
            <a:off x="5174262" y="1162735"/>
            <a:ext cx="755781" cy="72947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00" name="Google Shape;500;p28"/>
          <p:cNvSpPr txBox="1"/>
          <p:nvPr>
            <p:ph idx="3" type="title"/>
          </p:nvPr>
        </p:nvSpPr>
        <p:spPr>
          <a:xfrm rot="-425195">
            <a:off x="5763901" y="1050291"/>
            <a:ext cx="1164798" cy="70711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501" name="Google Shape;501;p28"/>
          <p:cNvSpPr txBox="1"/>
          <p:nvPr>
            <p:ph idx="4" type="title"/>
          </p:nvPr>
        </p:nvSpPr>
        <p:spPr>
          <a:xfrm rot="-426647">
            <a:off x="3440210" y="1435042"/>
            <a:ext cx="748860" cy="72947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02" name="Google Shape;502;p28"/>
          <p:cNvSpPr txBox="1"/>
          <p:nvPr>
            <p:ph idx="5" type="title"/>
          </p:nvPr>
        </p:nvSpPr>
        <p:spPr>
          <a:xfrm rot="-425752">
            <a:off x="4023930" y="1339888"/>
            <a:ext cx="1170566" cy="68988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03" name="Google Shape;503;p28"/>
          <p:cNvSpPr txBox="1"/>
          <p:nvPr>
            <p:ph idx="7" type="title"/>
          </p:nvPr>
        </p:nvSpPr>
        <p:spPr>
          <a:xfrm rot="-425444">
            <a:off x="6672247" y="1654577"/>
            <a:ext cx="746106" cy="72947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504" name="Google Shape;504;p28"/>
          <p:cNvSpPr txBox="1"/>
          <p:nvPr>
            <p:ph idx="8" type="title"/>
          </p:nvPr>
        </p:nvSpPr>
        <p:spPr>
          <a:xfrm rot="-425413">
            <a:off x="7252274" y="1544669"/>
            <a:ext cx="1164203" cy="70528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analysis</a:t>
            </a:r>
            <a:endParaRPr/>
          </a:p>
        </p:txBody>
      </p:sp>
      <p:sp>
        <p:nvSpPr>
          <p:cNvPr id="505" name="Google Shape;505;p28"/>
          <p:cNvSpPr txBox="1"/>
          <p:nvPr>
            <p:ph idx="13" type="title"/>
          </p:nvPr>
        </p:nvSpPr>
        <p:spPr>
          <a:xfrm rot="-425437">
            <a:off x="4279232" y="1990763"/>
            <a:ext cx="743688" cy="72947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506" name="Google Shape;506;p28"/>
          <p:cNvSpPr txBox="1"/>
          <p:nvPr>
            <p:ph idx="14" type="title"/>
          </p:nvPr>
        </p:nvSpPr>
        <p:spPr>
          <a:xfrm rot="-425375">
            <a:off x="4855511" y="1860407"/>
            <a:ext cx="1684479" cy="69349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grpSp>
        <p:nvGrpSpPr>
          <p:cNvPr id="507" name="Google Shape;507;p28"/>
          <p:cNvGrpSpPr/>
          <p:nvPr/>
        </p:nvGrpSpPr>
        <p:grpSpPr>
          <a:xfrm>
            <a:off x="371571" y="1764085"/>
            <a:ext cx="2318904" cy="3102941"/>
            <a:chOff x="371571" y="1764085"/>
            <a:chExt cx="2318904" cy="3102941"/>
          </a:xfrm>
        </p:grpSpPr>
        <p:sp>
          <p:nvSpPr>
            <p:cNvPr id="508" name="Google Shape;508;p28"/>
            <p:cNvSpPr/>
            <p:nvPr/>
          </p:nvSpPr>
          <p:spPr>
            <a:xfrm>
              <a:off x="1462999" y="2701093"/>
              <a:ext cx="1030130" cy="1797339"/>
            </a:xfrm>
            <a:custGeom>
              <a:rect b="b" l="l" r="r" t="t"/>
              <a:pathLst>
                <a:path extrusionOk="0" h="55857" w="32014">
                  <a:moveTo>
                    <a:pt x="0" y="0"/>
                  </a:moveTo>
                  <a:lnTo>
                    <a:pt x="67" y="1003"/>
                  </a:lnTo>
                  <a:lnTo>
                    <a:pt x="3392" y="50694"/>
                  </a:lnTo>
                  <a:cubicBezTo>
                    <a:pt x="3576" y="53585"/>
                    <a:pt x="9224" y="55857"/>
                    <a:pt x="16007" y="55857"/>
                  </a:cubicBezTo>
                  <a:cubicBezTo>
                    <a:pt x="17511" y="55857"/>
                    <a:pt x="19015" y="55740"/>
                    <a:pt x="20502" y="55506"/>
                  </a:cubicBezTo>
                  <a:cubicBezTo>
                    <a:pt x="25113" y="54771"/>
                    <a:pt x="28472" y="52916"/>
                    <a:pt x="28622" y="50694"/>
                  </a:cubicBezTo>
                  <a:lnTo>
                    <a:pt x="32014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465155" y="2733335"/>
              <a:ext cx="657547" cy="1765097"/>
            </a:xfrm>
            <a:custGeom>
              <a:rect b="b" l="l" r="r" t="t"/>
              <a:pathLst>
                <a:path extrusionOk="0" h="54855" w="20435">
                  <a:moveTo>
                    <a:pt x="0" y="1"/>
                  </a:moveTo>
                  <a:lnTo>
                    <a:pt x="3325" y="49692"/>
                  </a:lnTo>
                  <a:cubicBezTo>
                    <a:pt x="3509" y="52583"/>
                    <a:pt x="9157" y="54855"/>
                    <a:pt x="15940" y="54855"/>
                  </a:cubicBezTo>
                  <a:cubicBezTo>
                    <a:pt x="17444" y="54855"/>
                    <a:pt x="18948" y="54738"/>
                    <a:pt x="20435" y="54504"/>
                  </a:cubicBezTo>
                  <a:lnTo>
                    <a:pt x="13568" y="4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536107" y="2562376"/>
              <a:ext cx="883916" cy="180162"/>
            </a:xfrm>
            <a:custGeom>
              <a:rect b="b" l="l" r="r" t="t"/>
              <a:pathLst>
                <a:path extrusionOk="0" h="5599" w="27470">
                  <a:moveTo>
                    <a:pt x="1" y="1"/>
                  </a:moveTo>
                  <a:lnTo>
                    <a:pt x="1" y="5598"/>
                  </a:lnTo>
                  <a:lnTo>
                    <a:pt x="27470" y="5598"/>
                  </a:lnTo>
                  <a:lnTo>
                    <a:pt x="27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372677" y="2701093"/>
              <a:ext cx="1210260" cy="180130"/>
            </a:xfrm>
            <a:custGeom>
              <a:rect b="b" l="l" r="r" t="t"/>
              <a:pathLst>
                <a:path extrusionOk="0" h="5598" w="37612">
                  <a:moveTo>
                    <a:pt x="0" y="0"/>
                  </a:moveTo>
                  <a:lnTo>
                    <a:pt x="0" y="5598"/>
                  </a:lnTo>
                  <a:lnTo>
                    <a:pt x="37611" y="5598"/>
                  </a:lnTo>
                  <a:lnTo>
                    <a:pt x="37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372677" y="2562376"/>
              <a:ext cx="880151" cy="318847"/>
            </a:xfrm>
            <a:custGeom>
              <a:rect b="b" l="l" r="r" t="t"/>
              <a:pathLst>
                <a:path extrusionOk="0" h="9909" w="27353">
                  <a:moveTo>
                    <a:pt x="5080" y="1"/>
                  </a:moveTo>
                  <a:lnTo>
                    <a:pt x="5080" y="4311"/>
                  </a:lnTo>
                  <a:lnTo>
                    <a:pt x="0" y="4311"/>
                  </a:lnTo>
                  <a:lnTo>
                    <a:pt x="0" y="9909"/>
                  </a:lnTo>
                  <a:lnTo>
                    <a:pt x="27352" y="9909"/>
                  </a:lnTo>
                  <a:lnTo>
                    <a:pt x="27352" y="6417"/>
                  </a:lnTo>
                  <a:lnTo>
                    <a:pt x="14169" y="6417"/>
                  </a:lnTo>
                  <a:lnTo>
                    <a:pt x="14169" y="4311"/>
                  </a:lnTo>
                  <a:lnTo>
                    <a:pt x="21872" y="4311"/>
                  </a:lnTo>
                  <a:lnTo>
                    <a:pt x="18814" y="1"/>
                  </a:ln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536107" y="2672584"/>
              <a:ext cx="883916" cy="28541"/>
            </a:xfrm>
            <a:custGeom>
              <a:rect b="b" l="l" r="r" t="t"/>
              <a:pathLst>
                <a:path extrusionOk="0" h="887" w="27470">
                  <a:moveTo>
                    <a:pt x="1" y="1"/>
                  </a:moveTo>
                  <a:lnTo>
                    <a:pt x="1" y="886"/>
                  </a:lnTo>
                  <a:lnTo>
                    <a:pt x="27470" y="886"/>
                  </a:lnTo>
                  <a:lnTo>
                    <a:pt x="27470" y="1"/>
                  </a:ln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918922" y="1764085"/>
              <a:ext cx="563460" cy="798324"/>
            </a:xfrm>
            <a:custGeom>
              <a:rect b="b" l="l" r="r" t="t"/>
              <a:pathLst>
                <a:path extrusionOk="0" h="24810" w="17511">
                  <a:moveTo>
                    <a:pt x="2873" y="1"/>
                  </a:moveTo>
                  <a:cubicBezTo>
                    <a:pt x="1360" y="1"/>
                    <a:pt x="0" y="1223"/>
                    <a:pt x="0" y="2888"/>
                  </a:cubicBezTo>
                  <a:lnTo>
                    <a:pt x="0" y="24810"/>
                  </a:lnTo>
                  <a:lnTo>
                    <a:pt x="3492" y="24810"/>
                  </a:lnTo>
                  <a:lnTo>
                    <a:pt x="2674" y="4442"/>
                  </a:lnTo>
                  <a:cubicBezTo>
                    <a:pt x="2634" y="3628"/>
                    <a:pt x="3297" y="3016"/>
                    <a:pt x="4043" y="3016"/>
                  </a:cubicBezTo>
                  <a:cubicBezTo>
                    <a:pt x="4231" y="3016"/>
                    <a:pt x="4424" y="3055"/>
                    <a:pt x="4612" y="3139"/>
                  </a:cubicBezTo>
                  <a:lnTo>
                    <a:pt x="15422" y="8018"/>
                  </a:lnTo>
                  <a:cubicBezTo>
                    <a:pt x="15596" y="8090"/>
                    <a:pt x="15778" y="8124"/>
                    <a:pt x="15957" y="8124"/>
                  </a:cubicBezTo>
                  <a:cubicBezTo>
                    <a:pt x="16482" y="8124"/>
                    <a:pt x="16986" y="7827"/>
                    <a:pt x="17210" y="7316"/>
                  </a:cubicBezTo>
                  <a:cubicBezTo>
                    <a:pt x="17511" y="6631"/>
                    <a:pt x="17193" y="5829"/>
                    <a:pt x="16508" y="5528"/>
                  </a:cubicBezTo>
                  <a:lnTo>
                    <a:pt x="3994" y="231"/>
                  </a:lnTo>
                  <a:cubicBezTo>
                    <a:pt x="3623" y="74"/>
                    <a:pt x="3243" y="1"/>
                    <a:pt x="2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62987" y="2618108"/>
              <a:ext cx="1131232" cy="801799"/>
            </a:xfrm>
            <a:custGeom>
              <a:rect b="b" l="l" r="r" t="t"/>
              <a:pathLst>
                <a:path extrusionOk="0" h="24918" w="35156">
                  <a:moveTo>
                    <a:pt x="20415" y="0"/>
                  </a:moveTo>
                  <a:cubicBezTo>
                    <a:pt x="19329" y="0"/>
                    <a:pt x="18249" y="660"/>
                    <a:pt x="17661" y="1577"/>
                  </a:cubicBezTo>
                  <a:cubicBezTo>
                    <a:pt x="16778" y="676"/>
                    <a:pt x="15664" y="263"/>
                    <a:pt x="14567" y="263"/>
                  </a:cubicBezTo>
                  <a:cubicBezTo>
                    <a:pt x="12595" y="263"/>
                    <a:pt x="10678" y="1599"/>
                    <a:pt x="10259" y="3833"/>
                  </a:cubicBezTo>
                  <a:cubicBezTo>
                    <a:pt x="9890" y="2941"/>
                    <a:pt x="9035" y="2399"/>
                    <a:pt x="8131" y="2399"/>
                  </a:cubicBezTo>
                  <a:cubicBezTo>
                    <a:pt x="7850" y="2399"/>
                    <a:pt x="7563" y="2452"/>
                    <a:pt x="7285" y="2563"/>
                  </a:cubicBezTo>
                  <a:cubicBezTo>
                    <a:pt x="6116" y="3014"/>
                    <a:pt x="5531" y="4334"/>
                    <a:pt x="5965" y="5520"/>
                  </a:cubicBezTo>
                  <a:cubicBezTo>
                    <a:pt x="5568" y="5414"/>
                    <a:pt x="5153" y="5361"/>
                    <a:pt x="4739" y="5361"/>
                  </a:cubicBezTo>
                  <a:cubicBezTo>
                    <a:pt x="3518" y="5361"/>
                    <a:pt x="2303" y="5825"/>
                    <a:pt x="1554" y="6773"/>
                  </a:cubicBezTo>
                  <a:cubicBezTo>
                    <a:pt x="1487" y="6840"/>
                    <a:pt x="1437" y="6924"/>
                    <a:pt x="1371" y="7007"/>
                  </a:cubicBezTo>
                  <a:cubicBezTo>
                    <a:pt x="569" y="8277"/>
                    <a:pt x="752" y="10215"/>
                    <a:pt x="2022" y="11051"/>
                  </a:cubicBezTo>
                  <a:cubicBezTo>
                    <a:pt x="0" y="12220"/>
                    <a:pt x="17" y="14994"/>
                    <a:pt x="869" y="16899"/>
                  </a:cubicBezTo>
                  <a:cubicBezTo>
                    <a:pt x="1621" y="18586"/>
                    <a:pt x="1788" y="20424"/>
                    <a:pt x="3259" y="21727"/>
                  </a:cubicBezTo>
                  <a:cubicBezTo>
                    <a:pt x="4579" y="22914"/>
                    <a:pt x="6467" y="23231"/>
                    <a:pt x="8254" y="23281"/>
                  </a:cubicBezTo>
                  <a:cubicBezTo>
                    <a:pt x="8622" y="23292"/>
                    <a:pt x="8991" y="23293"/>
                    <a:pt x="9361" y="23293"/>
                  </a:cubicBezTo>
                  <a:cubicBezTo>
                    <a:pt x="9551" y="23293"/>
                    <a:pt x="9740" y="23293"/>
                    <a:pt x="9930" y="23293"/>
                  </a:cubicBezTo>
                  <a:cubicBezTo>
                    <a:pt x="11153" y="23293"/>
                    <a:pt x="12376" y="23312"/>
                    <a:pt x="13568" y="23599"/>
                  </a:cubicBezTo>
                  <a:cubicBezTo>
                    <a:pt x="14637" y="23866"/>
                    <a:pt x="15640" y="24367"/>
                    <a:pt x="16692" y="24651"/>
                  </a:cubicBezTo>
                  <a:cubicBezTo>
                    <a:pt x="17434" y="24847"/>
                    <a:pt x="18179" y="24918"/>
                    <a:pt x="18926" y="24918"/>
                  </a:cubicBezTo>
                  <a:cubicBezTo>
                    <a:pt x="20667" y="24918"/>
                    <a:pt x="22418" y="24533"/>
                    <a:pt x="24161" y="24451"/>
                  </a:cubicBezTo>
                  <a:cubicBezTo>
                    <a:pt x="24405" y="24441"/>
                    <a:pt x="24651" y="24437"/>
                    <a:pt x="24899" y="24437"/>
                  </a:cubicBezTo>
                  <a:cubicBezTo>
                    <a:pt x="25656" y="24437"/>
                    <a:pt x="26432" y="24472"/>
                    <a:pt x="27205" y="24472"/>
                  </a:cubicBezTo>
                  <a:cubicBezTo>
                    <a:pt x="28756" y="24472"/>
                    <a:pt x="30293" y="24333"/>
                    <a:pt x="31630" y="23498"/>
                  </a:cubicBezTo>
                  <a:cubicBezTo>
                    <a:pt x="32833" y="22747"/>
                    <a:pt x="33685" y="21092"/>
                    <a:pt x="32883" y="19940"/>
                  </a:cubicBezTo>
                  <a:cubicBezTo>
                    <a:pt x="33819" y="19087"/>
                    <a:pt x="34738" y="18085"/>
                    <a:pt x="34921" y="16832"/>
                  </a:cubicBezTo>
                  <a:cubicBezTo>
                    <a:pt x="35072" y="15796"/>
                    <a:pt x="35155" y="14777"/>
                    <a:pt x="34604" y="13824"/>
                  </a:cubicBezTo>
                  <a:cubicBezTo>
                    <a:pt x="34387" y="13557"/>
                    <a:pt x="34136" y="13306"/>
                    <a:pt x="33869" y="13089"/>
                  </a:cubicBezTo>
                  <a:cubicBezTo>
                    <a:pt x="33451" y="12705"/>
                    <a:pt x="33000" y="12371"/>
                    <a:pt x="32515" y="12103"/>
                  </a:cubicBezTo>
                  <a:cubicBezTo>
                    <a:pt x="32410" y="12058"/>
                    <a:pt x="32322" y="12033"/>
                    <a:pt x="32252" y="12033"/>
                  </a:cubicBezTo>
                  <a:cubicBezTo>
                    <a:pt x="32166" y="12033"/>
                    <a:pt x="32108" y="12071"/>
                    <a:pt x="32081" y="12153"/>
                  </a:cubicBezTo>
                  <a:cubicBezTo>
                    <a:pt x="32515" y="10691"/>
                    <a:pt x="31393" y="9329"/>
                    <a:pt x="29999" y="9329"/>
                  </a:cubicBezTo>
                  <a:cubicBezTo>
                    <a:pt x="29784" y="9329"/>
                    <a:pt x="29563" y="9361"/>
                    <a:pt x="29341" y="9430"/>
                  </a:cubicBezTo>
                  <a:cubicBezTo>
                    <a:pt x="30489" y="7905"/>
                    <a:pt x="29383" y="5735"/>
                    <a:pt x="27492" y="5735"/>
                  </a:cubicBezTo>
                  <a:cubicBezTo>
                    <a:pt x="27457" y="5735"/>
                    <a:pt x="27422" y="5736"/>
                    <a:pt x="27386" y="5737"/>
                  </a:cubicBezTo>
                  <a:cubicBezTo>
                    <a:pt x="28338" y="4802"/>
                    <a:pt x="27720" y="3014"/>
                    <a:pt x="26500" y="2462"/>
                  </a:cubicBezTo>
                  <a:cubicBezTo>
                    <a:pt x="26105" y="2282"/>
                    <a:pt x="25684" y="2203"/>
                    <a:pt x="25254" y="2203"/>
                  </a:cubicBezTo>
                  <a:cubicBezTo>
                    <a:pt x="24375" y="2203"/>
                    <a:pt x="23465" y="2531"/>
                    <a:pt x="22691" y="2980"/>
                  </a:cubicBezTo>
                  <a:cubicBezTo>
                    <a:pt x="23159" y="1777"/>
                    <a:pt x="22206" y="341"/>
                    <a:pt x="20953" y="56"/>
                  </a:cubicBezTo>
                  <a:cubicBezTo>
                    <a:pt x="20775" y="18"/>
                    <a:pt x="20595" y="0"/>
                    <a:pt x="20415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544718" y="2827969"/>
              <a:ext cx="310223" cy="245868"/>
            </a:xfrm>
            <a:custGeom>
              <a:rect b="b" l="l" r="r" t="t"/>
              <a:pathLst>
                <a:path extrusionOk="0" h="7641" w="9641">
                  <a:moveTo>
                    <a:pt x="2645" y="0"/>
                  </a:moveTo>
                  <a:cubicBezTo>
                    <a:pt x="2632" y="0"/>
                    <a:pt x="2619" y="0"/>
                    <a:pt x="2607" y="1"/>
                  </a:cubicBezTo>
                  <a:cubicBezTo>
                    <a:pt x="1587" y="84"/>
                    <a:pt x="735" y="786"/>
                    <a:pt x="451" y="1755"/>
                  </a:cubicBezTo>
                  <a:cubicBezTo>
                    <a:pt x="0" y="3309"/>
                    <a:pt x="1003" y="5197"/>
                    <a:pt x="2673" y="5398"/>
                  </a:cubicBezTo>
                  <a:cubicBezTo>
                    <a:pt x="2222" y="5949"/>
                    <a:pt x="2239" y="6851"/>
                    <a:pt x="2757" y="7336"/>
                  </a:cubicBezTo>
                  <a:cubicBezTo>
                    <a:pt x="2976" y="7540"/>
                    <a:pt x="3274" y="7640"/>
                    <a:pt x="3572" y="7640"/>
                  </a:cubicBezTo>
                  <a:cubicBezTo>
                    <a:pt x="3980" y="7640"/>
                    <a:pt x="4385" y="7452"/>
                    <a:pt x="4578" y="7085"/>
                  </a:cubicBezTo>
                  <a:cubicBezTo>
                    <a:pt x="4829" y="6651"/>
                    <a:pt x="4745" y="6083"/>
                    <a:pt x="5029" y="5682"/>
                  </a:cubicBezTo>
                  <a:cubicBezTo>
                    <a:pt x="5247" y="6133"/>
                    <a:pt x="5597" y="6517"/>
                    <a:pt x="6032" y="6768"/>
                  </a:cubicBezTo>
                  <a:cubicBezTo>
                    <a:pt x="6224" y="6875"/>
                    <a:pt x="6435" y="6927"/>
                    <a:pt x="6645" y="6927"/>
                  </a:cubicBezTo>
                  <a:cubicBezTo>
                    <a:pt x="6926" y="6927"/>
                    <a:pt x="7206" y="6833"/>
                    <a:pt x="7435" y="6651"/>
                  </a:cubicBezTo>
                  <a:cubicBezTo>
                    <a:pt x="7586" y="6500"/>
                    <a:pt x="7703" y="6316"/>
                    <a:pt x="7786" y="6099"/>
                  </a:cubicBezTo>
                  <a:cubicBezTo>
                    <a:pt x="8004" y="5531"/>
                    <a:pt x="7970" y="4813"/>
                    <a:pt x="7502" y="4395"/>
                  </a:cubicBezTo>
                  <a:lnTo>
                    <a:pt x="7502" y="4395"/>
                  </a:lnTo>
                  <a:cubicBezTo>
                    <a:pt x="7624" y="4502"/>
                    <a:pt x="7773" y="4547"/>
                    <a:pt x="7933" y="4547"/>
                  </a:cubicBezTo>
                  <a:cubicBezTo>
                    <a:pt x="8501" y="4547"/>
                    <a:pt x="9214" y="3980"/>
                    <a:pt x="9357" y="3576"/>
                  </a:cubicBezTo>
                  <a:cubicBezTo>
                    <a:pt x="9641" y="2774"/>
                    <a:pt x="8989" y="1939"/>
                    <a:pt x="8237" y="1538"/>
                  </a:cubicBezTo>
                  <a:cubicBezTo>
                    <a:pt x="7947" y="1383"/>
                    <a:pt x="7640" y="1290"/>
                    <a:pt x="7365" y="1290"/>
                  </a:cubicBezTo>
                  <a:cubicBezTo>
                    <a:pt x="6963" y="1290"/>
                    <a:pt x="6626" y="1487"/>
                    <a:pt x="6504" y="1973"/>
                  </a:cubicBezTo>
                  <a:lnTo>
                    <a:pt x="6504" y="1973"/>
                  </a:lnTo>
                  <a:cubicBezTo>
                    <a:pt x="6660" y="1328"/>
                    <a:pt x="6644" y="179"/>
                    <a:pt x="5774" y="179"/>
                  </a:cubicBezTo>
                  <a:cubicBezTo>
                    <a:pt x="5739" y="179"/>
                    <a:pt x="5702" y="181"/>
                    <a:pt x="5664" y="184"/>
                  </a:cubicBezTo>
                  <a:cubicBezTo>
                    <a:pt x="5046" y="235"/>
                    <a:pt x="4628" y="920"/>
                    <a:pt x="4745" y="1521"/>
                  </a:cubicBezTo>
                  <a:cubicBezTo>
                    <a:pt x="4449" y="614"/>
                    <a:pt x="3599" y="0"/>
                    <a:pt x="2645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272122" y="2726160"/>
              <a:ext cx="271546" cy="284803"/>
            </a:xfrm>
            <a:custGeom>
              <a:rect b="b" l="l" r="r" t="t"/>
              <a:pathLst>
                <a:path extrusionOk="0" h="8851" w="8439">
                  <a:moveTo>
                    <a:pt x="4645" y="1"/>
                  </a:moveTo>
                  <a:cubicBezTo>
                    <a:pt x="4502" y="1"/>
                    <a:pt x="4357" y="14"/>
                    <a:pt x="4211" y="40"/>
                  </a:cubicBezTo>
                  <a:cubicBezTo>
                    <a:pt x="2624" y="308"/>
                    <a:pt x="1371" y="2028"/>
                    <a:pt x="1906" y="3616"/>
                  </a:cubicBezTo>
                  <a:cubicBezTo>
                    <a:pt x="1809" y="3595"/>
                    <a:pt x="1710" y="3584"/>
                    <a:pt x="1610" y="3584"/>
                  </a:cubicBezTo>
                  <a:cubicBezTo>
                    <a:pt x="1006" y="3584"/>
                    <a:pt x="388" y="3963"/>
                    <a:pt x="201" y="4551"/>
                  </a:cubicBezTo>
                  <a:cubicBezTo>
                    <a:pt x="1" y="5220"/>
                    <a:pt x="519" y="6055"/>
                    <a:pt x="1221" y="6089"/>
                  </a:cubicBezTo>
                  <a:cubicBezTo>
                    <a:pt x="1233" y="6089"/>
                    <a:pt x="1246" y="6089"/>
                    <a:pt x="1259" y="6089"/>
                  </a:cubicBezTo>
                  <a:cubicBezTo>
                    <a:pt x="1688" y="6089"/>
                    <a:pt x="2092" y="5857"/>
                    <a:pt x="2505" y="5857"/>
                  </a:cubicBezTo>
                  <a:cubicBezTo>
                    <a:pt x="2561" y="5857"/>
                    <a:pt x="2618" y="5862"/>
                    <a:pt x="2674" y="5871"/>
                  </a:cubicBezTo>
                  <a:cubicBezTo>
                    <a:pt x="2373" y="6272"/>
                    <a:pt x="2190" y="6740"/>
                    <a:pt x="2140" y="7242"/>
                  </a:cubicBezTo>
                  <a:cubicBezTo>
                    <a:pt x="2123" y="7759"/>
                    <a:pt x="2390" y="8244"/>
                    <a:pt x="2858" y="8461"/>
                  </a:cubicBezTo>
                  <a:cubicBezTo>
                    <a:pt x="3005" y="8510"/>
                    <a:pt x="3169" y="8541"/>
                    <a:pt x="3332" y="8541"/>
                  </a:cubicBezTo>
                  <a:cubicBezTo>
                    <a:pt x="3392" y="8541"/>
                    <a:pt x="3451" y="8537"/>
                    <a:pt x="3510" y="8528"/>
                  </a:cubicBezTo>
                  <a:cubicBezTo>
                    <a:pt x="4110" y="8478"/>
                    <a:pt x="4759" y="8129"/>
                    <a:pt x="4929" y="7547"/>
                  </a:cubicBezTo>
                  <a:lnTo>
                    <a:pt x="4929" y="7547"/>
                  </a:lnTo>
                  <a:cubicBezTo>
                    <a:pt x="4743" y="8199"/>
                    <a:pt x="5812" y="8850"/>
                    <a:pt x="6388" y="8850"/>
                  </a:cubicBezTo>
                  <a:cubicBezTo>
                    <a:pt x="6416" y="8850"/>
                    <a:pt x="6442" y="8849"/>
                    <a:pt x="6467" y="8846"/>
                  </a:cubicBezTo>
                  <a:cubicBezTo>
                    <a:pt x="7302" y="8745"/>
                    <a:pt x="7770" y="7793"/>
                    <a:pt x="7804" y="6941"/>
                  </a:cubicBezTo>
                  <a:cubicBezTo>
                    <a:pt x="7834" y="6210"/>
                    <a:pt x="7557" y="5558"/>
                    <a:pt x="6902" y="5558"/>
                  </a:cubicBezTo>
                  <a:cubicBezTo>
                    <a:pt x="6824" y="5558"/>
                    <a:pt x="6740" y="5568"/>
                    <a:pt x="6651" y="5587"/>
                  </a:cubicBezTo>
                  <a:cubicBezTo>
                    <a:pt x="7319" y="5437"/>
                    <a:pt x="8439" y="4886"/>
                    <a:pt x="7921" y="4034"/>
                  </a:cubicBezTo>
                  <a:cubicBezTo>
                    <a:pt x="7724" y="3728"/>
                    <a:pt x="7364" y="3574"/>
                    <a:pt x="7003" y="3574"/>
                  </a:cubicBezTo>
                  <a:cubicBezTo>
                    <a:pt x="6751" y="3574"/>
                    <a:pt x="6499" y="3649"/>
                    <a:pt x="6300" y="3800"/>
                  </a:cubicBezTo>
                  <a:cubicBezTo>
                    <a:pt x="7002" y="3131"/>
                    <a:pt x="7169" y="2079"/>
                    <a:pt x="6734" y="1210"/>
                  </a:cubicBezTo>
                  <a:cubicBezTo>
                    <a:pt x="6291" y="452"/>
                    <a:pt x="5494" y="1"/>
                    <a:pt x="4645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925378" y="2641115"/>
              <a:ext cx="289276" cy="191874"/>
            </a:xfrm>
            <a:custGeom>
              <a:rect b="b" l="l" r="r" t="t"/>
              <a:pathLst>
                <a:path extrusionOk="0" h="5963" w="8990">
                  <a:moveTo>
                    <a:pt x="6014" y="0"/>
                  </a:moveTo>
                  <a:cubicBezTo>
                    <a:pt x="5806" y="0"/>
                    <a:pt x="5597" y="60"/>
                    <a:pt x="5413" y="177"/>
                  </a:cubicBezTo>
                  <a:cubicBezTo>
                    <a:pt x="5062" y="411"/>
                    <a:pt x="4845" y="795"/>
                    <a:pt x="4795" y="1196"/>
                  </a:cubicBezTo>
                  <a:cubicBezTo>
                    <a:pt x="4695" y="895"/>
                    <a:pt x="4478" y="645"/>
                    <a:pt x="4177" y="511"/>
                  </a:cubicBezTo>
                  <a:cubicBezTo>
                    <a:pt x="3849" y="338"/>
                    <a:pt x="3525" y="261"/>
                    <a:pt x="3215" y="261"/>
                  </a:cubicBezTo>
                  <a:cubicBezTo>
                    <a:pt x="1345" y="261"/>
                    <a:pt x="1" y="3071"/>
                    <a:pt x="1621" y="4504"/>
                  </a:cubicBezTo>
                  <a:cubicBezTo>
                    <a:pt x="2036" y="4858"/>
                    <a:pt x="2555" y="5039"/>
                    <a:pt x="3077" y="5039"/>
                  </a:cubicBezTo>
                  <a:cubicBezTo>
                    <a:pt x="3542" y="5039"/>
                    <a:pt x="4010" y="4896"/>
                    <a:pt x="4411" y="4605"/>
                  </a:cubicBezTo>
                  <a:cubicBezTo>
                    <a:pt x="4549" y="5432"/>
                    <a:pt x="5144" y="5963"/>
                    <a:pt x="5817" y="5963"/>
                  </a:cubicBezTo>
                  <a:cubicBezTo>
                    <a:pt x="6205" y="5963"/>
                    <a:pt x="6618" y="5787"/>
                    <a:pt x="6984" y="5390"/>
                  </a:cubicBezTo>
                  <a:cubicBezTo>
                    <a:pt x="7402" y="4889"/>
                    <a:pt x="7585" y="4237"/>
                    <a:pt x="7452" y="3602"/>
                  </a:cubicBezTo>
                  <a:cubicBezTo>
                    <a:pt x="8003" y="3519"/>
                    <a:pt x="8605" y="3301"/>
                    <a:pt x="8839" y="2800"/>
                  </a:cubicBezTo>
                  <a:cubicBezTo>
                    <a:pt x="8989" y="2449"/>
                    <a:pt x="8956" y="2032"/>
                    <a:pt x="8722" y="1731"/>
                  </a:cubicBezTo>
                  <a:cubicBezTo>
                    <a:pt x="8488" y="1413"/>
                    <a:pt x="8120" y="1246"/>
                    <a:pt x="7736" y="1246"/>
                  </a:cubicBezTo>
                  <a:cubicBezTo>
                    <a:pt x="7452" y="1246"/>
                    <a:pt x="7118" y="1413"/>
                    <a:pt x="7068" y="1681"/>
                  </a:cubicBezTo>
                  <a:cubicBezTo>
                    <a:pt x="7118" y="1179"/>
                    <a:pt x="7084" y="645"/>
                    <a:pt x="6750" y="294"/>
                  </a:cubicBezTo>
                  <a:cubicBezTo>
                    <a:pt x="6544" y="97"/>
                    <a:pt x="6280" y="0"/>
                    <a:pt x="6014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025353" y="2884602"/>
              <a:ext cx="243584" cy="264016"/>
            </a:xfrm>
            <a:custGeom>
              <a:rect b="b" l="l" r="r" t="t"/>
              <a:pathLst>
                <a:path extrusionOk="0" h="8205" w="7570">
                  <a:moveTo>
                    <a:pt x="2689" y="1"/>
                  </a:moveTo>
                  <a:cubicBezTo>
                    <a:pt x="1903" y="1"/>
                    <a:pt x="1148" y="256"/>
                    <a:pt x="686" y="897"/>
                  </a:cubicBezTo>
                  <a:cubicBezTo>
                    <a:pt x="235" y="1549"/>
                    <a:pt x="84" y="2384"/>
                    <a:pt x="301" y="3153"/>
                  </a:cubicBezTo>
                  <a:cubicBezTo>
                    <a:pt x="519" y="3905"/>
                    <a:pt x="1087" y="4323"/>
                    <a:pt x="1638" y="4807"/>
                  </a:cubicBezTo>
                  <a:cubicBezTo>
                    <a:pt x="1037" y="5375"/>
                    <a:pt x="1" y="5693"/>
                    <a:pt x="535" y="6812"/>
                  </a:cubicBezTo>
                  <a:cubicBezTo>
                    <a:pt x="796" y="7284"/>
                    <a:pt x="1277" y="7581"/>
                    <a:pt x="1812" y="7581"/>
                  </a:cubicBezTo>
                  <a:cubicBezTo>
                    <a:pt x="1826" y="7581"/>
                    <a:pt x="1841" y="7581"/>
                    <a:pt x="1855" y="7581"/>
                  </a:cubicBezTo>
                  <a:cubicBezTo>
                    <a:pt x="2373" y="7547"/>
                    <a:pt x="2824" y="7297"/>
                    <a:pt x="3108" y="6879"/>
                  </a:cubicBezTo>
                  <a:lnTo>
                    <a:pt x="3108" y="6879"/>
                  </a:lnTo>
                  <a:cubicBezTo>
                    <a:pt x="3092" y="6929"/>
                    <a:pt x="3075" y="6996"/>
                    <a:pt x="3075" y="7063"/>
                  </a:cubicBezTo>
                  <a:cubicBezTo>
                    <a:pt x="3058" y="7547"/>
                    <a:pt x="3392" y="7998"/>
                    <a:pt x="3860" y="8149"/>
                  </a:cubicBezTo>
                  <a:cubicBezTo>
                    <a:pt x="3989" y="8187"/>
                    <a:pt x="4113" y="8205"/>
                    <a:pt x="4232" y="8205"/>
                  </a:cubicBezTo>
                  <a:cubicBezTo>
                    <a:pt x="4841" y="8205"/>
                    <a:pt x="5319" y="7744"/>
                    <a:pt x="5598" y="7213"/>
                  </a:cubicBezTo>
                  <a:cubicBezTo>
                    <a:pt x="5678" y="7068"/>
                    <a:pt x="6115" y="5686"/>
                    <a:pt x="5760" y="5686"/>
                  </a:cubicBezTo>
                  <a:cubicBezTo>
                    <a:pt x="5752" y="5686"/>
                    <a:pt x="5743" y="5687"/>
                    <a:pt x="5733" y="5689"/>
                  </a:cubicBezTo>
                  <a:lnTo>
                    <a:pt x="5733" y="5689"/>
                  </a:lnTo>
                  <a:cubicBezTo>
                    <a:pt x="6261" y="5569"/>
                    <a:pt x="6738" y="5270"/>
                    <a:pt x="7085" y="4857"/>
                  </a:cubicBezTo>
                  <a:cubicBezTo>
                    <a:pt x="7169" y="4757"/>
                    <a:pt x="7235" y="4640"/>
                    <a:pt x="7286" y="4523"/>
                  </a:cubicBezTo>
                  <a:cubicBezTo>
                    <a:pt x="7286" y="4490"/>
                    <a:pt x="7302" y="4473"/>
                    <a:pt x="7302" y="4456"/>
                  </a:cubicBezTo>
                  <a:cubicBezTo>
                    <a:pt x="7570" y="3821"/>
                    <a:pt x="7286" y="2936"/>
                    <a:pt x="6634" y="2735"/>
                  </a:cubicBezTo>
                  <a:cubicBezTo>
                    <a:pt x="6523" y="2700"/>
                    <a:pt x="6413" y="2684"/>
                    <a:pt x="6303" y="2684"/>
                  </a:cubicBezTo>
                  <a:cubicBezTo>
                    <a:pt x="5686" y="2684"/>
                    <a:pt x="5106" y="3203"/>
                    <a:pt x="4779" y="3771"/>
                  </a:cubicBezTo>
                  <a:cubicBezTo>
                    <a:pt x="4996" y="2819"/>
                    <a:pt x="5214" y="1749"/>
                    <a:pt x="4662" y="931"/>
                  </a:cubicBezTo>
                  <a:cubicBezTo>
                    <a:pt x="4278" y="379"/>
                    <a:pt x="3643" y="45"/>
                    <a:pt x="2975" y="12"/>
                  </a:cubicBezTo>
                  <a:cubicBezTo>
                    <a:pt x="2879" y="5"/>
                    <a:pt x="2784" y="1"/>
                    <a:pt x="2689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653317" y="2537407"/>
              <a:ext cx="251113" cy="266880"/>
            </a:xfrm>
            <a:custGeom>
              <a:rect b="b" l="l" r="r" t="t"/>
              <a:pathLst>
                <a:path extrusionOk="0" h="8294" w="7804">
                  <a:moveTo>
                    <a:pt x="4391" y="1"/>
                  </a:moveTo>
                  <a:cubicBezTo>
                    <a:pt x="4195" y="1"/>
                    <a:pt x="3995" y="30"/>
                    <a:pt x="3793" y="92"/>
                  </a:cubicBezTo>
                  <a:cubicBezTo>
                    <a:pt x="3041" y="326"/>
                    <a:pt x="2423" y="894"/>
                    <a:pt x="2122" y="1629"/>
                  </a:cubicBezTo>
                  <a:cubicBezTo>
                    <a:pt x="1838" y="2381"/>
                    <a:pt x="2039" y="3032"/>
                    <a:pt x="2189" y="3767"/>
                  </a:cubicBezTo>
                  <a:cubicBezTo>
                    <a:pt x="2087" y="3778"/>
                    <a:pt x="1982" y="3781"/>
                    <a:pt x="1876" y="3781"/>
                  </a:cubicBezTo>
                  <a:cubicBezTo>
                    <a:pt x="1698" y="3781"/>
                    <a:pt x="1517" y="3772"/>
                    <a:pt x="1343" y="3772"/>
                  </a:cubicBezTo>
                  <a:cubicBezTo>
                    <a:pt x="775" y="3772"/>
                    <a:pt x="269" y="3868"/>
                    <a:pt x="101" y="4686"/>
                  </a:cubicBezTo>
                  <a:cubicBezTo>
                    <a:pt x="0" y="5221"/>
                    <a:pt x="217" y="5773"/>
                    <a:pt x="669" y="6107"/>
                  </a:cubicBezTo>
                  <a:cubicBezTo>
                    <a:pt x="942" y="6292"/>
                    <a:pt x="1265" y="6385"/>
                    <a:pt x="1587" y="6385"/>
                  </a:cubicBezTo>
                  <a:cubicBezTo>
                    <a:pt x="1757" y="6385"/>
                    <a:pt x="1927" y="6359"/>
                    <a:pt x="2089" y="6307"/>
                  </a:cubicBezTo>
                  <a:lnTo>
                    <a:pt x="2089" y="6307"/>
                  </a:lnTo>
                  <a:cubicBezTo>
                    <a:pt x="2039" y="6341"/>
                    <a:pt x="1989" y="6374"/>
                    <a:pt x="1955" y="6424"/>
                  </a:cubicBezTo>
                  <a:cubicBezTo>
                    <a:pt x="1638" y="6808"/>
                    <a:pt x="1621" y="7360"/>
                    <a:pt x="1922" y="7761"/>
                  </a:cubicBezTo>
                  <a:cubicBezTo>
                    <a:pt x="2192" y="8147"/>
                    <a:pt x="2579" y="8293"/>
                    <a:pt x="2984" y="8293"/>
                  </a:cubicBezTo>
                  <a:cubicBezTo>
                    <a:pt x="3280" y="8293"/>
                    <a:pt x="3585" y="8215"/>
                    <a:pt x="3860" y="8095"/>
                  </a:cubicBezTo>
                  <a:cubicBezTo>
                    <a:pt x="4009" y="8029"/>
                    <a:pt x="5274" y="7142"/>
                    <a:pt x="4890" y="6963"/>
                  </a:cubicBezTo>
                  <a:lnTo>
                    <a:pt x="4890" y="6963"/>
                  </a:lnTo>
                  <a:cubicBezTo>
                    <a:pt x="5213" y="7102"/>
                    <a:pt x="5556" y="7171"/>
                    <a:pt x="5902" y="7171"/>
                  </a:cubicBezTo>
                  <a:cubicBezTo>
                    <a:pt x="6090" y="7171"/>
                    <a:pt x="6279" y="7150"/>
                    <a:pt x="6466" y="7109"/>
                  </a:cubicBezTo>
                  <a:cubicBezTo>
                    <a:pt x="6600" y="7076"/>
                    <a:pt x="6717" y="7026"/>
                    <a:pt x="6834" y="6959"/>
                  </a:cubicBezTo>
                  <a:cubicBezTo>
                    <a:pt x="6851" y="6959"/>
                    <a:pt x="6867" y="6942"/>
                    <a:pt x="6884" y="6942"/>
                  </a:cubicBezTo>
                  <a:cubicBezTo>
                    <a:pt x="7486" y="6591"/>
                    <a:pt x="7803" y="5722"/>
                    <a:pt x="7402" y="5154"/>
                  </a:cubicBezTo>
                  <a:cubicBezTo>
                    <a:pt x="7153" y="4790"/>
                    <a:pt x="6733" y="4646"/>
                    <a:pt x="6285" y="4646"/>
                  </a:cubicBezTo>
                  <a:cubicBezTo>
                    <a:pt x="5952" y="4646"/>
                    <a:pt x="5603" y="4725"/>
                    <a:pt x="5297" y="4854"/>
                  </a:cubicBezTo>
                  <a:cubicBezTo>
                    <a:pt x="6049" y="4235"/>
                    <a:pt x="6884" y="3500"/>
                    <a:pt x="6951" y="2531"/>
                  </a:cubicBezTo>
                  <a:cubicBezTo>
                    <a:pt x="6968" y="1846"/>
                    <a:pt x="6667" y="1211"/>
                    <a:pt x="6149" y="777"/>
                  </a:cubicBezTo>
                  <a:cubicBezTo>
                    <a:pt x="5649" y="315"/>
                    <a:pt x="5040" y="1"/>
                    <a:pt x="4391" y="1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62987" y="2842964"/>
              <a:ext cx="1131232" cy="576943"/>
            </a:xfrm>
            <a:custGeom>
              <a:rect b="b" l="l" r="r" t="t"/>
              <a:pathLst>
                <a:path extrusionOk="0" h="17930" w="35156">
                  <a:moveTo>
                    <a:pt x="1675" y="0"/>
                  </a:moveTo>
                  <a:cubicBezTo>
                    <a:pt x="1573" y="0"/>
                    <a:pt x="1471" y="6"/>
                    <a:pt x="1371" y="19"/>
                  </a:cubicBezTo>
                  <a:cubicBezTo>
                    <a:pt x="569" y="1289"/>
                    <a:pt x="752" y="3227"/>
                    <a:pt x="2022" y="4063"/>
                  </a:cubicBezTo>
                  <a:cubicBezTo>
                    <a:pt x="0" y="5232"/>
                    <a:pt x="17" y="8006"/>
                    <a:pt x="869" y="9911"/>
                  </a:cubicBezTo>
                  <a:cubicBezTo>
                    <a:pt x="1621" y="11598"/>
                    <a:pt x="1788" y="13436"/>
                    <a:pt x="3259" y="14739"/>
                  </a:cubicBezTo>
                  <a:cubicBezTo>
                    <a:pt x="4579" y="15926"/>
                    <a:pt x="6467" y="16243"/>
                    <a:pt x="8254" y="16293"/>
                  </a:cubicBezTo>
                  <a:cubicBezTo>
                    <a:pt x="8622" y="16304"/>
                    <a:pt x="8991" y="16305"/>
                    <a:pt x="9361" y="16305"/>
                  </a:cubicBezTo>
                  <a:cubicBezTo>
                    <a:pt x="9551" y="16305"/>
                    <a:pt x="9740" y="16305"/>
                    <a:pt x="9930" y="16305"/>
                  </a:cubicBezTo>
                  <a:cubicBezTo>
                    <a:pt x="11153" y="16305"/>
                    <a:pt x="12376" y="16324"/>
                    <a:pt x="13568" y="16611"/>
                  </a:cubicBezTo>
                  <a:cubicBezTo>
                    <a:pt x="14637" y="16878"/>
                    <a:pt x="15640" y="17379"/>
                    <a:pt x="16692" y="17663"/>
                  </a:cubicBezTo>
                  <a:cubicBezTo>
                    <a:pt x="17434" y="17859"/>
                    <a:pt x="18179" y="17930"/>
                    <a:pt x="18926" y="17930"/>
                  </a:cubicBezTo>
                  <a:cubicBezTo>
                    <a:pt x="20667" y="17930"/>
                    <a:pt x="22418" y="17545"/>
                    <a:pt x="24161" y="17463"/>
                  </a:cubicBezTo>
                  <a:cubicBezTo>
                    <a:pt x="24405" y="17453"/>
                    <a:pt x="24651" y="17449"/>
                    <a:pt x="24899" y="17449"/>
                  </a:cubicBezTo>
                  <a:cubicBezTo>
                    <a:pt x="25656" y="17449"/>
                    <a:pt x="26432" y="17484"/>
                    <a:pt x="27205" y="17484"/>
                  </a:cubicBezTo>
                  <a:cubicBezTo>
                    <a:pt x="28756" y="17484"/>
                    <a:pt x="30293" y="17345"/>
                    <a:pt x="31630" y="16510"/>
                  </a:cubicBezTo>
                  <a:cubicBezTo>
                    <a:pt x="32833" y="15759"/>
                    <a:pt x="33685" y="14104"/>
                    <a:pt x="32883" y="12952"/>
                  </a:cubicBezTo>
                  <a:cubicBezTo>
                    <a:pt x="33819" y="12099"/>
                    <a:pt x="34738" y="11097"/>
                    <a:pt x="34921" y="9844"/>
                  </a:cubicBezTo>
                  <a:cubicBezTo>
                    <a:pt x="35072" y="8808"/>
                    <a:pt x="35155" y="7789"/>
                    <a:pt x="34604" y="6836"/>
                  </a:cubicBezTo>
                  <a:cubicBezTo>
                    <a:pt x="34387" y="6569"/>
                    <a:pt x="34136" y="6318"/>
                    <a:pt x="33869" y="6101"/>
                  </a:cubicBezTo>
                  <a:cubicBezTo>
                    <a:pt x="33852" y="6102"/>
                    <a:pt x="33836" y="6103"/>
                    <a:pt x="33820" y="6103"/>
                  </a:cubicBezTo>
                  <a:cubicBezTo>
                    <a:pt x="33359" y="6103"/>
                    <a:pt x="33005" y="5654"/>
                    <a:pt x="32682" y="5299"/>
                  </a:cubicBezTo>
                  <a:cubicBezTo>
                    <a:pt x="32632" y="5232"/>
                    <a:pt x="32565" y="5165"/>
                    <a:pt x="32515" y="5115"/>
                  </a:cubicBezTo>
                  <a:cubicBezTo>
                    <a:pt x="32398" y="4998"/>
                    <a:pt x="32281" y="4898"/>
                    <a:pt x="32164" y="4798"/>
                  </a:cubicBezTo>
                  <a:cubicBezTo>
                    <a:pt x="31273" y="4080"/>
                    <a:pt x="30114" y="3716"/>
                    <a:pt x="28958" y="3716"/>
                  </a:cubicBezTo>
                  <a:cubicBezTo>
                    <a:pt x="27664" y="3716"/>
                    <a:pt x="26373" y="4172"/>
                    <a:pt x="25464" y="5099"/>
                  </a:cubicBezTo>
                  <a:cubicBezTo>
                    <a:pt x="25013" y="4056"/>
                    <a:pt x="24058" y="3542"/>
                    <a:pt x="23103" y="3542"/>
                  </a:cubicBezTo>
                  <a:cubicBezTo>
                    <a:pt x="22115" y="3542"/>
                    <a:pt x="21127" y="4094"/>
                    <a:pt x="20702" y="5182"/>
                  </a:cubicBezTo>
                  <a:cubicBezTo>
                    <a:pt x="19594" y="4318"/>
                    <a:pt x="18263" y="3677"/>
                    <a:pt x="16881" y="3677"/>
                  </a:cubicBezTo>
                  <a:cubicBezTo>
                    <a:pt x="16846" y="3677"/>
                    <a:pt x="16811" y="3678"/>
                    <a:pt x="16776" y="3678"/>
                  </a:cubicBezTo>
                  <a:cubicBezTo>
                    <a:pt x="15339" y="3712"/>
                    <a:pt x="13885" y="4564"/>
                    <a:pt x="13417" y="5917"/>
                  </a:cubicBezTo>
                  <a:cubicBezTo>
                    <a:pt x="13183" y="4297"/>
                    <a:pt x="11747" y="2977"/>
                    <a:pt x="10126" y="2709"/>
                  </a:cubicBezTo>
                  <a:cubicBezTo>
                    <a:pt x="9902" y="2672"/>
                    <a:pt x="9677" y="2655"/>
                    <a:pt x="9452" y="2655"/>
                  </a:cubicBezTo>
                  <a:cubicBezTo>
                    <a:pt x="8047" y="2655"/>
                    <a:pt x="6656" y="3350"/>
                    <a:pt x="5748" y="4430"/>
                  </a:cubicBezTo>
                  <a:cubicBezTo>
                    <a:pt x="5330" y="3211"/>
                    <a:pt x="4896" y="1924"/>
                    <a:pt x="3977" y="1005"/>
                  </a:cubicBezTo>
                  <a:cubicBezTo>
                    <a:pt x="3382" y="410"/>
                    <a:pt x="2509" y="0"/>
                    <a:pt x="1675" y="0"/>
                  </a:cubicBezTo>
                  <a:close/>
                </a:path>
              </a:pathLst>
            </a:custGeom>
            <a:solidFill>
              <a:srgbClr val="F9C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50631" y="3089251"/>
              <a:ext cx="1139277" cy="1741446"/>
            </a:xfrm>
            <a:custGeom>
              <a:rect b="b" l="l" r="r" t="t"/>
              <a:pathLst>
                <a:path extrusionOk="0" h="54120" w="35406">
                  <a:moveTo>
                    <a:pt x="251" y="1"/>
                  </a:moveTo>
                  <a:cubicBezTo>
                    <a:pt x="167" y="201"/>
                    <a:pt x="100" y="419"/>
                    <a:pt x="67" y="636"/>
                  </a:cubicBezTo>
                  <a:cubicBezTo>
                    <a:pt x="17" y="903"/>
                    <a:pt x="0" y="1187"/>
                    <a:pt x="17" y="1455"/>
                  </a:cubicBezTo>
                  <a:lnTo>
                    <a:pt x="67" y="2140"/>
                  </a:lnTo>
                  <a:lnTo>
                    <a:pt x="134" y="3042"/>
                  </a:lnTo>
                  <a:lnTo>
                    <a:pt x="184" y="3811"/>
                  </a:lnTo>
                  <a:lnTo>
                    <a:pt x="1554" y="22090"/>
                  </a:lnTo>
                  <a:lnTo>
                    <a:pt x="3359" y="46250"/>
                  </a:lnTo>
                  <a:lnTo>
                    <a:pt x="3609" y="49525"/>
                  </a:lnTo>
                  <a:cubicBezTo>
                    <a:pt x="3609" y="49608"/>
                    <a:pt x="3626" y="49692"/>
                    <a:pt x="3643" y="49776"/>
                  </a:cubicBezTo>
                  <a:cubicBezTo>
                    <a:pt x="3659" y="49842"/>
                    <a:pt x="3676" y="49926"/>
                    <a:pt x="3709" y="50009"/>
                  </a:cubicBezTo>
                  <a:cubicBezTo>
                    <a:pt x="3760" y="50126"/>
                    <a:pt x="3810" y="50243"/>
                    <a:pt x="3877" y="50344"/>
                  </a:cubicBezTo>
                  <a:cubicBezTo>
                    <a:pt x="3943" y="50461"/>
                    <a:pt x="4027" y="50578"/>
                    <a:pt x="4127" y="50678"/>
                  </a:cubicBezTo>
                  <a:cubicBezTo>
                    <a:pt x="4795" y="51480"/>
                    <a:pt x="6082" y="52198"/>
                    <a:pt x="7803" y="52766"/>
                  </a:cubicBezTo>
                  <a:cubicBezTo>
                    <a:pt x="8104" y="52867"/>
                    <a:pt x="8405" y="52950"/>
                    <a:pt x="8705" y="53050"/>
                  </a:cubicBezTo>
                  <a:cubicBezTo>
                    <a:pt x="9173" y="53167"/>
                    <a:pt x="9674" y="53284"/>
                    <a:pt x="10192" y="53401"/>
                  </a:cubicBezTo>
                  <a:cubicBezTo>
                    <a:pt x="10359" y="53435"/>
                    <a:pt x="10527" y="53468"/>
                    <a:pt x="10710" y="53502"/>
                  </a:cubicBezTo>
                  <a:cubicBezTo>
                    <a:pt x="11061" y="53568"/>
                    <a:pt x="11429" y="53635"/>
                    <a:pt x="11796" y="53702"/>
                  </a:cubicBezTo>
                  <a:cubicBezTo>
                    <a:pt x="12481" y="53802"/>
                    <a:pt x="13183" y="53886"/>
                    <a:pt x="13918" y="53953"/>
                  </a:cubicBezTo>
                  <a:cubicBezTo>
                    <a:pt x="14520" y="54003"/>
                    <a:pt x="15121" y="54053"/>
                    <a:pt x="15740" y="54086"/>
                  </a:cubicBezTo>
                  <a:cubicBezTo>
                    <a:pt x="16057" y="54086"/>
                    <a:pt x="16375" y="54103"/>
                    <a:pt x="16692" y="54120"/>
                  </a:cubicBezTo>
                  <a:lnTo>
                    <a:pt x="18697" y="54120"/>
                  </a:lnTo>
                  <a:cubicBezTo>
                    <a:pt x="19031" y="54103"/>
                    <a:pt x="19349" y="54086"/>
                    <a:pt x="19666" y="54086"/>
                  </a:cubicBezTo>
                  <a:cubicBezTo>
                    <a:pt x="20986" y="54020"/>
                    <a:pt x="22306" y="53886"/>
                    <a:pt x="23609" y="53702"/>
                  </a:cubicBezTo>
                  <a:cubicBezTo>
                    <a:pt x="23977" y="53635"/>
                    <a:pt x="24345" y="53568"/>
                    <a:pt x="24695" y="53502"/>
                  </a:cubicBezTo>
                  <a:cubicBezTo>
                    <a:pt x="24879" y="53468"/>
                    <a:pt x="25046" y="53435"/>
                    <a:pt x="25213" y="53401"/>
                  </a:cubicBezTo>
                  <a:cubicBezTo>
                    <a:pt x="25731" y="53284"/>
                    <a:pt x="26233" y="53167"/>
                    <a:pt x="26700" y="53050"/>
                  </a:cubicBezTo>
                  <a:cubicBezTo>
                    <a:pt x="27001" y="52950"/>
                    <a:pt x="27302" y="52867"/>
                    <a:pt x="27603" y="52766"/>
                  </a:cubicBezTo>
                  <a:cubicBezTo>
                    <a:pt x="29157" y="52265"/>
                    <a:pt x="30376" y="51614"/>
                    <a:pt x="31095" y="50895"/>
                  </a:cubicBezTo>
                  <a:cubicBezTo>
                    <a:pt x="31479" y="50544"/>
                    <a:pt x="31730" y="50060"/>
                    <a:pt x="31797" y="49525"/>
                  </a:cubicBezTo>
                  <a:lnTo>
                    <a:pt x="32047" y="46250"/>
                  </a:lnTo>
                  <a:lnTo>
                    <a:pt x="35205" y="3811"/>
                  </a:lnTo>
                  <a:lnTo>
                    <a:pt x="35339" y="2140"/>
                  </a:lnTo>
                  <a:lnTo>
                    <a:pt x="35372" y="1722"/>
                  </a:lnTo>
                  <a:lnTo>
                    <a:pt x="35372" y="1705"/>
                  </a:lnTo>
                  <a:lnTo>
                    <a:pt x="35389" y="1455"/>
                  </a:lnTo>
                  <a:cubicBezTo>
                    <a:pt x="35406" y="1187"/>
                    <a:pt x="35389" y="903"/>
                    <a:pt x="35339" y="636"/>
                  </a:cubicBezTo>
                  <a:cubicBezTo>
                    <a:pt x="35305" y="419"/>
                    <a:pt x="35239" y="218"/>
                    <a:pt x="35155" y="18"/>
                  </a:cubicBezTo>
                  <a:cubicBezTo>
                    <a:pt x="35088" y="1"/>
                    <a:pt x="35021" y="1"/>
                    <a:pt x="34954" y="1"/>
                  </a:cubicBez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57613" y="3136037"/>
              <a:ext cx="251113" cy="1651124"/>
            </a:xfrm>
            <a:custGeom>
              <a:rect b="b" l="l" r="r" t="t"/>
              <a:pathLst>
                <a:path extrusionOk="0" h="51313" w="7804">
                  <a:moveTo>
                    <a:pt x="0" y="1"/>
                  </a:moveTo>
                  <a:lnTo>
                    <a:pt x="67" y="686"/>
                  </a:lnTo>
                  <a:lnTo>
                    <a:pt x="1554" y="20636"/>
                  </a:lnTo>
                  <a:lnTo>
                    <a:pt x="3359" y="44796"/>
                  </a:lnTo>
                  <a:lnTo>
                    <a:pt x="3593" y="48071"/>
                  </a:lnTo>
                  <a:cubicBezTo>
                    <a:pt x="3609" y="48154"/>
                    <a:pt x="3609" y="48238"/>
                    <a:pt x="3626" y="48322"/>
                  </a:cubicBezTo>
                  <a:cubicBezTo>
                    <a:pt x="3660" y="48388"/>
                    <a:pt x="3676" y="48472"/>
                    <a:pt x="3710" y="48555"/>
                  </a:cubicBezTo>
                  <a:cubicBezTo>
                    <a:pt x="3743" y="48672"/>
                    <a:pt x="3810" y="48789"/>
                    <a:pt x="3877" y="48890"/>
                  </a:cubicBezTo>
                  <a:cubicBezTo>
                    <a:pt x="3944" y="49007"/>
                    <a:pt x="4027" y="49124"/>
                    <a:pt x="4111" y="49224"/>
                  </a:cubicBezTo>
                  <a:cubicBezTo>
                    <a:pt x="4779" y="50026"/>
                    <a:pt x="6082" y="50744"/>
                    <a:pt x="7803" y="51312"/>
                  </a:cubicBezTo>
                  <a:lnTo>
                    <a:pt x="7569" y="46951"/>
                  </a:lnTo>
                  <a:lnTo>
                    <a:pt x="6985" y="35957"/>
                  </a:lnTo>
                  <a:lnTo>
                    <a:pt x="6066" y="18764"/>
                  </a:lnTo>
                  <a:lnTo>
                    <a:pt x="5414" y="6667"/>
                  </a:lnTo>
                  <a:lnTo>
                    <a:pt x="5096" y="686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82896" y="3136037"/>
              <a:ext cx="180677" cy="1693598"/>
            </a:xfrm>
            <a:custGeom>
              <a:rect b="b" l="l" r="r" t="t"/>
              <a:pathLst>
                <a:path extrusionOk="0" h="52633" w="5615">
                  <a:moveTo>
                    <a:pt x="0" y="1"/>
                  </a:moveTo>
                  <a:lnTo>
                    <a:pt x="33" y="686"/>
                  </a:lnTo>
                  <a:lnTo>
                    <a:pt x="234" y="7202"/>
                  </a:lnTo>
                  <a:lnTo>
                    <a:pt x="468" y="14570"/>
                  </a:lnTo>
                  <a:lnTo>
                    <a:pt x="1270" y="39399"/>
                  </a:lnTo>
                  <a:lnTo>
                    <a:pt x="1537" y="47837"/>
                  </a:lnTo>
                  <a:lnTo>
                    <a:pt x="1671" y="52248"/>
                  </a:lnTo>
                  <a:cubicBezTo>
                    <a:pt x="2356" y="52348"/>
                    <a:pt x="3074" y="52432"/>
                    <a:pt x="3810" y="52499"/>
                  </a:cubicBezTo>
                  <a:cubicBezTo>
                    <a:pt x="4394" y="52549"/>
                    <a:pt x="4996" y="52599"/>
                    <a:pt x="5614" y="52632"/>
                  </a:cubicBezTo>
                  <a:lnTo>
                    <a:pt x="5581" y="48221"/>
                  </a:lnTo>
                  <a:lnTo>
                    <a:pt x="5547" y="45398"/>
                  </a:lnTo>
                  <a:lnTo>
                    <a:pt x="5497" y="40736"/>
                  </a:lnTo>
                  <a:lnTo>
                    <a:pt x="5196" y="12849"/>
                  </a:lnTo>
                  <a:lnTo>
                    <a:pt x="5146" y="7937"/>
                  </a:lnTo>
                  <a:lnTo>
                    <a:pt x="5063" y="686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090416" y="3136037"/>
              <a:ext cx="180677" cy="1693598"/>
            </a:xfrm>
            <a:custGeom>
              <a:rect b="b" l="l" r="r" t="t"/>
              <a:pathLst>
                <a:path extrusionOk="0" h="52633" w="5615">
                  <a:moveTo>
                    <a:pt x="552" y="1"/>
                  </a:moveTo>
                  <a:lnTo>
                    <a:pt x="0" y="52632"/>
                  </a:lnTo>
                  <a:cubicBezTo>
                    <a:pt x="1320" y="52566"/>
                    <a:pt x="2624" y="52432"/>
                    <a:pt x="3944" y="52248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38794" y="3136037"/>
              <a:ext cx="250566" cy="1651124"/>
            </a:xfrm>
            <a:custGeom>
              <a:rect b="b" l="l" r="r" t="t"/>
              <a:pathLst>
                <a:path extrusionOk="0" h="51313" w="7787">
                  <a:moveTo>
                    <a:pt x="2741" y="1"/>
                  </a:moveTo>
                  <a:lnTo>
                    <a:pt x="1" y="51312"/>
                  </a:lnTo>
                  <a:cubicBezTo>
                    <a:pt x="2507" y="50494"/>
                    <a:pt x="4094" y="49358"/>
                    <a:pt x="4195" y="48071"/>
                  </a:cubicBezTo>
                  <a:lnTo>
                    <a:pt x="7787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558683" y="4577460"/>
              <a:ext cx="923172" cy="253237"/>
            </a:xfrm>
            <a:custGeom>
              <a:rect b="b" l="l" r="r" t="t"/>
              <a:pathLst>
                <a:path extrusionOk="0" h="7870" w="28690">
                  <a:moveTo>
                    <a:pt x="1" y="0"/>
                  </a:moveTo>
                  <a:lnTo>
                    <a:pt x="251" y="3275"/>
                  </a:lnTo>
                  <a:cubicBezTo>
                    <a:pt x="251" y="3358"/>
                    <a:pt x="268" y="3442"/>
                    <a:pt x="285" y="3526"/>
                  </a:cubicBezTo>
                  <a:cubicBezTo>
                    <a:pt x="301" y="3592"/>
                    <a:pt x="318" y="3676"/>
                    <a:pt x="351" y="3743"/>
                  </a:cubicBezTo>
                  <a:lnTo>
                    <a:pt x="351" y="3759"/>
                  </a:lnTo>
                  <a:cubicBezTo>
                    <a:pt x="402" y="3876"/>
                    <a:pt x="452" y="3993"/>
                    <a:pt x="519" y="4094"/>
                  </a:cubicBezTo>
                  <a:cubicBezTo>
                    <a:pt x="585" y="4211"/>
                    <a:pt x="669" y="4328"/>
                    <a:pt x="769" y="4428"/>
                  </a:cubicBezTo>
                  <a:cubicBezTo>
                    <a:pt x="1437" y="5230"/>
                    <a:pt x="2724" y="5948"/>
                    <a:pt x="4445" y="6516"/>
                  </a:cubicBezTo>
                  <a:cubicBezTo>
                    <a:pt x="4746" y="6617"/>
                    <a:pt x="5047" y="6700"/>
                    <a:pt x="5347" y="6800"/>
                  </a:cubicBezTo>
                  <a:cubicBezTo>
                    <a:pt x="5815" y="6917"/>
                    <a:pt x="6316" y="7051"/>
                    <a:pt x="6834" y="7151"/>
                  </a:cubicBezTo>
                  <a:cubicBezTo>
                    <a:pt x="7001" y="7185"/>
                    <a:pt x="7169" y="7218"/>
                    <a:pt x="7352" y="7252"/>
                  </a:cubicBezTo>
                  <a:cubicBezTo>
                    <a:pt x="7703" y="7318"/>
                    <a:pt x="8071" y="7385"/>
                    <a:pt x="8438" y="7452"/>
                  </a:cubicBezTo>
                  <a:cubicBezTo>
                    <a:pt x="9123" y="7552"/>
                    <a:pt x="9825" y="7636"/>
                    <a:pt x="10560" y="7703"/>
                  </a:cubicBezTo>
                  <a:cubicBezTo>
                    <a:pt x="11162" y="7753"/>
                    <a:pt x="11763" y="7803"/>
                    <a:pt x="12382" y="7836"/>
                  </a:cubicBezTo>
                  <a:cubicBezTo>
                    <a:pt x="12699" y="7836"/>
                    <a:pt x="13017" y="7853"/>
                    <a:pt x="13334" y="7870"/>
                  </a:cubicBezTo>
                  <a:lnTo>
                    <a:pt x="15339" y="7870"/>
                  </a:lnTo>
                  <a:cubicBezTo>
                    <a:pt x="15673" y="7853"/>
                    <a:pt x="15991" y="7836"/>
                    <a:pt x="16308" y="7836"/>
                  </a:cubicBezTo>
                  <a:cubicBezTo>
                    <a:pt x="17628" y="7770"/>
                    <a:pt x="18948" y="7636"/>
                    <a:pt x="20251" y="7452"/>
                  </a:cubicBezTo>
                  <a:cubicBezTo>
                    <a:pt x="20619" y="7385"/>
                    <a:pt x="20987" y="7318"/>
                    <a:pt x="21337" y="7252"/>
                  </a:cubicBezTo>
                  <a:cubicBezTo>
                    <a:pt x="21521" y="7218"/>
                    <a:pt x="21688" y="7185"/>
                    <a:pt x="21855" y="7151"/>
                  </a:cubicBezTo>
                  <a:cubicBezTo>
                    <a:pt x="22373" y="7051"/>
                    <a:pt x="22875" y="6917"/>
                    <a:pt x="23342" y="6800"/>
                  </a:cubicBezTo>
                  <a:cubicBezTo>
                    <a:pt x="23643" y="6700"/>
                    <a:pt x="23961" y="6617"/>
                    <a:pt x="24245" y="6516"/>
                  </a:cubicBezTo>
                  <a:cubicBezTo>
                    <a:pt x="25799" y="6015"/>
                    <a:pt x="27018" y="5364"/>
                    <a:pt x="27737" y="4645"/>
                  </a:cubicBezTo>
                  <a:cubicBezTo>
                    <a:pt x="28121" y="4294"/>
                    <a:pt x="28372" y="3810"/>
                    <a:pt x="28439" y="3275"/>
                  </a:cubicBezTo>
                  <a:lnTo>
                    <a:pt x="28689" y="0"/>
                  </a:lnTo>
                  <a:lnTo>
                    <a:pt x="28689" y="0"/>
                  </a:lnTo>
                  <a:cubicBezTo>
                    <a:pt x="27921" y="769"/>
                    <a:pt x="26617" y="1454"/>
                    <a:pt x="24946" y="2022"/>
                  </a:cubicBezTo>
                  <a:cubicBezTo>
                    <a:pt x="24796" y="2072"/>
                    <a:pt x="24629" y="2105"/>
                    <a:pt x="24479" y="2155"/>
                  </a:cubicBezTo>
                  <a:cubicBezTo>
                    <a:pt x="23225" y="2523"/>
                    <a:pt x="21956" y="2807"/>
                    <a:pt x="20669" y="3008"/>
                  </a:cubicBezTo>
                  <a:cubicBezTo>
                    <a:pt x="20586" y="3008"/>
                    <a:pt x="20485" y="3024"/>
                    <a:pt x="20385" y="3041"/>
                  </a:cubicBezTo>
                  <a:cubicBezTo>
                    <a:pt x="19082" y="3225"/>
                    <a:pt x="17762" y="3358"/>
                    <a:pt x="16442" y="3409"/>
                  </a:cubicBezTo>
                  <a:cubicBezTo>
                    <a:pt x="16425" y="3409"/>
                    <a:pt x="16392" y="3425"/>
                    <a:pt x="16358" y="3425"/>
                  </a:cubicBezTo>
                  <a:cubicBezTo>
                    <a:pt x="15690" y="3442"/>
                    <a:pt x="15022" y="3459"/>
                    <a:pt x="14353" y="3459"/>
                  </a:cubicBezTo>
                  <a:cubicBezTo>
                    <a:pt x="13668" y="3459"/>
                    <a:pt x="12983" y="3442"/>
                    <a:pt x="12331" y="3425"/>
                  </a:cubicBezTo>
                  <a:cubicBezTo>
                    <a:pt x="12298" y="3425"/>
                    <a:pt x="12265" y="3409"/>
                    <a:pt x="12248" y="3409"/>
                  </a:cubicBezTo>
                  <a:cubicBezTo>
                    <a:pt x="12031" y="3409"/>
                    <a:pt x="11830" y="3392"/>
                    <a:pt x="11630" y="3375"/>
                  </a:cubicBezTo>
                  <a:cubicBezTo>
                    <a:pt x="10460" y="3308"/>
                    <a:pt x="9341" y="3191"/>
                    <a:pt x="8288" y="3041"/>
                  </a:cubicBezTo>
                  <a:cubicBezTo>
                    <a:pt x="8204" y="3024"/>
                    <a:pt x="8104" y="3008"/>
                    <a:pt x="8021" y="3008"/>
                  </a:cubicBezTo>
                  <a:cubicBezTo>
                    <a:pt x="6734" y="2807"/>
                    <a:pt x="5464" y="2523"/>
                    <a:pt x="4211" y="2155"/>
                  </a:cubicBezTo>
                  <a:cubicBezTo>
                    <a:pt x="4061" y="2105"/>
                    <a:pt x="3894" y="2055"/>
                    <a:pt x="3743" y="2005"/>
                  </a:cubicBezTo>
                  <a:cubicBezTo>
                    <a:pt x="2072" y="1454"/>
                    <a:pt x="769" y="76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371571" y="3055947"/>
              <a:ext cx="1276417" cy="102164"/>
            </a:xfrm>
            <a:custGeom>
              <a:rect b="b" l="l" r="r" t="t"/>
              <a:pathLst>
                <a:path extrusionOk="0" h="3175" w="39668">
                  <a:moveTo>
                    <a:pt x="2039" y="0"/>
                  </a:moveTo>
                  <a:cubicBezTo>
                    <a:pt x="118" y="100"/>
                    <a:pt x="1" y="2907"/>
                    <a:pt x="1922" y="3158"/>
                  </a:cubicBezTo>
                  <a:cubicBezTo>
                    <a:pt x="1989" y="3158"/>
                    <a:pt x="2056" y="3175"/>
                    <a:pt x="2123" y="3175"/>
                  </a:cubicBezTo>
                  <a:lnTo>
                    <a:pt x="38080" y="3175"/>
                  </a:lnTo>
                  <a:cubicBezTo>
                    <a:pt x="38180" y="3175"/>
                    <a:pt x="38297" y="3158"/>
                    <a:pt x="38397" y="3141"/>
                  </a:cubicBezTo>
                  <a:cubicBezTo>
                    <a:pt x="38698" y="3074"/>
                    <a:pt x="38982" y="2924"/>
                    <a:pt x="39199" y="2707"/>
                  </a:cubicBezTo>
                  <a:cubicBezTo>
                    <a:pt x="39500" y="2406"/>
                    <a:pt x="39667" y="2005"/>
                    <a:pt x="39667" y="1587"/>
                  </a:cubicBezTo>
                  <a:cubicBezTo>
                    <a:pt x="39650" y="785"/>
                    <a:pt x="39066" y="117"/>
                    <a:pt x="38280" y="17"/>
                  </a:cubicBezTo>
                  <a:cubicBezTo>
                    <a:pt x="38213" y="0"/>
                    <a:pt x="38147" y="0"/>
                    <a:pt x="38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845771" y="3211815"/>
              <a:ext cx="1699004" cy="624694"/>
            </a:xfrm>
            <a:custGeom>
              <a:rect b="b" l="l" r="r" t="t"/>
              <a:pathLst>
                <a:path extrusionOk="0" h="19414" w="52801">
                  <a:moveTo>
                    <a:pt x="49003" y="0"/>
                  </a:moveTo>
                  <a:cubicBezTo>
                    <a:pt x="48751" y="0"/>
                    <a:pt x="48494" y="33"/>
                    <a:pt x="48239" y="102"/>
                  </a:cubicBezTo>
                  <a:lnTo>
                    <a:pt x="2323" y="12048"/>
                  </a:lnTo>
                  <a:cubicBezTo>
                    <a:pt x="2273" y="12065"/>
                    <a:pt x="2206" y="12082"/>
                    <a:pt x="2156" y="12098"/>
                  </a:cubicBezTo>
                  <a:cubicBezTo>
                    <a:pt x="853" y="12516"/>
                    <a:pt x="1" y="13753"/>
                    <a:pt x="84" y="15123"/>
                  </a:cubicBezTo>
                  <a:cubicBezTo>
                    <a:pt x="101" y="15323"/>
                    <a:pt x="118" y="15524"/>
                    <a:pt x="168" y="15708"/>
                  </a:cubicBezTo>
                  <a:lnTo>
                    <a:pt x="937" y="18648"/>
                  </a:lnTo>
                  <a:cubicBezTo>
                    <a:pt x="1064" y="19115"/>
                    <a:pt x="1478" y="19414"/>
                    <a:pt x="1937" y="19414"/>
                  </a:cubicBezTo>
                  <a:cubicBezTo>
                    <a:pt x="2020" y="19414"/>
                    <a:pt x="2105" y="19404"/>
                    <a:pt x="2190" y="19383"/>
                  </a:cubicBezTo>
                  <a:lnTo>
                    <a:pt x="51931" y="6434"/>
                  </a:lnTo>
                  <a:cubicBezTo>
                    <a:pt x="52466" y="6284"/>
                    <a:pt x="52800" y="5733"/>
                    <a:pt x="52666" y="5181"/>
                  </a:cubicBezTo>
                  <a:lnTo>
                    <a:pt x="51898" y="2240"/>
                  </a:lnTo>
                  <a:cubicBezTo>
                    <a:pt x="51864" y="2157"/>
                    <a:pt x="51831" y="2057"/>
                    <a:pt x="51798" y="1956"/>
                  </a:cubicBezTo>
                  <a:cubicBezTo>
                    <a:pt x="51355" y="766"/>
                    <a:pt x="50224" y="0"/>
                    <a:pt x="49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915145" y="3562389"/>
              <a:ext cx="294102" cy="235507"/>
            </a:xfrm>
            <a:custGeom>
              <a:rect b="b" l="l" r="r" t="t"/>
              <a:pathLst>
                <a:path extrusionOk="0" h="7319" w="9140">
                  <a:moveTo>
                    <a:pt x="4595" y="0"/>
                  </a:moveTo>
                  <a:lnTo>
                    <a:pt x="167" y="1153"/>
                  </a:lnTo>
                  <a:cubicBezTo>
                    <a:pt x="117" y="1170"/>
                    <a:pt x="50" y="1187"/>
                    <a:pt x="0" y="1203"/>
                  </a:cubicBezTo>
                  <a:lnTo>
                    <a:pt x="4528" y="7319"/>
                  </a:lnTo>
                  <a:lnTo>
                    <a:pt x="9140" y="6116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226430" y="3481205"/>
              <a:ext cx="294649" cy="235507"/>
            </a:xfrm>
            <a:custGeom>
              <a:rect b="b" l="l" r="r" t="t"/>
              <a:pathLst>
                <a:path extrusionOk="0" h="7319" w="9157">
                  <a:moveTo>
                    <a:pt x="4612" y="0"/>
                  </a:moveTo>
                  <a:lnTo>
                    <a:pt x="1" y="1203"/>
                  </a:lnTo>
                  <a:lnTo>
                    <a:pt x="4545" y="7319"/>
                  </a:lnTo>
                  <a:lnTo>
                    <a:pt x="9157" y="6116"/>
                  </a:lnTo>
                  <a:lnTo>
                    <a:pt x="4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538262" y="3400021"/>
              <a:ext cx="294649" cy="235507"/>
            </a:xfrm>
            <a:custGeom>
              <a:rect b="b" l="l" r="r" t="t"/>
              <a:pathLst>
                <a:path extrusionOk="0" h="7319" w="9157">
                  <a:moveTo>
                    <a:pt x="4612" y="0"/>
                  </a:moveTo>
                  <a:lnTo>
                    <a:pt x="1" y="1204"/>
                  </a:lnTo>
                  <a:lnTo>
                    <a:pt x="4545" y="7319"/>
                  </a:lnTo>
                  <a:lnTo>
                    <a:pt x="9157" y="6116"/>
                  </a:lnTo>
                  <a:lnTo>
                    <a:pt x="4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850095" y="3318837"/>
              <a:ext cx="294135" cy="235507"/>
            </a:xfrm>
            <a:custGeom>
              <a:rect b="b" l="l" r="r" t="t"/>
              <a:pathLst>
                <a:path extrusionOk="0" h="7319" w="9141">
                  <a:moveTo>
                    <a:pt x="4612" y="1"/>
                  </a:moveTo>
                  <a:lnTo>
                    <a:pt x="1" y="1204"/>
                  </a:lnTo>
                  <a:lnTo>
                    <a:pt x="4545" y="7319"/>
                  </a:lnTo>
                  <a:lnTo>
                    <a:pt x="9140" y="611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161927" y="3237653"/>
              <a:ext cx="294135" cy="235507"/>
            </a:xfrm>
            <a:custGeom>
              <a:rect b="b" l="l" r="r" t="t"/>
              <a:pathLst>
                <a:path extrusionOk="0" h="7319" w="9141">
                  <a:moveTo>
                    <a:pt x="4612" y="1"/>
                  </a:moveTo>
                  <a:lnTo>
                    <a:pt x="1" y="1204"/>
                  </a:lnTo>
                  <a:lnTo>
                    <a:pt x="4545" y="7319"/>
                  </a:lnTo>
                  <a:lnTo>
                    <a:pt x="9140" y="611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79653" y="3670183"/>
              <a:ext cx="1810821" cy="1196842"/>
            </a:xfrm>
            <a:custGeom>
              <a:rect b="b" l="l" r="r" t="t"/>
              <a:pathLst>
                <a:path extrusionOk="0" h="37195" w="56276">
                  <a:moveTo>
                    <a:pt x="49313" y="0"/>
                  </a:moveTo>
                  <a:cubicBezTo>
                    <a:pt x="49162" y="0"/>
                    <a:pt x="49010" y="8"/>
                    <a:pt x="48856" y="26"/>
                  </a:cubicBezTo>
                  <a:lnTo>
                    <a:pt x="3877" y="5005"/>
                  </a:lnTo>
                  <a:cubicBezTo>
                    <a:pt x="1621" y="5255"/>
                    <a:pt x="1" y="7277"/>
                    <a:pt x="251" y="9516"/>
                  </a:cubicBezTo>
                  <a:lnTo>
                    <a:pt x="2908" y="33543"/>
                  </a:lnTo>
                  <a:cubicBezTo>
                    <a:pt x="3141" y="35644"/>
                    <a:pt x="4912" y="37194"/>
                    <a:pt x="6976" y="37194"/>
                  </a:cubicBezTo>
                  <a:cubicBezTo>
                    <a:pt x="7128" y="37194"/>
                    <a:pt x="7281" y="37186"/>
                    <a:pt x="7436" y="37169"/>
                  </a:cubicBezTo>
                  <a:lnTo>
                    <a:pt x="52415" y="32189"/>
                  </a:lnTo>
                  <a:cubicBezTo>
                    <a:pt x="54654" y="31939"/>
                    <a:pt x="56275" y="29917"/>
                    <a:pt x="56024" y="27678"/>
                  </a:cubicBezTo>
                  <a:lnTo>
                    <a:pt x="53368" y="3651"/>
                  </a:lnTo>
                  <a:cubicBezTo>
                    <a:pt x="53134" y="1550"/>
                    <a:pt x="51364" y="0"/>
                    <a:pt x="4931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878592" y="3666612"/>
              <a:ext cx="1726934" cy="386130"/>
            </a:xfrm>
            <a:custGeom>
              <a:rect b="b" l="l" r="r" t="t"/>
              <a:pathLst>
                <a:path extrusionOk="0" h="12000" w="53669">
                  <a:moveTo>
                    <a:pt x="50316" y="0"/>
                  </a:moveTo>
                  <a:cubicBezTo>
                    <a:pt x="50203" y="0"/>
                    <a:pt x="50090" y="7"/>
                    <a:pt x="49975" y="20"/>
                  </a:cubicBezTo>
                  <a:lnTo>
                    <a:pt x="2824" y="5233"/>
                  </a:lnTo>
                  <a:cubicBezTo>
                    <a:pt x="2724" y="5249"/>
                    <a:pt x="2623" y="5266"/>
                    <a:pt x="2523" y="5283"/>
                  </a:cubicBezTo>
                  <a:cubicBezTo>
                    <a:pt x="1019" y="5600"/>
                    <a:pt x="0" y="7020"/>
                    <a:pt x="167" y="8541"/>
                  </a:cubicBezTo>
                  <a:lnTo>
                    <a:pt x="552" y="12000"/>
                  </a:lnTo>
                  <a:lnTo>
                    <a:pt x="53668" y="6118"/>
                  </a:lnTo>
                  <a:lnTo>
                    <a:pt x="53284" y="2676"/>
                  </a:lnTo>
                  <a:cubicBezTo>
                    <a:pt x="53284" y="2643"/>
                    <a:pt x="53284" y="2609"/>
                    <a:pt x="53267" y="2576"/>
                  </a:cubicBezTo>
                  <a:cubicBezTo>
                    <a:pt x="53050" y="1086"/>
                    <a:pt x="51780" y="0"/>
                    <a:pt x="50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959775" y="3819390"/>
              <a:ext cx="258611" cy="214527"/>
            </a:xfrm>
            <a:custGeom>
              <a:rect b="b" l="l" r="r" t="t"/>
              <a:pathLst>
                <a:path extrusionOk="0" h="6667" w="8037">
                  <a:moveTo>
                    <a:pt x="4729" y="0"/>
                  </a:moveTo>
                  <a:lnTo>
                    <a:pt x="301" y="485"/>
                  </a:lnTo>
                  <a:cubicBezTo>
                    <a:pt x="201" y="501"/>
                    <a:pt x="100" y="518"/>
                    <a:pt x="0" y="535"/>
                  </a:cubicBezTo>
                  <a:lnTo>
                    <a:pt x="3308" y="6667"/>
                  </a:lnTo>
                  <a:lnTo>
                    <a:pt x="8037" y="6149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279652" y="3783899"/>
              <a:ext cx="259190" cy="214560"/>
            </a:xfrm>
            <a:custGeom>
              <a:rect b="b" l="l" r="r" t="t"/>
              <a:pathLst>
                <a:path extrusionOk="0" h="6668" w="8055">
                  <a:moveTo>
                    <a:pt x="4746" y="0"/>
                  </a:moveTo>
                  <a:lnTo>
                    <a:pt x="1" y="518"/>
                  </a:lnTo>
                  <a:lnTo>
                    <a:pt x="3326" y="6667"/>
                  </a:lnTo>
                  <a:lnTo>
                    <a:pt x="8054" y="6149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600108" y="3748407"/>
              <a:ext cx="258611" cy="214560"/>
            </a:xfrm>
            <a:custGeom>
              <a:rect b="b" l="l" r="r" t="t"/>
              <a:pathLst>
                <a:path extrusionOk="0" h="6668" w="8037">
                  <a:moveTo>
                    <a:pt x="4729" y="1"/>
                  </a:moveTo>
                  <a:lnTo>
                    <a:pt x="0" y="519"/>
                  </a:lnTo>
                  <a:lnTo>
                    <a:pt x="3308" y="6667"/>
                  </a:lnTo>
                  <a:lnTo>
                    <a:pt x="8037" y="6149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920531" y="3712915"/>
              <a:ext cx="258643" cy="214560"/>
            </a:xfrm>
            <a:custGeom>
              <a:rect b="b" l="l" r="r" t="t"/>
              <a:pathLst>
                <a:path extrusionOk="0" h="6668" w="8038">
                  <a:moveTo>
                    <a:pt x="4729" y="1"/>
                  </a:moveTo>
                  <a:lnTo>
                    <a:pt x="0" y="519"/>
                  </a:lnTo>
                  <a:lnTo>
                    <a:pt x="3309" y="6668"/>
                  </a:lnTo>
                  <a:lnTo>
                    <a:pt x="8037" y="6150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240408" y="3677455"/>
              <a:ext cx="258643" cy="214527"/>
            </a:xfrm>
            <a:custGeom>
              <a:rect b="b" l="l" r="r" t="t"/>
              <a:pathLst>
                <a:path extrusionOk="0" h="6667" w="8038">
                  <a:moveTo>
                    <a:pt x="4729" y="0"/>
                  </a:moveTo>
                  <a:lnTo>
                    <a:pt x="1" y="535"/>
                  </a:lnTo>
                  <a:lnTo>
                    <a:pt x="3309" y="6667"/>
                  </a:lnTo>
                  <a:lnTo>
                    <a:pt x="8038" y="6149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998968" y="3931078"/>
              <a:ext cx="1595843" cy="887938"/>
            </a:xfrm>
            <a:custGeom>
              <a:rect b="b" l="l" r="r" t="t"/>
              <a:pathLst>
                <a:path extrusionOk="0" h="27595" w="49595">
                  <a:moveTo>
                    <a:pt x="36226" y="5669"/>
                  </a:moveTo>
                  <a:lnTo>
                    <a:pt x="36878" y="11550"/>
                  </a:lnTo>
                  <a:cubicBezTo>
                    <a:pt x="37245" y="14775"/>
                    <a:pt x="37596" y="18000"/>
                    <a:pt x="37947" y="21224"/>
                  </a:cubicBezTo>
                  <a:cubicBezTo>
                    <a:pt x="38031" y="21909"/>
                    <a:pt x="38097" y="22594"/>
                    <a:pt x="38181" y="23279"/>
                  </a:cubicBezTo>
                  <a:lnTo>
                    <a:pt x="33519" y="23797"/>
                  </a:lnTo>
                  <a:lnTo>
                    <a:pt x="20052" y="25284"/>
                  </a:lnTo>
                  <a:lnTo>
                    <a:pt x="15658" y="25769"/>
                  </a:lnTo>
                  <a:lnTo>
                    <a:pt x="15023" y="19888"/>
                  </a:lnTo>
                  <a:cubicBezTo>
                    <a:pt x="14655" y="16663"/>
                    <a:pt x="14304" y="13438"/>
                    <a:pt x="13954" y="10213"/>
                  </a:cubicBezTo>
                  <a:lnTo>
                    <a:pt x="13720" y="8158"/>
                  </a:lnTo>
                  <a:lnTo>
                    <a:pt x="16527" y="7841"/>
                  </a:lnTo>
                  <a:lnTo>
                    <a:pt x="29994" y="6354"/>
                  </a:lnTo>
                  <a:lnTo>
                    <a:pt x="36226" y="5669"/>
                  </a:lnTo>
                  <a:close/>
                  <a:moveTo>
                    <a:pt x="46897" y="0"/>
                  </a:moveTo>
                  <a:cubicBezTo>
                    <a:pt x="46883" y="0"/>
                    <a:pt x="46868" y="2"/>
                    <a:pt x="46853" y="4"/>
                  </a:cubicBezTo>
                  <a:lnTo>
                    <a:pt x="42208" y="522"/>
                  </a:lnTo>
                  <a:lnTo>
                    <a:pt x="31080" y="1759"/>
                  </a:lnTo>
                  <a:lnTo>
                    <a:pt x="17613" y="3246"/>
                  </a:lnTo>
                  <a:lnTo>
                    <a:pt x="6017" y="4516"/>
                  </a:lnTo>
                  <a:lnTo>
                    <a:pt x="2174" y="4950"/>
                  </a:lnTo>
                  <a:cubicBezTo>
                    <a:pt x="1572" y="4984"/>
                    <a:pt x="954" y="5050"/>
                    <a:pt x="353" y="5151"/>
                  </a:cubicBezTo>
                  <a:lnTo>
                    <a:pt x="269" y="5151"/>
                  </a:lnTo>
                  <a:cubicBezTo>
                    <a:pt x="1" y="5166"/>
                    <a:pt x="31" y="5556"/>
                    <a:pt x="275" y="5556"/>
                  </a:cubicBezTo>
                  <a:cubicBezTo>
                    <a:pt x="289" y="5556"/>
                    <a:pt x="304" y="5554"/>
                    <a:pt x="319" y="5552"/>
                  </a:cubicBezTo>
                  <a:lnTo>
                    <a:pt x="4948" y="5034"/>
                  </a:lnTo>
                  <a:lnTo>
                    <a:pt x="16092" y="3797"/>
                  </a:lnTo>
                  <a:lnTo>
                    <a:pt x="23394" y="2995"/>
                  </a:lnTo>
                  <a:cubicBezTo>
                    <a:pt x="23511" y="4182"/>
                    <a:pt x="23645" y="5385"/>
                    <a:pt x="23778" y="6571"/>
                  </a:cubicBezTo>
                  <a:cubicBezTo>
                    <a:pt x="23778" y="6604"/>
                    <a:pt x="23795" y="6638"/>
                    <a:pt x="23812" y="6654"/>
                  </a:cubicBezTo>
                  <a:lnTo>
                    <a:pt x="18064" y="7289"/>
                  </a:lnTo>
                  <a:lnTo>
                    <a:pt x="6468" y="8576"/>
                  </a:lnTo>
                  <a:lnTo>
                    <a:pt x="2625" y="8994"/>
                  </a:lnTo>
                  <a:cubicBezTo>
                    <a:pt x="2024" y="9027"/>
                    <a:pt x="1405" y="9094"/>
                    <a:pt x="804" y="9194"/>
                  </a:cubicBezTo>
                  <a:cubicBezTo>
                    <a:pt x="770" y="9211"/>
                    <a:pt x="754" y="9211"/>
                    <a:pt x="720" y="9211"/>
                  </a:cubicBezTo>
                  <a:cubicBezTo>
                    <a:pt x="452" y="9211"/>
                    <a:pt x="482" y="9599"/>
                    <a:pt x="726" y="9599"/>
                  </a:cubicBezTo>
                  <a:cubicBezTo>
                    <a:pt x="740" y="9599"/>
                    <a:pt x="755" y="9598"/>
                    <a:pt x="770" y="9595"/>
                  </a:cubicBezTo>
                  <a:lnTo>
                    <a:pt x="5399" y="9077"/>
                  </a:lnTo>
                  <a:lnTo>
                    <a:pt x="13285" y="8208"/>
                  </a:lnTo>
                  <a:lnTo>
                    <a:pt x="13937" y="14090"/>
                  </a:lnTo>
                  <a:cubicBezTo>
                    <a:pt x="14288" y="17314"/>
                    <a:pt x="14655" y="20539"/>
                    <a:pt x="15006" y="23764"/>
                  </a:cubicBezTo>
                  <a:cubicBezTo>
                    <a:pt x="15073" y="24449"/>
                    <a:pt x="15157" y="25134"/>
                    <a:pt x="15223" y="25819"/>
                  </a:cubicBezTo>
                  <a:lnTo>
                    <a:pt x="8456" y="26571"/>
                  </a:lnTo>
                  <a:lnTo>
                    <a:pt x="4613" y="26989"/>
                  </a:lnTo>
                  <a:cubicBezTo>
                    <a:pt x="4012" y="27022"/>
                    <a:pt x="3394" y="27089"/>
                    <a:pt x="2792" y="27189"/>
                  </a:cubicBezTo>
                  <a:cubicBezTo>
                    <a:pt x="2759" y="27189"/>
                    <a:pt x="2742" y="27189"/>
                    <a:pt x="2709" y="27206"/>
                  </a:cubicBezTo>
                  <a:cubicBezTo>
                    <a:pt x="2440" y="27206"/>
                    <a:pt x="2470" y="27594"/>
                    <a:pt x="2714" y="27594"/>
                  </a:cubicBezTo>
                  <a:cubicBezTo>
                    <a:pt x="2728" y="27594"/>
                    <a:pt x="2743" y="27593"/>
                    <a:pt x="2759" y="27590"/>
                  </a:cubicBezTo>
                  <a:lnTo>
                    <a:pt x="7387" y="27072"/>
                  </a:lnTo>
                  <a:lnTo>
                    <a:pt x="18532" y="25836"/>
                  </a:lnTo>
                  <a:lnTo>
                    <a:pt x="31982" y="24349"/>
                  </a:lnTo>
                  <a:lnTo>
                    <a:pt x="43578" y="23062"/>
                  </a:lnTo>
                  <a:lnTo>
                    <a:pt x="47421" y="22644"/>
                  </a:lnTo>
                  <a:cubicBezTo>
                    <a:pt x="48039" y="22611"/>
                    <a:pt x="48641" y="22544"/>
                    <a:pt x="49242" y="22444"/>
                  </a:cubicBezTo>
                  <a:cubicBezTo>
                    <a:pt x="49275" y="22444"/>
                    <a:pt x="49309" y="22427"/>
                    <a:pt x="49326" y="22427"/>
                  </a:cubicBezTo>
                  <a:cubicBezTo>
                    <a:pt x="49594" y="22427"/>
                    <a:pt x="49564" y="22039"/>
                    <a:pt x="49334" y="22039"/>
                  </a:cubicBezTo>
                  <a:cubicBezTo>
                    <a:pt x="49321" y="22039"/>
                    <a:pt x="49307" y="22040"/>
                    <a:pt x="49292" y="22043"/>
                  </a:cubicBezTo>
                  <a:lnTo>
                    <a:pt x="44647" y="22561"/>
                  </a:lnTo>
                  <a:lnTo>
                    <a:pt x="38615" y="23229"/>
                  </a:lnTo>
                  <a:lnTo>
                    <a:pt x="37964" y="17348"/>
                  </a:lnTo>
                  <a:cubicBezTo>
                    <a:pt x="37613" y="14123"/>
                    <a:pt x="37262" y="10898"/>
                    <a:pt x="36894" y="7674"/>
                  </a:cubicBezTo>
                  <a:lnTo>
                    <a:pt x="36677" y="5619"/>
                  </a:lnTo>
                  <a:lnTo>
                    <a:pt x="41590" y="5084"/>
                  </a:lnTo>
                  <a:lnTo>
                    <a:pt x="45432" y="4649"/>
                  </a:lnTo>
                  <a:cubicBezTo>
                    <a:pt x="46051" y="4616"/>
                    <a:pt x="46652" y="4549"/>
                    <a:pt x="47254" y="4449"/>
                  </a:cubicBezTo>
                  <a:lnTo>
                    <a:pt x="47337" y="4449"/>
                  </a:lnTo>
                  <a:cubicBezTo>
                    <a:pt x="47601" y="4433"/>
                    <a:pt x="47577" y="4058"/>
                    <a:pt x="47358" y="4058"/>
                  </a:cubicBezTo>
                  <a:cubicBezTo>
                    <a:pt x="47341" y="4058"/>
                    <a:pt x="47323" y="4060"/>
                    <a:pt x="47304" y="4065"/>
                  </a:cubicBezTo>
                  <a:lnTo>
                    <a:pt x="42659" y="4566"/>
                  </a:lnTo>
                  <a:lnTo>
                    <a:pt x="31531" y="5802"/>
                  </a:lnTo>
                  <a:lnTo>
                    <a:pt x="24213" y="6604"/>
                  </a:lnTo>
                  <a:cubicBezTo>
                    <a:pt x="24213" y="6588"/>
                    <a:pt x="24229" y="6554"/>
                    <a:pt x="24213" y="6521"/>
                  </a:cubicBezTo>
                  <a:lnTo>
                    <a:pt x="23828" y="2945"/>
                  </a:lnTo>
                  <a:lnTo>
                    <a:pt x="29559" y="2310"/>
                  </a:lnTo>
                  <a:lnTo>
                    <a:pt x="41138" y="1024"/>
                  </a:lnTo>
                  <a:lnTo>
                    <a:pt x="44981" y="606"/>
                  </a:lnTo>
                  <a:cubicBezTo>
                    <a:pt x="45600" y="573"/>
                    <a:pt x="46201" y="506"/>
                    <a:pt x="46819" y="405"/>
                  </a:cubicBezTo>
                  <a:cubicBezTo>
                    <a:pt x="46836" y="405"/>
                    <a:pt x="46869" y="389"/>
                    <a:pt x="46886" y="389"/>
                  </a:cubicBezTo>
                  <a:cubicBezTo>
                    <a:pt x="47155" y="389"/>
                    <a:pt x="47139" y="0"/>
                    <a:pt x="46897" y="0"/>
                  </a:cubicBezTo>
                  <a:close/>
                </a:path>
              </a:pathLst>
            </a:custGeom>
            <a:solidFill>
              <a:srgbClr val="D6D8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7537" y="3688203"/>
              <a:ext cx="346455" cy="301246"/>
            </a:xfrm>
            <a:custGeom>
              <a:rect b="b" l="l" r="r" t="t"/>
              <a:pathLst>
                <a:path extrusionOk="0" h="9362" w="10767">
                  <a:moveTo>
                    <a:pt x="1085" y="0"/>
                  </a:moveTo>
                  <a:cubicBezTo>
                    <a:pt x="520" y="0"/>
                    <a:pt x="0" y="480"/>
                    <a:pt x="73" y="1136"/>
                  </a:cubicBezTo>
                  <a:lnTo>
                    <a:pt x="892" y="8455"/>
                  </a:lnTo>
                  <a:cubicBezTo>
                    <a:pt x="939" y="8975"/>
                    <a:pt x="1388" y="9361"/>
                    <a:pt x="1915" y="9361"/>
                  </a:cubicBezTo>
                  <a:cubicBezTo>
                    <a:pt x="1947" y="9361"/>
                    <a:pt x="1979" y="9360"/>
                    <a:pt x="2011" y="9357"/>
                  </a:cubicBezTo>
                  <a:lnTo>
                    <a:pt x="9547" y="8522"/>
                  </a:lnTo>
                  <a:cubicBezTo>
                    <a:pt x="10449" y="8421"/>
                    <a:pt x="10767" y="7268"/>
                    <a:pt x="10048" y="6700"/>
                  </a:cubicBezTo>
                  <a:lnTo>
                    <a:pt x="6623" y="4044"/>
                  </a:lnTo>
                  <a:lnTo>
                    <a:pt x="1710" y="217"/>
                  </a:lnTo>
                  <a:cubicBezTo>
                    <a:pt x="1515" y="67"/>
                    <a:pt x="1297" y="0"/>
                    <a:pt x="1085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41273" y="3777849"/>
              <a:ext cx="55828" cy="38484"/>
            </a:xfrm>
            <a:custGeom>
              <a:rect b="b" l="l" r="r" t="t"/>
              <a:pathLst>
                <a:path extrusionOk="0" h="1196" w="1735">
                  <a:moveTo>
                    <a:pt x="938" y="0"/>
                  </a:moveTo>
                  <a:cubicBezTo>
                    <a:pt x="912" y="0"/>
                    <a:pt x="886" y="2"/>
                    <a:pt x="859" y="5"/>
                  </a:cubicBezTo>
                  <a:lnTo>
                    <a:pt x="759" y="21"/>
                  </a:lnTo>
                  <a:cubicBezTo>
                    <a:pt x="1" y="102"/>
                    <a:pt x="99" y="1195"/>
                    <a:pt x="814" y="1195"/>
                  </a:cubicBezTo>
                  <a:cubicBezTo>
                    <a:pt x="839" y="1195"/>
                    <a:pt x="866" y="1194"/>
                    <a:pt x="893" y="1191"/>
                  </a:cubicBezTo>
                  <a:lnTo>
                    <a:pt x="993" y="1174"/>
                  </a:lnTo>
                  <a:cubicBezTo>
                    <a:pt x="1735" y="1093"/>
                    <a:pt x="1652" y="0"/>
                    <a:pt x="938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940726" y="3914410"/>
              <a:ext cx="55828" cy="38484"/>
            </a:xfrm>
            <a:custGeom>
              <a:rect b="b" l="l" r="r" t="t"/>
              <a:pathLst>
                <a:path extrusionOk="0" h="1196" w="1735">
                  <a:moveTo>
                    <a:pt x="922" y="0"/>
                  </a:moveTo>
                  <a:cubicBezTo>
                    <a:pt x="896" y="0"/>
                    <a:pt x="870" y="2"/>
                    <a:pt x="843" y="5"/>
                  </a:cubicBezTo>
                  <a:lnTo>
                    <a:pt x="759" y="21"/>
                  </a:lnTo>
                  <a:cubicBezTo>
                    <a:pt x="1" y="102"/>
                    <a:pt x="99" y="1195"/>
                    <a:pt x="799" y="1195"/>
                  </a:cubicBezTo>
                  <a:cubicBezTo>
                    <a:pt x="824" y="1195"/>
                    <a:pt x="850" y="1194"/>
                    <a:pt x="876" y="1191"/>
                  </a:cubicBezTo>
                  <a:lnTo>
                    <a:pt x="976" y="1174"/>
                  </a:lnTo>
                  <a:cubicBezTo>
                    <a:pt x="1735" y="1093"/>
                    <a:pt x="1636" y="0"/>
                    <a:pt x="922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08661" y="3883230"/>
              <a:ext cx="55667" cy="38002"/>
            </a:xfrm>
            <a:custGeom>
              <a:rect b="b" l="l" r="r" t="t"/>
              <a:pathLst>
                <a:path extrusionOk="0" h="1181" w="1730">
                  <a:moveTo>
                    <a:pt x="932" y="0"/>
                  </a:moveTo>
                  <a:cubicBezTo>
                    <a:pt x="907" y="0"/>
                    <a:pt x="881" y="2"/>
                    <a:pt x="854" y="4"/>
                  </a:cubicBezTo>
                  <a:lnTo>
                    <a:pt x="753" y="4"/>
                  </a:lnTo>
                  <a:cubicBezTo>
                    <a:pt x="0" y="101"/>
                    <a:pt x="92" y="1180"/>
                    <a:pt x="794" y="1180"/>
                  </a:cubicBezTo>
                  <a:cubicBezTo>
                    <a:pt x="824" y="1180"/>
                    <a:pt x="855" y="1178"/>
                    <a:pt x="887" y="1174"/>
                  </a:cubicBezTo>
                  <a:lnTo>
                    <a:pt x="987" y="1174"/>
                  </a:lnTo>
                  <a:cubicBezTo>
                    <a:pt x="1729" y="1093"/>
                    <a:pt x="1646" y="0"/>
                    <a:pt x="932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28"/>
          <p:cNvSpPr txBox="1"/>
          <p:nvPr>
            <p:ph idx="13" type="title"/>
          </p:nvPr>
        </p:nvSpPr>
        <p:spPr>
          <a:xfrm rot="-425437">
            <a:off x="6880032" y="906713"/>
            <a:ext cx="743688" cy="72947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548" name="Google Shape;548;p28"/>
          <p:cNvSpPr txBox="1"/>
          <p:nvPr>
            <p:ph idx="14" type="title"/>
          </p:nvPr>
        </p:nvSpPr>
        <p:spPr>
          <a:xfrm rot="-425184">
            <a:off x="7458533" y="812219"/>
            <a:ext cx="1104033" cy="69349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"/>
          <p:cNvSpPr/>
          <p:nvPr/>
        </p:nvSpPr>
        <p:spPr>
          <a:xfrm flipH="1">
            <a:off x="6951000" y="4215825"/>
            <a:ext cx="4707600" cy="38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29"/>
          <p:cNvGrpSpPr/>
          <p:nvPr/>
        </p:nvGrpSpPr>
        <p:grpSpPr>
          <a:xfrm flipH="1">
            <a:off x="8824950" y="2119590"/>
            <a:ext cx="1985500" cy="2260582"/>
            <a:chOff x="-433474" y="1219465"/>
            <a:chExt cx="1985500" cy="2260582"/>
          </a:xfrm>
        </p:grpSpPr>
        <p:sp>
          <p:nvSpPr>
            <p:cNvPr id="555" name="Google Shape;555;p29"/>
            <p:cNvSpPr/>
            <p:nvPr/>
          </p:nvSpPr>
          <p:spPr>
            <a:xfrm>
              <a:off x="-348387" y="1219465"/>
              <a:ext cx="1768278" cy="2054260"/>
            </a:xfrm>
            <a:custGeom>
              <a:rect b="b" l="l" r="r" t="t"/>
              <a:pathLst>
                <a:path extrusionOk="0" h="47682" w="41044">
                  <a:moveTo>
                    <a:pt x="11259" y="1"/>
                  </a:moveTo>
                  <a:cubicBezTo>
                    <a:pt x="8402" y="1"/>
                    <a:pt x="5798" y="1723"/>
                    <a:pt x="4663" y="4370"/>
                  </a:cubicBezTo>
                  <a:lnTo>
                    <a:pt x="589" y="14116"/>
                  </a:lnTo>
                  <a:cubicBezTo>
                    <a:pt x="210" y="14998"/>
                    <a:pt x="0" y="15922"/>
                    <a:pt x="0" y="16889"/>
                  </a:cubicBezTo>
                  <a:lnTo>
                    <a:pt x="0" y="47682"/>
                  </a:lnTo>
                  <a:lnTo>
                    <a:pt x="41044" y="47682"/>
                  </a:lnTo>
                  <a:lnTo>
                    <a:pt x="41044" y="16889"/>
                  </a:lnTo>
                  <a:cubicBezTo>
                    <a:pt x="41044" y="15922"/>
                    <a:pt x="40834" y="14998"/>
                    <a:pt x="40456" y="14116"/>
                  </a:cubicBezTo>
                  <a:lnTo>
                    <a:pt x="36381" y="4370"/>
                  </a:lnTo>
                  <a:cubicBezTo>
                    <a:pt x="35247" y="1723"/>
                    <a:pt x="32642" y="1"/>
                    <a:pt x="29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-433474" y="2386225"/>
              <a:ext cx="1985500" cy="1093822"/>
            </a:xfrm>
            <a:custGeom>
              <a:rect b="b" l="l" r="r" t="t"/>
              <a:pathLst>
                <a:path extrusionOk="0" h="25389" w="46086">
                  <a:moveTo>
                    <a:pt x="2868" y="1"/>
                  </a:moveTo>
                  <a:cubicBezTo>
                    <a:pt x="1309" y="1"/>
                    <a:pt x="1" y="1289"/>
                    <a:pt x="1" y="2914"/>
                  </a:cubicBezTo>
                  <a:lnTo>
                    <a:pt x="1" y="22952"/>
                  </a:lnTo>
                  <a:cubicBezTo>
                    <a:pt x="1" y="24297"/>
                    <a:pt x="1093" y="25389"/>
                    <a:pt x="2437" y="25389"/>
                  </a:cubicBezTo>
                  <a:lnTo>
                    <a:pt x="43649" y="25389"/>
                  </a:lnTo>
                  <a:cubicBezTo>
                    <a:pt x="44993" y="25389"/>
                    <a:pt x="46086" y="24297"/>
                    <a:pt x="46086" y="22952"/>
                  </a:cubicBezTo>
                  <a:lnTo>
                    <a:pt x="46086" y="2914"/>
                  </a:lnTo>
                  <a:cubicBezTo>
                    <a:pt x="46086" y="1289"/>
                    <a:pt x="44777" y="1"/>
                    <a:pt x="43183" y="1"/>
                  </a:cubicBezTo>
                  <a:cubicBezTo>
                    <a:pt x="43088" y="1"/>
                    <a:pt x="42991" y="5"/>
                    <a:pt x="42893" y="15"/>
                  </a:cubicBezTo>
                  <a:cubicBezTo>
                    <a:pt x="41380" y="183"/>
                    <a:pt x="40246" y="1485"/>
                    <a:pt x="40288" y="3040"/>
                  </a:cubicBezTo>
                  <a:lnTo>
                    <a:pt x="40288" y="12072"/>
                  </a:lnTo>
                  <a:cubicBezTo>
                    <a:pt x="40288" y="15096"/>
                    <a:pt x="37852" y="17533"/>
                    <a:pt x="34827" y="17533"/>
                  </a:cubicBezTo>
                  <a:lnTo>
                    <a:pt x="11260" y="17533"/>
                  </a:lnTo>
                  <a:cubicBezTo>
                    <a:pt x="8235" y="17533"/>
                    <a:pt x="5798" y="15096"/>
                    <a:pt x="5798" y="12072"/>
                  </a:cubicBezTo>
                  <a:lnTo>
                    <a:pt x="5798" y="3040"/>
                  </a:lnTo>
                  <a:cubicBezTo>
                    <a:pt x="5798" y="1485"/>
                    <a:pt x="4664" y="183"/>
                    <a:pt x="3152" y="15"/>
                  </a:cubicBezTo>
                  <a:cubicBezTo>
                    <a:pt x="3056" y="5"/>
                    <a:pt x="2962" y="1"/>
                    <a:pt x="286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29"/>
          <p:cNvSpPr txBox="1"/>
          <p:nvPr>
            <p:ph type="title"/>
          </p:nvPr>
        </p:nvSpPr>
        <p:spPr>
          <a:xfrm flipH="1">
            <a:off x="321400" y="380950"/>
            <a:ext cx="48390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2600" lvl="0" marL="457200" rtl="0" algn="ctr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 sz="4000"/>
              <a:t>Project OVerview</a:t>
            </a:r>
            <a:endParaRPr sz="4000"/>
          </a:p>
        </p:txBody>
      </p:sp>
      <p:grpSp>
        <p:nvGrpSpPr>
          <p:cNvPr id="558" name="Google Shape;558;p29"/>
          <p:cNvGrpSpPr/>
          <p:nvPr/>
        </p:nvGrpSpPr>
        <p:grpSpPr>
          <a:xfrm>
            <a:off x="6782707" y="1233842"/>
            <a:ext cx="2250181" cy="4533247"/>
            <a:chOff x="6508925" y="1416175"/>
            <a:chExt cx="1308625" cy="2636375"/>
          </a:xfrm>
        </p:grpSpPr>
        <p:sp>
          <p:nvSpPr>
            <p:cNvPr id="559" name="Google Shape;559;p29"/>
            <p:cNvSpPr/>
            <p:nvPr/>
          </p:nvSpPr>
          <p:spPr>
            <a:xfrm>
              <a:off x="6611850" y="1936125"/>
              <a:ext cx="1026100" cy="1192050"/>
            </a:xfrm>
            <a:custGeom>
              <a:rect b="b" l="l" r="r" t="t"/>
              <a:pathLst>
                <a:path extrusionOk="0" h="47682" w="41044">
                  <a:moveTo>
                    <a:pt x="11259" y="1"/>
                  </a:moveTo>
                  <a:cubicBezTo>
                    <a:pt x="8402" y="1"/>
                    <a:pt x="5798" y="1723"/>
                    <a:pt x="4664" y="4370"/>
                  </a:cubicBezTo>
                  <a:lnTo>
                    <a:pt x="589" y="14116"/>
                  </a:lnTo>
                  <a:cubicBezTo>
                    <a:pt x="210" y="14998"/>
                    <a:pt x="0" y="15922"/>
                    <a:pt x="0" y="16889"/>
                  </a:cubicBezTo>
                  <a:lnTo>
                    <a:pt x="0" y="47682"/>
                  </a:lnTo>
                  <a:lnTo>
                    <a:pt x="41044" y="47682"/>
                  </a:lnTo>
                  <a:lnTo>
                    <a:pt x="41044" y="16889"/>
                  </a:lnTo>
                  <a:cubicBezTo>
                    <a:pt x="41044" y="15922"/>
                    <a:pt x="40834" y="14998"/>
                    <a:pt x="40456" y="14116"/>
                  </a:cubicBezTo>
                  <a:lnTo>
                    <a:pt x="36381" y="4370"/>
                  </a:lnTo>
                  <a:cubicBezTo>
                    <a:pt x="35247" y="1723"/>
                    <a:pt x="32642" y="1"/>
                    <a:pt x="29785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6562475" y="2613175"/>
              <a:ext cx="1152150" cy="634725"/>
            </a:xfrm>
            <a:custGeom>
              <a:rect b="b" l="l" r="r" t="t"/>
              <a:pathLst>
                <a:path extrusionOk="0" h="25389" w="46086">
                  <a:moveTo>
                    <a:pt x="2868" y="1"/>
                  </a:moveTo>
                  <a:cubicBezTo>
                    <a:pt x="1309" y="1"/>
                    <a:pt x="1" y="1289"/>
                    <a:pt x="1" y="2914"/>
                  </a:cubicBezTo>
                  <a:lnTo>
                    <a:pt x="1" y="22952"/>
                  </a:lnTo>
                  <a:cubicBezTo>
                    <a:pt x="1" y="24297"/>
                    <a:pt x="1093" y="25389"/>
                    <a:pt x="2438" y="25389"/>
                  </a:cubicBezTo>
                  <a:lnTo>
                    <a:pt x="43649" y="25389"/>
                  </a:lnTo>
                  <a:cubicBezTo>
                    <a:pt x="44993" y="25389"/>
                    <a:pt x="46086" y="24297"/>
                    <a:pt x="46086" y="22952"/>
                  </a:cubicBezTo>
                  <a:lnTo>
                    <a:pt x="46086" y="2914"/>
                  </a:lnTo>
                  <a:cubicBezTo>
                    <a:pt x="46086" y="1289"/>
                    <a:pt x="44777" y="1"/>
                    <a:pt x="43184" y="1"/>
                  </a:cubicBezTo>
                  <a:cubicBezTo>
                    <a:pt x="43088" y="1"/>
                    <a:pt x="42991" y="5"/>
                    <a:pt x="42893" y="15"/>
                  </a:cubicBezTo>
                  <a:cubicBezTo>
                    <a:pt x="41381" y="183"/>
                    <a:pt x="40246" y="1485"/>
                    <a:pt x="40288" y="3040"/>
                  </a:cubicBezTo>
                  <a:lnTo>
                    <a:pt x="40288" y="12072"/>
                  </a:lnTo>
                  <a:cubicBezTo>
                    <a:pt x="40288" y="15096"/>
                    <a:pt x="37852" y="17533"/>
                    <a:pt x="34827" y="17533"/>
                  </a:cubicBezTo>
                  <a:lnTo>
                    <a:pt x="11260" y="17533"/>
                  </a:lnTo>
                  <a:cubicBezTo>
                    <a:pt x="8235" y="17533"/>
                    <a:pt x="5798" y="15096"/>
                    <a:pt x="5798" y="12072"/>
                  </a:cubicBezTo>
                  <a:lnTo>
                    <a:pt x="5798" y="3040"/>
                  </a:lnTo>
                  <a:cubicBezTo>
                    <a:pt x="5798" y="1485"/>
                    <a:pt x="4664" y="183"/>
                    <a:pt x="3152" y="15"/>
                  </a:cubicBezTo>
                  <a:cubicBezTo>
                    <a:pt x="3056" y="5"/>
                    <a:pt x="2962" y="1"/>
                    <a:pt x="2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6530975" y="1907775"/>
              <a:ext cx="192225" cy="285925"/>
            </a:xfrm>
            <a:custGeom>
              <a:rect b="b" l="l" r="r" t="t"/>
              <a:pathLst>
                <a:path extrusionOk="0" h="11437" w="7689">
                  <a:moveTo>
                    <a:pt x="7688" y="1"/>
                  </a:moveTo>
                  <a:lnTo>
                    <a:pt x="1" y="9369"/>
                  </a:lnTo>
                  <a:cubicBezTo>
                    <a:pt x="1073" y="11045"/>
                    <a:pt x="3109" y="11437"/>
                    <a:pt x="4779" y="11437"/>
                  </a:cubicBezTo>
                  <a:cubicBezTo>
                    <a:pt x="6249" y="11437"/>
                    <a:pt x="7436" y="11133"/>
                    <a:pt x="7436" y="11133"/>
                  </a:cubicBezTo>
                  <a:lnTo>
                    <a:pt x="7688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6508925" y="2132375"/>
              <a:ext cx="219525" cy="86075"/>
            </a:xfrm>
            <a:custGeom>
              <a:rect b="b" l="l" r="r" t="t"/>
              <a:pathLst>
                <a:path extrusionOk="0" h="3443" w="8781">
                  <a:moveTo>
                    <a:pt x="1282" y="0"/>
                  </a:moveTo>
                  <a:cubicBezTo>
                    <a:pt x="946" y="0"/>
                    <a:pt x="599" y="171"/>
                    <a:pt x="421" y="469"/>
                  </a:cubicBezTo>
                  <a:lnTo>
                    <a:pt x="253" y="763"/>
                  </a:lnTo>
                  <a:cubicBezTo>
                    <a:pt x="0" y="1225"/>
                    <a:pt x="127" y="1813"/>
                    <a:pt x="631" y="2107"/>
                  </a:cubicBezTo>
                  <a:cubicBezTo>
                    <a:pt x="2231" y="2986"/>
                    <a:pt x="4042" y="3442"/>
                    <a:pt x="5871" y="3442"/>
                  </a:cubicBezTo>
                  <a:cubicBezTo>
                    <a:pt x="6491" y="3442"/>
                    <a:pt x="7113" y="3390"/>
                    <a:pt x="7730" y="3283"/>
                  </a:cubicBezTo>
                  <a:cubicBezTo>
                    <a:pt x="8066" y="3199"/>
                    <a:pt x="8360" y="2989"/>
                    <a:pt x="8486" y="2653"/>
                  </a:cubicBezTo>
                  <a:lnTo>
                    <a:pt x="8528" y="2527"/>
                  </a:lnTo>
                  <a:cubicBezTo>
                    <a:pt x="8781" y="1855"/>
                    <a:pt x="8276" y="1183"/>
                    <a:pt x="7604" y="1183"/>
                  </a:cubicBezTo>
                  <a:cubicBezTo>
                    <a:pt x="7470" y="1187"/>
                    <a:pt x="7328" y="1189"/>
                    <a:pt x="7180" y="1189"/>
                  </a:cubicBezTo>
                  <a:cubicBezTo>
                    <a:pt x="5662" y="1189"/>
                    <a:pt x="3480" y="971"/>
                    <a:pt x="1681" y="91"/>
                  </a:cubicBezTo>
                  <a:cubicBezTo>
                    <a:pt x="1558" y="29"/>
                    <a:pt x="1421" y="0"/>
                    <a:pt x="1282" y="0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6724225" y="2724875"/>
              <a:ext cx="824475" cy="340300"/>
            </a:xfrm>
            <a:custGeom>
              <a:rect b="b" l="l" r="r" t="t"/>
              <a:pathLst>
                <a:path extrusionOk="0" h="13612" w="32979">
                  <a:moveTo>
                    <a:pt x="27181" y="0"/>
                  </a:moveTo>
                  <a:lnTo>
                    <a:pt x="4075" y="714"/>
                  </a:lnTo>
                  <a:cubicBezTo>
                    <a:pt x="4033" y="714"/>
                    <a:pt x="4033" y="672"/>
                    <a:pt x="3991" y="672"/>
                  </a:cubicBezTo>
                  <a:cubicBezTo>
                    <a:pt x="3453" y="614"/>
                    <a:pt x="2929" y="571"/>
                    <a:pt x="2433" y="571"/>
                  </a:cubicBezTo>
                  <a:cubicBezTo>
                    <a:pt x="1498" y="571"/>
                    <a:pt x="659" y="724"/>
                    <a:pt x="0" y="1218"/>
                  </a:cubicBezTo>
                  <a:lnTo>
                    <a:pt x="1261" y="12687"/>
                  </a:lnTo>
                  <a:lnTo>
                    <a:pt x="9537" y="12771"/>
                  </a:lnTo>
                  <a:lnTo>
                    <a:pt x="23862" y="12855"/>
                  </a:lnTo>
                  <a:lnTo>
                    <a:pt x="30626" y="13611"/>
                  </a:lnTo>
                  <a:lnTo>
                    <a:pt x="32978" y="420"/>
                  </a:lnTo>
                  <a:lnTo>
                    <a:pt x="27181" y="0"/>
                  </a:ln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812450" y="1918275"/>
              <a:ext cx="610200" cy="896375"/>
            </a:xfrm>
            <a:custGeom>
              <a:rect b="b" l="l" r="r" t="t"/>
              <a:pathLst>
                <a:path extrusionOk="0" h="35855" w="24408">
                  <a:moveTo>
                    <a:pt x="11679" y="1"/>
                  </a:moveTo>
                  <a:cubicBezTo>
                    <a:pt x="10545" y="1"/>
                    <a:pt x="9410" y="169"/>
                    <a:pt x="8318" y="505"/>
                  </a:cubicBezTo>
                  <a:lnTo>
                    <a:pt x="7394" y="799"/>
                  </a:lnTo>
                  <a:lnTo>
                    <a:pt x="4453" y="1723"/>
                  </a:lnTo>
                  <a:cubicBezTo>
                    <a:pt x="1681" y="2563"/>
                    <a:pt x="0" y="5378"/>
                    <a:pt x="504" y="8193"/>
                  </a:cubicBezTo>
                  <a:lnTo>
                    <a:pt x="2647" y="20417"/>
                  </a:lnTo>
                  <a:cubicBezTo>
                    <a:pt x="3235" y="23694"/>
                    <a:pt x="2857" y="27055"/>
                    <a:pt x="1555" y="30122"/>
                  </a:cubicBezTo>
                  <a:lnTo>
                    <a:pt x="504" y="32936"/>
                  </a:lnTo>
                  <a:cubicBezTo>
                    <a:pt x="4616" y="35112"/>
                    <a:pt x="8464" y="35854"/>
                    <a:pt x="11801" y="35854"/>
                  </a:cubicBezTo>
                  <a:cubicBezTo>
                    <a:pt x="18967" y="35854"/>
                    <a:pt x="23778" y="32432"/>
                    <a:pt x="23778" y="32432"/>
                  </a:cubicBezTo>
                  <a:cubicBezTo>
                    <a:pt x="21971" y="28693"/>
                    <a:pt x="19829" y="23862"/>
                    <a:pt x="20879" y="19829"/>
                  </a:cubicBezTo>
                  <a:lnTo>
                    <a:pt x="23694" y="9327"/>
                  </a:lnTo>
                  <a:cubicBezTo>
                    <a:pt x="24408" y="6722"/>
                    <a:pt x="23190" y="3992"/>
                    <a:pt x="20795" y="2731"/>
                  </a:cubicBezTo>
                  <a:lnTo>
                    <a:pt x="18022" y="1261"/>
                  </a:lnTo>
                  <a:cubicBezTo>
                    <a:pt x="16426" y="421"/>
                    <a:pt x="14662" y="1"/>
                    <a:pt x="12897" y="1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062400" y="1805900"/>
              <a:ext cx="114500" cy="186975"/>
            </a:xfrm>
            <a:custGeom>
              <a:rect b="b" l="l" r="r" t="t"/>
              <a:pathLst>
                <a:path extrusionOk="0" h="7479" w="4580">
                  <a:moveTo>
                    <a:pt x="673" y="1"/>
                  </a:moveTo>
                  <a:cubicBezTo>
                    <a:pt x="337" y="1"/>
                    <a:pt x="43" y="295"/>
                    <a:pt x="43" y="631"/>
                  </a:cubicBezTo>
                  <a:lnTo>
                    <a:pt x="43" y="5210"/>
                  </a:lnTo>
                  <a:cubicBezTo>
                    <a:pt x="1" y="6470"/>
                    <a:pt x="1009" y="7478"/>
                    <a:pt x="2269" y="7478"/>
                  </a:cubicBezTo>
                  <a:cubicBezTo>
                    <a:pt x="3529" y="7478"/>
                    <a:pt x="4538" y="6470"/>
                    <a:pt x="4580" y="5210"/>
                  </a:cubicBezTo>
                  <a:lnTo>
                    <a:pt x="4580" y="631"/>
                  </a:lnTo>
                  <a:cubicBezTo>
                    <a:pt x="4580" y="295"/>
                    <a:pt x="4286" y="1"/>
                    <a:pt x="3950" y="1"/>
                  </a:cubicBez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904875" y="1499225"/>
              <a:ext cx="426425" cy="419075"/>
            </a:xfrm>
            <a:custGeom>
              <a:rect b="b" l="l" r="r" t="t"/>
              <a:pathLst>
                <a:path extrusionOk="0" h="16763" w="17057">
                  <a:moveTo>
                    <a:pt x="8486" y="1"/>
                  </a:moveTo>
                  <a:cubicBezTo>
                    <a:pt x="8276" y="1"/>
                    <a:pt x="8024" y="43"/>
                    <a:pt x="7772" y="43"/>
                  </a:cubicBezTo>
                  <a:cubicBezTo>
                    <a:pt x="7394" y="85"/>
                    <a:pt x="7016" y="211"/>
                    <a:pt x="6680" y="379"/>
                  </a:cubicBezTo>
                  <a:cubicBezTo>
                    <a:pt x="5966" y="673"/>
                    <a:pt x="5335" y="1177"/>
                    <a:pt x="4873" y="1807"/>
                  </a:cubicBezTo>
                  <a:cubicBezTo>
                    <a:pt x="3571" y="3404"/>
                    <a:pt x="2647" y="5252"/>
                    <a:pt x="2185" y="7268"/>
                  </a:cubicBezTo>
                  <a:cubicBezTo>
                    <a:pt x="1975" y="7100"/>
                    <a:pt x="1723" y="7016"/>
                    <a:pt x="1428" y="7016"/>
                  </a:cubicBezTo>
                  <a:cubicBezTo>
                    <a:pt x="1386" y="6974"/>
                    <a:pt x="1344" y="6974"/>
                    <a:pt x="1260" y="6974"/>
                  </a:cubicBezTo>
                  <a:cubicBezTo>
                    <a:pt x="294" y="7058"/>
                    <a:pt x="0" y="8613"/>
                    <a:pt x="252" y="9789"/>
                  </a:cubicBezTo>
                  <a:cubicBezTo>
                    <a:pt x="462" y="10755"/>
                    <a:pt x="1218" y="11553"/>
                    <a:pt x="2227" y="11805"/>
                  </a:cubicBezTo>
                  <a:cubicBezTo>
                    <a:pt x="2395" y="11890"/>
                    <a:pt x="2563" y="11932"/>
                    <a:pt x="2731" y="11974"/>
                  </a:cubicBezTo>
                  <a:cubicBezTo>
                    <a:pt x="2815" y="12184"/>
                    <a:pt x="2941" y="12352"/>
                    <a:pt x="3025" y="12520"/>
                  </a:cubicBezTo>
                  <a:cubicBezTo>
                    <a:pt x="3487" y="13318"/>
                    <a:pt x="4033" y="14074"/>
                    <a:pt x="4663" y="14704"/>
                  </a:cubicBezTo>
                  <a:cubicBezTo>
                    <a:pt x="5461" y="15670"/>
                    <a:pt x="6512" y="16343"/>
                    <a:pt x="7730" y="16637"/>
                  </a:cubicBezTo>
                  <a:cubicBezTo>
                    <a:pt x="7730" y="16637"/>
                    <a:pt x="7772" y="16679"/>
                    <a:pt x="7814" y="16679"/>
                  </a:cubicBezTo>
                  <a:cubicBezTo>
                    <a:pt x="7898" y="16679"/>
                    <a:pt x="7940" y="16721"/>
                    <a:pt x="8024" y="16721"/>
                  </a:cubicBezTo>
                  <a:lnTo>
                    <a:pt x="8150" y="16721"/>
                  </a:lnTo>
                  <a:cubicBezTo>
                    <a:pt x="8178" y="16721"/>
                    <a:pt x="8206" y="16739"/>
                    <a:pt x="8234" y="16739"/>
                  </a:cubicBezTo>
                  <a:cubicBezTo>
                    <a:pt x="8248" y="16739"/>
                    <a:pt x="8262" y="16735"/>
                    <a:pt x="8276" y="16721"/>
                  </a:cubicBezTo>
                  <a:cubicBezTo>
                    <a:pt x="8360" y="16763"/>
                    <a:pt x="8486" y="16763"/>
                    <a:pt x="8570" y="16763"/>
                  </a:cubicBezTo>
                  <a:cubicBezTo>
                    <a:pt x="8654" y="16763"/>
                    <a:pt x="8738" y="16763"/>
                    <a:pt x="8822" y="16721"/>
                  </a:cubicBezTo>
                  <a:lnTo>
                    <a:pt x="9116" y="16721"/>
                  </a:lnTo>
                  <a:cubicBezTo>
                    <a:pt x="9158" y="16721"/>
                    <a:pt x="9242" y="16679"/>
                    <a:pt x="9326" y="16679"/>
                  </a:cubicBezTo>
                  <a:cubicBezTo>
                    <a:pt x="9326" y="16637"/>
                    <a:pt x="9368" y="16637"/>
                    <a:pt x="9410" y="16637"/>
                  </a:cubicBezTo>
                  <a:cubicBezTo>
                    <a:pt x="10587" y="16301"/>
                    <a:pt x="11679" y="15628"/>
                    <a:pt x="12435" y="14704"/>
                  </a:cubicBezTo>
                  <a:cubicBezTo>
                    <a:pt x="12855" y="14284"/>
                    <a:pt x="13191" y="13822"/>
                    <a:pt x="13527" y="13360"/>
                  </a:cubicBezTo>
                  <a:cubicBezTo>
                    <a:pt x="13821" y="12898"/>
                    <a:pt x="14115" y="12436"/>
                    <a:pt x="14325" y="11932"/>
                  </a:cubicBezTo>
                  <a:cubicBezTo>
                    <a:pt x="14536" y="11890"/>
                    <a:pt x="14746" y="11805"/>
                    <a:pt x="14956" y="11721"/>
                  </a:cubicBezTo>
                  <a:cubicBezTo>
                    <a:pt x="15880" y="11469"/>
                    <a:pt x="16594" y="10671"/>
                    <a:pt x="16804" y="9705"/>
                  </a:cubicBezTo>
                  <a:cubicBezTo>
                    <a:pt x="17056" y="8697"/>
                    <a:pt x="16804" y="7394"/>
                    <a:pt x="16132" y="7016"/>
                  </a:cubicBezTo>
                  <a:cubicBezTo>
                    <a:pt x="16006" y="6974"/>
                    <a:pt x="15922" y="6932"/>
                    <a:pt x="15796" y="6932"/>
                  </a:cubicBezTo>
                  <a:cubicBezTo>
                    <a:pt x="15460" y="6932"/>
                    <a:pt x="15124" y="7016"/>
                    <a:pt x="14872" y="7226"/>
                  </a:cubicBezTo>
                  <a:cubicBezTo>
                    <a:pt x="14409" y="5210"/>
                    <a:pt x="13443" y="3362"/>
                    <a:pt x="12141" y="1807"/>
                  </a:cubicBezTo>
                  <a:cubicBezTo>
                    <a:pt x="11679" y="1177"/>
                    <a:pt x="11049" y="673"/>
                    <a:pt x="10335" y="379"/>
                  </a:cubicBezTo>
                  <a:cubicBezTo>
                    <a:pt x="9956" y="169"/>
                    <a:pt x="9620" y="85"/>
                    <a:pt x="9242" y="43"/>
                  </a:cubicBezTo>
                  <a:cubicBezTo>
                    <a:pt x="8990" y="1"/>
                    <a:pt x="8738" y="1"/>
                    <a:pt x="8486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150625" y="1716525"/>
              <a:ext cx="33625" cy="28800"/>
            </a:xfrm>
            <a:custGeom>
              <a:rect b="b" l="l" r="r" t="t"/>
              <a:pathLst>
                <a:path extrusionOk="0" h="1152" w="1345">
                  <a:moveTo>
                    <a:pt x="525" y="1"/>
                  </a:moveTo>
                  <a:cubicBezTo>
                    <a:pt x="221" y="1"/>
                    <a:pt x="0" y="276"/>
                    <a:pt x="0" y="551"/>
                  </a:cubicBezTo>
                  <a:cubicBezTo>
                    <a:pt x="0" y="917"/>
                    <a:pt x="284" y="1152"/>
                    <a:pt x="573" y="1152"/>
                  </a:cubicBezTo>
                  <a:cubicBezTo>
                    <a:pt x="714" y="1152"/>
                    <a:pt x="856" y="1095"/>
                    <a:pt x="967" y="971"/>
                  </a:cubicBezTo>
                  <a:cubicBezTo>
                    <a:pt x="1345" y="593"/>
                    <a:pt x="1093" y="5"/>
                    <a:pt x="589" y="5"/>
                  </a:cubicBezTo>
                  <a:cubicBezTo>
                    <a:pt x="567" y="2"/>
                    <a:pt x="546" y="1"/>
                    <a:pt x="52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7035100" y="1718725"/>
              <a:ext cx="33625" cy="29075"/>
            </a:xfrm>
            <a:custGeom>
              <a:rect b="b" l="l" r="r" t="t"/>
              <a:pathLst>
                <a:path extrusionOk="0" h="1163" w="1345">
                  <a:moveTo>
                    <a:pt x="588" y="1"/>
                  </a:moveTo>
                  <a:cubicBezTo>
                    <a:pt x="252" y="1"/>
                    <a:pt x="0" y="253"/>
                    <a:pt x="0" y="589"/>
                  </a:cubicBezTo>
                  <a:cubicBezTo>
                    <a:pt x="0" y="935"/>
                    <a:pt x="297" y="1162"/>
                    <a:pt x="605" y="1162"/>
                  </a:cubicBezTo>
                  <a:cubicBezTo>
                    <a:pt x="746" y="1162"/>
                    <a:pt x="890" y="1114"/>
                    <a:pt x="1009" y="1009"/>
                  </a:cubicBezTo>
                  <a:cubicBezTo>
                    <a:pt x="1345" y="631"/>
                    <a:pt x="1093" y="1"/>
                    <a:pt x="588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152550" y="1668200"/>
              <a:ext cx="61100" cy="31650"/>
            </a:xfrm>
            <a:custGeom>
              <a:rect b="b" l="l" r="r" t="t"/>
              <a:pathLst>
                <a:path extrusionOk="0" h="1266" w="2444">
                  <a:moveTo>
                    <a:pt x="936" y="1"/>
                  </a:moveTo>
                  <a:cubicBezTo>
                    <a:pt x="697" y="1"/>
                    <a:pt x="452" y="56"/>
                    <a:pt x="217" y="173"/>
                  </a:cubicBezTo>
                  <a:cubicBezTo>
                    <a:pt x="1" y="246"/>
                    <a:pt x="95" y="535"/>
                    <a:pt x="285" y="535"/>
                  </a:cubicBezTo>
                  <a:cubicBezTo>
                    <a:pt x="316" y="535"/>
                    <a:pt x="350" y="527"/>
                    <a:pt x="386" y="509"/>
                  </a:cubicBezTo>
                  <a:cubicBezTo>
                    <a:pt x="553" y="431"/>
                    <a:pt x="728" y="395"/>
                    <a:pt x="901" y="395"/>
                  </a:cubicBezTo>
                  <a:cubicBezTo>
                    <a:pt x="1381" y="395"/>
                    <a:pt x="1839" y="676"/>
                    <a:pt x="2024" y="1140"/>
                  </a:cubicBezTo>
                  <a:cubicBezTo>
                    <a:pt x="2066" y="1224"/>
                    <a:pt x="2150" y="1266"/>
                    <a:pt x="2234" y="1266"/>
                  </a:cubicBezTo>
                  <a:cubicBezTo>
                    <a:pt x="2234" y="1224"/>
                    <a:pt x="2276" y="1224"/>
                    <a:pt x="2318" y="1224"/>
                  </a:cubicBezTo>
                  <a:cubicBezTo>
                    <a:pt x="2402" y="1182"/>
                    <a:pt x="2444" y="1056"/>
                    <a:pt x="2402" y="972"/>
                  </a:cubicBezTo>
                  <a:cubicBezTo>
                    <a:pt x="2130" y="366"/>
                    <a:pt x="1552" y="1"/>
                    <a:pt x="936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7015900" y="1677450"/>
              <a:ext cx="49675" cy="26150"/>
            </a:xfrm>
            <a:custGeom>
              <a:rect b="b" l="l" r="r" t="t"/>
              <a:pathLst>
                <a:path extrusionOk="0" h="1046" w="1987">
                  <a:moveTo>
                    <a:pt x="1273" y="1"/>
                  </a:moveTo>
                  <a:cubicBezTo>
                    <a:pt x="761" y="1"/>
                    <a:pt x="266" y="297"/>
                    <a:pt x="54" y="812"/>
                  </a:cubicBezTo>
                  <a:cubicBezTo>
                    <a:pt x="1" y="946"/>
                    <a:pt x="101" y="1046"/>
                    <a:pt x="203" y="1046"/>
                  </a:cubicBezTo>
                  <a:cubicBezTo>
                    <a:pt x="260" y="1046"/>
                    <a:pt x="318" y="1014"/>
                    <a:pt x="348" y="938"/>
                  </a:cubicBezTo>
                  <a:cubicBezTo>
                    <a:pt x="533" y="569"/>
                    <a:pt x="920" y="335"/>
                    <a:pt x="1312" y="335"/>
                  </a:cubicBezTo>
                  <a:cubicBezTo>
                    <a:pt x="1455" y="335"/>
                    <a:pt x="1600" y="366"/>
                    <a:pt x="1735" y="434"/>
                  </a:cubicBezTo>
                  <a:cubicBezTo>
                    <a:pt x="1759" y="446"/>
                    <a:pt x="1780" y="451"/>
                    <a:pt x="1799" y="451"/>
                  </a:cubicBezTo>
                  <a:cubicBezTo>
                    <a:pt x="1843" y="451"/>
                    <a:pt x="1873" y="421"/>
                    <a:pt x="1903" y="391"/>
                  </a:cubicBezTo>
                  <a:cubicBezTo>
                    <a:pt x="1987" y="307"/>
                    <a:pt x="1987" y="181"/>
                    <a:pt x="1861" y="139"/>
                  </a:cubicBezTo>
                  <a:cubicBezTo>
                    <a:pt x="1673" y="45"/>
                    <a:pt x="1471" y="1"/>
                    <a:pt x="1273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7124375" y="1791850"/>
              <a:ext cx="44125" cy="48725"/>
            </a:xfrm>
            <a:custGeom>
              <a:rect b="b" l="l" r="r" t="t"/>
              <a:pathLst>
                <a:path extrusionOk="0" h="1949" w="1765">
                  <a:moveTo>
                    <a:pt x="1525" y="0"/>
                  </a:moveTo>
                  <a:cubicBezTo>
                    <a:pt x="1416" y="0"/>
                    <a:pt x="1302" y="74"/>
                    <a:pt x="1302" y="227"/>
                  </a:cubicBezTo>
                  <a:cubicBezTo>
                    <a:pt x="1387" y="899"/>
                    <a:pt x="840" y="1487"/>
                    <a:pt x="168" y="1529"/>
                  </a:cubicBezTo>
                  <a:cubicBezTo>
                    <a:pt x="84" y="1571"/>
                    <a:pt x="0" y="1613"/>
                    <a:pt x="0" y="1697"/>
                  </a:cubicBezTo>
                  <a:cubicBezTo>
                    <a:pt x="0" y="1697"/>
                    <a:pt x="0" y="1739"/>
                    <a:pt x="0" y="1781"/>
                  </a:cubicBezTo>
                  <a:cubicBezTo>
                    <a:pt x="0" y="1865"/>
                    <a:pt x="84" y="1949"/>
                    <a:pt x="210" y="1949"/>
                  </a:cubicBezTo>
                  <a:cubicBezTo>
                    <a:pt x="1092" y="1865"/>
                    <a:pt x="1765" y="1109"/>
                    <a:pt x="1723" y="185"/>
                  </a:cubicBezTo>
                  <a:cubicBezTo>
                    <a:pt x="1723" y="63"/>
                    <a:pt x="1625" y="0"/>
                    <a:pt x="1525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7078150" y="1712550"/>
              <a:ext cx="41000" cy="97575"/>
            </a:xfrm>
            <a:custGeom>
              <a:rect b="b" l="l" r="r" t="t"/>
              <a:pathLst>
                <a:path extrusionOk="0" h="3903" w="1640">
                  <a:moveTo>
                    <a:pt x="823" y="0"/>
                  </a:moveTo>
                  <a:cubicBezTo>
                    <a:pt x="755" y="0"/>
                    <a:pt x="690" y="37"/>
                    <a:pt x="673" y="122"/>
                  </a:cubicBezTo>
                  <a:lnTo>
                    <a:pt x="211" y="2348"/>
                  </a:lnTo>
                  <a:cubicBezTo>
                    <a:pt x="1" y="3020"/>
                    <a:pt x="127" y="3525"/>
                    <a:pt x="463" y="3777"/>
                  </a:cubicBezTo>
                  <a:cubicBezTo>
                    <a:pt x="589" y="3861"/>
                    <a:pt x="715" y="3903"/>
                    <a:pt x="841" y="3903"/>
                  </a:cubicBezTo>
                  <a:cubicBezTo>
                    <a:pt x="1135" y="3861"/>
                    <a:pt x="1387" y="3735"/>
                    <a:pt x="1597" y="3567"/>
                  </a:cubicBezTo>
                  <a:cubicBezTo>
                    <a:pt x="1639" y="3483"/>
                    <a:pt x="1639" y="3399"/>
                    <a:pt x="1597" y="3357"/>
                  </a:cubicBezTo>
                  <a:cubicBezTo>
                    <a:pt x="1548" y="3307"/>
                    <a:pt x="1499" y="3287"/>
                    <a:pt x="1449" y="3287"/>
                  </a:cubicBezTo>
                  <a:cubicBezTo>
                    <a:pt x="1415" y="3287"/>
                    <a:pt x="1380" y="3297"/>
                    <a:pt x="1345" y="3314"/>
                  </a:cubicBezTo>
                  <a:cubicBezTo>
                    <a:pt x="1220" y="3470"/>
                    <a:pt x="1026" y="3557"/>
                    <a:pt x="832" y="3557"/>
                  </a:cubicBezTo>
                  <a:cubicBezTo>
                    <a:pt x="764" y="3557"/>
                    <a:pt x="696" y="3546"/>
                    <a:pt x="631" y="3525"/>
                  </a:cubicBezTo>
                  <a:cubicBezTo>
                    <a:pt x="463" y="3399"/>
                    <a:pt x="337" y="3062"/>
                    <a:pt x="547" y="2432"/>
                  </a:cubicBezTo>
                  <a:lnTo>
                    <a:pt x="1009" y="206"/>
                  </a:lnTo>
                  <a:cubicBezTo>
                    <a:pt x="1034" y="81"/>
                    <a:pt x="925" y="0"/>
                    <a:pt x="82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26550" y="1978150"/>
              <a:ext cx="258375" cy="596550"/>
            </a:xfrm>
            <a:custGeom>
              <a:rect b="b" l="l" r="r" t="t"/>
              <a:pathLst>
                <a:path extrusionOk="0" h="23862" w="10335">
                  <a:moveTo>
                    <a:pt x="10335" y="0"/>
                  </a:moveTo>
                  <a:cubicBezTo>
                    <a:pt x="9411" y="252"/>
                    <a:pt x="8529" y="798"/>
                    <a:pt x="7856" y="1513"/>
                  </a:cubicBezTo>
                  <a:cubicBezTo>
                    <a:pt x="6722" y="2647"/>
                    <a:pt x="337" y="20837"/>
                    <a:pt x="337" y="20837"/>
                  </a:cubicBezTo>
                  <a:cubicBezTo>
                    <a:pt x="1" y="22979"/>
                    <a:pt x="3571" y="23862"/>
                    <a:pt x="3571" y="23862"/>
                  </a:cubicBezTo>
                  <a:lnTo>
                    <a:pt x="10335" y="12687"/>
                  </a:lnTo>
                  <a:lnTo>
                    <a:pt x="10335" y="0"/>
                  </a:ln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314450" y="1979200"/>
              <a:ext cx="258400" cy="458975"/>
            </a:xfrm>
            <a:custGeom>
              <a:rect b="b" l="l" r="r" t="t"/>
              <a:pathLst>
                <a:path extrusionOk="0" h="18359" w="10336">
                  <a:moveTo>
                    <a:pt x="85" y="0"/>
                  </a:moveTo>
                  <a:lnTo>
                    <a:pt x="1" y="12729"/>
                  </a:lnTo>
                  <a:lnTo>
                    <a:pt x="4580" y="18358"/>
                  </a:lnTo>
                  <a:cubicBezTo>
                    <a:pt x="4580" y="18358"/>
                    <a:pt x="10335" y="17770"/>
                    <a:pt x="9957" y="15628"/>
                  </a:cubicBezTo>
                  <a:cubicBezTo>
                    <a:pt x="9957" y="15628"/>
                    <a:pt x="3740" y="2689"/>
                    <a:pt x="2606" y="1555"/>
                  </a:cubicBezTo>
                  <a:cubicBezTo>
                    <a:pt x="1933" y="798"/>
                    <a:pt x="1051" y="294"/>
                    <a:pt x="85" y="0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378675" y="2317050"/>
              <a:ext cx="339100" cy="299675"/>
            </a:xfrm>
            <a:custGeom>
              <a:rect b="b" l="l" r="r" t="t"/>
              <a:pathLst>
                <a:path extrusionOk="0" h="11987" w="13564">
                  <a:moveTo>
                    <a:pt x="4096" y="0"/>
                  </a:moveTo>
                  <a:cubicBezTo>
                    <a:pt x="1937" y="0"/>
                    <a:pt x="0" y="2739"/>
                    <a:pt x="2011" y="4844"/>
                  </a:cubicBezTo>
                  <a:lnTo>
                    <a:pt x="10623" y="11986"/>
                  </a:lnTo>
                  <a:lnTo>
                    <a:pt x="13564" y="9591"/>
                  </a:lnTo>
                  <a:lnTo>
                    <a:pt x="6212" y="1064"/>
                  </a:lnTo>
                  <a:cubicBezTo>
                    <a:pt x="5576" y="311"/>
                    <a:pt x="4823" y="0"/>
                    <a:pt x="4096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629525" y="2552625"/>
              <a:ext cx="188025" cy="141925"/>
            </a:xfrm>
            <a:custGeom>
              <a:rect b="b" l="l" r="r" t="t"/>
              <a:pathLst>
                <a:path extrusionOk="0" h="5677" w="7521">
                  <a:moveTo>
                    <a:pt x="3404" y="0"/>
                  </a:moveTo>
                  <a:cubicBezTo>
                    <a:pt x="1555" y="337"/>
                    <a:pt x="799" y="1429"/>
                    <a:pt x="1" y="1471"/>
                  </a:cubicBezTo>
                  <a:cubicBezTo>
                    <a:pt x="589" y="2227"/>
                    <a:pt x="673" y="3319"/>
                    <a:pt x="883" y="4285"/>
                  </a:cubicBezTo>
                  <a:cubicBezTo>
                    <a:pt x="967" y="4664"/>
                    <a:pt x="1177" y="5084"/>
                    <a:pt x="1555" y="5084"/>
                  </a:cubicBezTo>
                  <a:cubicBezTo>
                    <a:pt x="1765" y="5042"/>
                    <a:pt x="1975" y="4874"/>
                    <a:pt x="2017" y="4664"/>
                  </a:cubicBezTo>
                  <a:cubicBezTo>
                    <a:pt x="2101" y="4453"/>
                    <a:pt x="2101" y="4243"/>
                    <a:pt x="2101" y="3991"/>
                  </a:cubicBezTo>
                  <a:cubicBezTo>
                    <a:pt x="2059" y="3319"/>
                    <a:pt x="2059" y="2605"/>
                    <a:pt x="2017" y="1933"/>
                  </a:cubicBezTo>
                  <a:lnTo>
                    <a:pt x="2017" y="1933"/>
                  </a:lnTo>
                  <a:cubicBezTo>
                    <a:pt x="2227" y="2983"/>
                    <a:pt x="2563" y="3991"/>
                    <a:pt x="3026" y="4958"/>
                  </a:cubicBezTo>
                  <a:cubicBezTo>
                    <a:pt x="3110" y="5126"/>
                    <a:pt x="3194" y="5252"/>
                    <a:pt x="3362" y="5378"/>
                  </a:cubicBezTo>
                  <a:cubicBezTo>
                    <a:pt x="3419" y="5435"/>
                    <a:pt x="3493" y="5457"/>
                    <a:pt x="3572" y="5457"/>
                  </a:cubicBezTo>
                  <a:cubicBezTo>
                    <a:pt x="3669" y="5457"/>
                    <a:pt x="3774" y="5424"/>
                    <a:pt x="3866" y="5378"/>
                  </a:cubicBezTo>
                  <a:cubicBezTo>
                    <a:pt x="3950" y="5252"/>
                    <a:pt x="3992" y="5084"/>
                    <a:pt x="3992" y="4916"/>
                  </a:cubicBezTo>
                  <a:cubicBezTo>
                    <a:pt x="3992" y="3907"/>
                    <a:pt x="3866" y="2899"/>
                    <a:pt x="3614" y="1933"/>
                  </a:cubicBezTo>
                  <a:lnTo>
                    <a:pt x="3614" y="1933"/>
                  </a:lnTo>
                  <a:cubicBezTo>
                    <a:pt x="4034" y="2647"/>
                    <a:pt x="4286" y="3403"/>
                    <a:pt x="4370" y="4243"/>
                  </a:cubicBezTo>
                  <a:cubicBezTo>
                    <a:pt x="4412" y="4664"/>
                    <a:pt x="4538" y="5084"/>
                    <a:pt x="4748" y="5462"/>
                  </a:cubicBezTo>
                  <a:cubicBezTo>
                    <a:pt x="4832" y="5588"/>
                    <a:pt x="4916" y="5630"/>
                    <a:pt x="5000" y="5672"/>
                  </a:cubicBezTo>
                  <a:cubicBezTo>
                    <a:pt x="5019" y="5675"/>
                    <a:pt x="5037" y="5676"/>
                    <a:pt x="5055" y="5676"/>
                  </a:cubicBezTo>
                  <a:cubicBezTo>
                    <a:pt x="5277" y="5676"/>
                    <a:pt x="5426" y="5443"/>
                    <a:pt x="5504" y="5210"/>
                  </a:cubicBezTo>
                  <a:cubicBezTo>
                    <a:pt x="5924" y="4117"/>
                    <a:pt x="5714" y="2899"/>
                    <a:pt x="5042" y="1975"/>
                  </a:cubicBezTo>
                  <a:lnTo>
                    <a:pt x="5042" y="1975"/>
                  </a:lnTo>
                  <a:cubicBezTo>
                    <a:pt x="5504" y="2143"/>
                    <a:pt x="5924" y="2521"/>
                    <a:pt x="6092" y="3025"/>
                  </a:cubicBezTo>
                  <a:cubicBezTo>
                    <a:pt x="6302" y="3487"/>
                    <a:pt x="6428" y="3991"/>
                    <a:pt x="6554" y="4495"/>
                  </a:cubicBezTo>
                  <a:cubicBezTo>
                    <a:pt x="6594" y="4696"/>
                    <a:pt x="6749" y="5087"/>
                    <a:pt x="7018" y="5087"/>
                  </a:cubicBezTo>
                  <a:cubicBezTo>
                    <a:pt x="7031" y="5087"/>
                    <a:pt x="7045" y="5086"/>
                    <a:pt x="7058" y="5084"/>
                  </a:cubicBezTo>
                  <a:cubicBezTo>
                    <a:pt x="7353" y="5042"/>
                    <a:pt x="7395" y="4537"/>
                    <a:pt x="7437" y="4327"/>
                  </a:cubicBezTo>
                  <a:cubicBezTo>
                    <a:pt x="7521" y="3529"/>
                    <a:pt x="7311" y="2689"/>
                    <a:pt x="6890" y="1975"/>
                  </a:cubicBezTo>
                  <a:cubicBezTo>
                    <a:pt x="6470" y="1261"/>
                    <a:pt x="5798" y="715"/>
                    <a:pt x="5000" y="421"/>
                  </a:cubicBezTo>
                  <a:cubicBezTo>
                    <a:pt x="4454" y="253"/>
                    <a:pt x="3950" y="126"/>
                    <a:pt x="3404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645450" y="2748475"/>
              <a:ext cx="419075" cy="1088625"/>
            </a:xfrm>
            <a:custGeom>
              <a:rect b="b" l="l" r="r" t="t"/>
              <a:pathLst>
                <a:path extrusionOk="0" h="43545" w="16763">
                  <a:moveTo>
                    <a:pt x="5134" y="1"/>
                  </a:moveTo>
                  <a:cubicBezTo>
                    <a:pt x="3476" y="1"/>
                    <a:pt x="1798" y="948"/>
                    <a:pt x="1093" y="2711"/>
                  </a:cubicBezTo>
                  <a:cubicBezTo>
                    <a:pt x="253" y="5063"/>
                    <a:pt x="1" y="7626"/>
                    <a:pt x="337" y="10105"/>
                  </a:cubicBezTo>
                  <a:cubicBezTo>
                    <a:pt x="1177" y="17708"/>
                    <a:pt x="5798" y="26992"/>
                    <a:pt x="9873" y="36025"/>
                  </a:cubicBezTo>
                  <a:lnTo>
                    <a:pt x="12646" y="42872"/>
                  </a:lnTo>
                  <a:lnTo>
                    <a:pt x="12688" y="43544"/>
                  </a:lnTo>
                  <a:lnTo>
                    <a:pt x="16763" y="42746"/>
                  </a:lnTo>
                  <a:lnTo>
                    <a:pt x="16511" y="42116"/>
                  </a:lnTo>
                  <a:lnTo>
                    <a:pt x="9621" y="4391"/>
                  </a:lnTo>
                  <a:cubicBezTo>
                    <a:pt x="9579" y="4223"/>
                    <a:pt x="9537" y="4055"/>
                    <a:pt x="9495" y="3887"/>
                  </a:cubicBezTo>
                  <a:cubicBezTo>
                    <a:pt x="9243" y="3173"/>
                    <a:pt x="8907" y="2459"/>
                    <a:pt x="8529" y="1829"/>
                  </a:cubicBezTo>
                  <a:cubicBezTo>
                    <a:pt x="7733" y="589"/>
                    <a:pt x="6440" y="1"/>
                    <a:pt x="5134" y="1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7286100" y="2733450"/>
              <a:ext cx="361300" cy="1098400"/>
            </a:xfrm>
            <a:custGeom>
              <a:rect b="b" l="l" r="r" t="t"/>
              <a:pathLst>
                <a:path extrusionOk="0" h="43936" w="14452">
                  <a:moveTo>
                    <a:pt x="9091" y="1"/>
                  </a:moveTo>
                  <a:cubicBezTo>
                    <a:pt x="7703" y="1"/>
                    <a:pt x="6339" y="668"/>
                    <a:pt x="5588" y="2052"/>
                  </a:cubicBezTo>
                  <a:cubicBezTo>
                    <a:pt x="5210" y="2724"/>
                    <a:pt x="4916" y="3438"/>
                    <a:pt x="4706" y="4152"/>
                  </a:cubicBezTo>
                  <a:cubicBezTo>
                    <a:pt x="4664" y="4362"/>
                    <a:pt x="4622" y="4530"/>
                    <a:pt x="4622" y="4698"/>
                  </a:cubicBezTo>
                  <a:lnTo>
                    <a:pt x="211" y="42759"/>
                  </a:lnTo>
                  <a:lnTo>
                    <a:pt x="1" y="43431"/>
                  </a:lnTo>
                  <a:lnTo>
                    <a:pt x="4076" y="43935"/>
                  </a:lnTo>
                  <a:lnTo>
                    <a:pt x="4076" y="43263"/>
                  </a:lnTo>
                  <a:lnTo>
                    <a:pt x="6428" y="36247"/>
                  </a:lnTo>
                  <a:cubicBezTo>
                    <a:pt x="9915" y="26963"/>
                    <a:pt x="13906" y="17427"/>
                    <a:pt x="14242" y="9781"/>
                  </a:cubicBezTo>
                  <a:cubicBezTo>
                    <a:pt x="14452" y="7261"/>
                    <a:pt x="14032" y="4782"/>
                    <a:pt x="13024" y="2472"/>
                  </a:cubicBezTo>
                  <a:cubicBezTo>
                    <a:pt x="12245" y="847"/>
                    <a:pt x="10653" y="1"/>
                    <a:pt x="9091" y="1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6799500" y="3808725"/>
              <a:ext cx="296525" cy="243825"/>
            </a:xfrm>
            <a:custGeom>
              <a:rect b="b" l="l" r="r" t="t"/>
              <a:pathLst>
                <a:path extrusionOk="0" h="9753" w="11861">
                  <a:moveTo>
                    <a:pt x="10475" y="0"/>
                  </a:moveTo>
                  <a:lnTo>
                    <a:pt x="6526" y="1134"/>
                  </a:lnTo>
                  <a:cubicBezTo>
                    <a:pt x="2661" y="4369"/>
                    <a:pt x="1022" y="6596"/>
                    <a:pt x="392" y="8108"/>
                  </a:cubicBezTo>
                  <a:cubicBezTo>
                    <a:pt x="1" y="8956"/>
                    <a:pt x="673" y="9753"/>
                    <a:pt x="1445" y="9753"/>
                  </a:cubicBezTo>
                  <a:cubicBezTo>
                    <a:pt x="1667" y="9753"/>
                    <a:pt x="1898" y="9687"/>
                    <a:pt x="2115" y="9536"/>
                  </a:cubicBezTo>
                  <a:lnTo>
                    <a:pt x="11189" y="3403"/>
                  </a:lnTo>
                  <a:cubicBezTo>
                    <a:pt x="11693" y="3067"/>
                    <a:pt x="11861" y="2395"/>
                    <a:pt x="11525" y="1848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7258800" y="3808725"/>
              <a:ext cx="295700" cy="243825"/>
            </a:xfrm>
            <a:custGeom>
              <a:rect b="b" l="l" r="r" t="t"/>
              <a:pathLst>
                <a:path extrusionOk="0" h="9753" w="11828">
                  <a:moveTo>
                    <a:pt x="1387" y="0"/>
                  </a:moveTo>
                  <a:lnTo>
                    <a:pt x="337" y="1848"/>
                  </a:lnTo>
                  <a:cubicBezTo>
                    <a:pt x="0" y="2395"/>
                    <a:pt x="168" y="3067"/>
                    <a:pt x="673" y="3403"/>
                  </a:cubicBezTo>
                  <a:lnTo>
                    <a:pt x="9747" y="9536"/>
                  </a:lnTo>
                  <a:cubicBezTo>
                    <a:pt x="9963" y="9687"/>
                    <a:pt x="10192" y="9753"/>
                    <a:pt x="10412" y="9753"/>
                  </a:cubicBezTo>
                  <a:cubicBezTo>
                    <a:pt x="11174" y="9753"/>
                    <a:pt x="11828" y="8956"/>
                    <a:pt x="11469" y="8108"/>
                  </a:cubicBezTo>
                  <a:cubicBezTo>
                    <a:pt x="10839" y="6596"/>
                    <a:pt x="9201" y="4369"/>
                    <a:pt x="5336" y="1134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6540425" y="2239650"/>
              <a:ext cx="230025" cy="343975"/>
            </a:xfrm>
            <a:custGeom>
              <a:rect b="b" l="l" r="r" t="t"/>
              <a:pathLst>
                <a:path extrusionOk="0" h="13759" w="9201">
                  <a:moveTo>
                    <a:pt x="3614" y="1"/>
                  </a:moveTo>
                  <a:lnTo>
                    <a:pt x="1" y="1051"/>
                  </a:lnTo>
                  <a:lnTo>
                    <a:pt x="3320" y="11763"/>
                  </a:lnTo>
                  <a:cubicBezTo>
                    <a:pt x="3691" y="12977"/>
                    <a:pt x="4820" y="13758"/>
                    <a:pt x="6033" y="13758"/>
                  </a:cubicBezTo>
                  <a:cubicBezTo>
                    <a:pt x="6331" y="13758"/>
                    <a:pt x="6634" y="13711"/>
                    <a:pt x="6932" y="13612"/>
                  </a:cubicBezTo>
                  <a:cubicBezTo>
                    <a:pt x="8403" y="13108"/>
                    <a:pt x="9201" y="11469"/>
                    <a:pt x="8697" y="9999"/>
                  </a:cubicBezTo>
                  <a:lnTo>
                    <a:pt x="3614" y="1"/>
                  </a:ln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6530975" y="2046250"/>
              <a:ext cx="188025" cy="227025"/>
            </a:xfrm>
            <a:custGeom>
              <a:rect b="b" l="l" r="r" t="t"/>
              <a:pathLst>
                <a:path extrusionOk="0" h="9081" w="7521">
                  <a:moveTo>
                    <a:pt x="5364" y="0"/>
                  </a:moveTo>
                  <a:cubicBezTo>
                    <a:pt x="4931" y="0"/>
                    <a:pt x="4093" y="1057"/>
                    <a:pt x="3496" y="1896"/>
                  </a:cubicBezTo>
                  <a:lnTo>
                    <a:pt x="3496" y="1896"/>
                  </a:lnTo>
                  <a:cubicBezTo>
                    <a:pt x="4517" y="291"/>
                    <a:pt x="4322" y="24"/>
                    <a:pt x="4079" y="24"/>
                  </a:cubicBezTo>
                  <a:cubicBezTo>
                    <a:pt x="3957" y="24"/>
                    <a:pt x="3824" y="91"/>
                    <a:pt x="3824" y="91"/>
                  </a:cubicBezTo>
                  <a:lnTo>
                    <a:pt x="547" y="4292"/>
                  </a:lnTo>
                  <a:cubicBezTo>
                    <a:pt x="169" y="4796"/>
                    <a:pt x="1" y="5426"/>
                    <a:pt x="43" y="6098"/>
                  </a:cubicBezTo>
                  <a:lnTo>
                    <a:pt x="169" y="7485"/>
                  </a:lnTo>
                  <a:cubicBezTo>
                    <a:pt x="211" y="8031"/>
                    <a:pt x="295" y="8577"/>
                    <a:pt x="463" y="9081"/>
                  </a:cubicBezTo>
                  <a:lnTo>
                    <a:pt x="3992" y="7737"/>
                  </a:lnTo>
                  <a:cubicBezTo>
                    <a:pt x="5126" y="7064"/>
                    <a:pt x="5462" y="6854"/>
                    <a:pt x="5462" y="6854"/>
                  </a:cubicBezTo>
                  <a:lnTo>
                    <a:pt x="5420" y="6854"/>
                  </a:lnTo>
                  <a:cubicBezTo>
                    <a:pt x="5330" y="6874"/>
                    <a:pt x="5242" y="6884"/>
                    <a:pt x="5158" y="6884"/>
                  </a:cubicBezTo>
                  <a:cubicBezTo>
                    <a:pt x="4176" y="6884"/>
                    <a:pt x="3599" y="5615"/>
                    <a:pt x="4412" y="4880"/>
                  </a:cubicBezTo>
                  <a:lnTo>
                    <a:pt x="4790" y="4502"/>
                  </a:lnTo>
                  <a:cubicBezTo>
                    <a:pt x="7520" y="2191"/>
                    <a:pt x="6848" y="1771"/>
                    <a:pt x="6848" y="1771"/>
                  </a:cubicBezTo>
                  <a:cubicBezTo>
                    <a:pt x="6829" y="1770"/>
                    <a:pt x="6810" y="1769"/>
                    <a:pt x="6791" y="1769"/>
                  </a:cubicBezTo>
                  <a:cubicBezTo>
                    <a:pt x="6423" y="1769"/>
                    <a:pt x="6005" y="2039"/>
                    <a:pt x="5616" y="2389"/>
                  </a:cubicBezTo>
                  <a:lnTo>
                    <a:pt x="5616" y="2389"/>
                  </a:lnTo>
                  <a:cubicBezTo>
                    <a:pt x="6880" y="805"/>
                    <a:pt x="6722" y="595"/>
                    <a:pt x="6722" y="595"/>
                  </a:cubicBezTo>
                  <a:cubicBezTo>
                    <a:pt x="6695" y="578"/>
                    <a:pt x="6662" y="570"/>
                    <a:pt x="6625" y="570"/>
                  </a:cubicBezTo>
                  <a:cubicBezTo>
                    <a:pt x="5922" y="570"/>
                    <a:pt x="3572" y="3452"/>
                    <a:pt x="3572" y="3452"/>
                  </a:cubicBezTo>
                  <a:cubicBezTo>
                    <a:pt x="6176" y="91"/>
                    <a:pt x="5420" y="7"/>
                    <a:pt x="5420" y="7"/>
                  </a:cubicBezTo>
                  <a:cubicBezTo>
                    <a:pt x="5402" y="2"/>
                    <a:pt x="5383" y="0"/>
                    <a:pt x="5364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6897525" y="1416175"/>
              <a:ext cx="453725" cy="410000"/>
            </a:xfrm>
            <a:custGeom>
              <a:rect b="b" l="l" r="r" t="t"/>
              <a:pathLst>
                <a:path extrusionOk="0" h="16400" w="18149">
                  <a:moveTo>
                    <a:pt x="8386" y="0"/>
                  </a:moveTo>
                  <a:cubicBezTo>
                    <a:pt x="8052" y="0"/>
                    <a:pt x="7764" y="23"/>
                    <a:pt x="7604" y="46"/>
                  </a:cubicBezTo>
                  <a:cubicBezTo>
                    <a:pt x="6974" y="88"/>
                    <a:pt x="5461" y="844"/>
                    <a:pt x="6007" y="1810"/>
                  </a:cubicBezTo>
                  <a:cubicBezTo>
                    <a:pt x="5961" y="1808"/>
                    <a:pt x="5914" y="1807"/>
                    <a:pt x="5868" y="1807"/>
                  </a:cubicBezTo>
                  <a:cubicBezTo>
                    <a:pt x="4995" y="1807"/>
                    <a:pt x="4169" y="2180"/>
                    <a:pt x="3571" y="2819"/>
                  </a:cubicBezTo>
                  <a:cubicBezTo>
                    <a:pt x="3235" y="3113"/>
                    <a:pt x="2983" y="3449"/>
                    <a:pt x="2815" y="3869"/>
                  </a:cubicBezTo>
                  <a:cubicBezTo>
                    <a:pt x="2731" y="4037"/>
                    <a:pt x="2647" y="4247"/>
                    <a:pt x="2647" y="4415"/>
                  </a:cubicBezTo>
                  <a:cubicBezTo>
                    <a:pt x="2647" y="4583"/>
                    <a:pt x="2815" y="4709"/>
                    <a:pt x="2815" y="4877"/>
                  </a:cubicBezTo>
                  <a:cubicBezTo>
                    <a:pt x="2815" y="5213"/>
                    <a:pt x="2311" y="5507"/>
                    <a:pt x="2059" y="5801"/>
                  </a:cubicBezTo>
                  <a:cubicBezTo>
                    <a:pt x="1680" y="6305"/>
                    <a:pt x="1386" y="6852"/>
                    <a:pt x="1176" y="7440"/>
                  </a:cubicBezTo>
                  <a:cubicBezTo>
                    <a:pt x="966" y="8028"/>
                    <a:pt x="714" y="8742"/>
                    <a:pt x="1092" y="9288"/>
                  </a:cubicBezTo>
                  <a:cubicBezTo>
                    <a:pt x="210" y="9918"/>
                    <a:pt x="0" y="11725"/>
                    <a:pt x="84" y="12775"/>
                  </a:cubicBezTo>
                  <a:cubicBezTo>
                    <a:pt x="126" y="13741"/>
                    <a:pt x="630" y="14917"/>
                    <a:pt x="1470" y="15296"/>
                  </a:cubicBezTo>
                  <a:cubicBezTo>
                    <a:pt x="1735" y="15428"/>
                    <a:pt x="2132" y="15593"/>
                    <a:pt x="2474" y="15593"/>
                  </a:cubicBezTo>
                  <a:cubicBezTo>
                    <a:pt x="2676" y="15593"/>
                    <a:pt x="2858" y="15535"/>
                    <a:pt x="2983" y="15380"/>
                  </a:cubicBezTo>
                  <a:cubicBezTo>
                    <a:pt x="3445" y="14791"/>
                    <a:pt x="3361" y="13489"/>
                    <a:pt x="3403" y="12817"/>
                  </a:cubicBezTo>
                  <a:cubicBezTo>
                    <a:pt x="3403" y="12397"/>
                    <a:pt x="3319" y="10716"/>
                    <a:pt x="2899" y="10716"/>
                  </a:cubicBezTo>
                  <a:lnTo>
                    <a:pt x="2689" y="10716"/>
                  </a:lnTo>
                  <a:cubicBezTo>
                    <a:pt x="3109" y="10716"/>
                    <a:pt x="3781" y="10170"/>
                    <a:pt x="4075" y="9876"/>
                  </a:cubicBezTo>
                  <a:cubicBezTo>
                    <a:pt x="4453" y="9414"/>
                    <a:pt x="4663" y="8868"/>
                    <a:pt x="4621" y="8280"/>
                  </a:cubicBezTo>
                  <a:lnTo>
                    <a:pt x="4621" y="8280"/>
                  </a:lnTo>
                  <a:cubicBezTo>
                    <a:pt x="5112" y="8490"/>
                    <a:pt x="5545" y="8730"/>
                    <a:pt x="6065" y="8730"/>
                  </a:cubicBezTo>
                  <a:cubicBezTo>
                    <a:pt x="6168" y="8730"/>
                    <a:pt x="6275" y="8721"/>
                    <a:pt x="6386" y="8700"/>
                  </a:cubicBezTo>
                  <a:cubicBezTo>
                    <a:pt x="7100" y="8532"/>
                    <a:pt x="7730" y="8028"/>
                    <a:pt x="7982" y="7314"/>
                  </a:cubicBezTo>
                  <a:cubicBezTo>
                    <a:pt x="7982" y="7944"/>
                    <a:pt x="8990" y="8154"/>
                    <a:pt x="9452" y="8196"/>
                  </a:cubicBezTo>
                  <a:cubicBezTo>
                    <a:pt x="9498" y="8199"/>
                    <a:pt x="9545" y="8201"/>
                    <a:pt x="9591" y="8201"/>
                  </a:cubicBezTo>
                  <a:cubicBezTo>
                    <a:pt x="10090" y="8201"/>
                    <a:pt x="10580" y="7996"/>
                    <a:pt x="10965" y="7650"/>
                  </a:cubicBezTo>
                  <a:cubicBezTo>
                    <a:pt x="11007" y="8406"/>
                    <a:pt x="11133" y="8784"/>
                    <a:pt x="11805" y="9162"/>
                  </a:cubicBezTo>
                  <a:cubicBezTo>
                    <a:pt x="12184" y="9366"/>
                    <a:pt x="12624" y="9489"/>
                    <a:pt x="13068" y="9489"/>
                  </a:cubicBezTo>
                  <a:cubicBezTo>
                    <a:pt x="13264" y="9489"/>
                    <a:pt x="13461" y="9466"/>
                    <a:pt x="13653" y="9414"/>
                  </a:cubicBezTo>
                  <a:lnTo>
                    <a:pt x="13653" y="9414"/>
                  </a:lnTo>
                  <a:cubicBezTo>
                    <a:pt x="13532" y="10265"/>
                    <a:pt x="13840" y="11351"/>
                    <a:pt x="14767" y="11351"/>
                  </a:cubicBezTo>
                  <a:cubicBezTo>
                    <a:pt x="14801" y="11351"/>
                    <a:pt x="14836" y="11350"/>
                    <a:pt x="14872" y="11347"/>
                  </a:cubicBezTo>
                  <a:lnTo>
                    <a:pt x="14872" y="11347"/>
                  </a:lnTo>
                  <a:cubicBezTo>
                    <a:pt x="14073" y="11893"/>
                    <a:pt x="13569" y="12733"/>
                    <a:pt x="13485" y="13699"/>
                  </a:cubicBezTo>
                  <a:cubicBezTo>
                    <a:pt x="13401" y="14371"/>
                    <a:pt x="13443" y="16052"/>
                    <a:pt x="14031" y="16346"/>
                  </a:cubicBezTo>
                  <a:cubicBezTo>
                    <a:pt x="14109" y="16382"/>
                    <a:pt x="14204" y="16399"/>
                    <a:pt x="14313" y="16399"/>
                  </a:cubicBezTo>
                  <a:cubicBezTo>
                    <a:pt x="15210" y="16399"/>
                    <a:pt x="17049" y="15234"/>
                    <a:pt x="17686" y="14035"/>
                  </a:cubicBezTo>
                  <a:cubicBezTo>
                    <a:pt x="18064" y="13153"/>
                    <a:pt x="18148" y="12187"/>
                    <a:pt x="17980" y="11221"/>
                  </a:cubicBezTo>
                  <a:cubicBezTo>
                    <a:pt x="17896" y="10800"/>
                    <a:pt x="17770" y="10380"/>
                    <a:pt x="17602" y="10002"/>
                  </a:cubicBezTo>
                  <a:cubicBezTo>
                    <a:pt x="17518" y="9792"/>
                    <a:pt x="17392" y="9792"/>
                    <a:pt x="17350" y="9624"/>
                  </a:cubicBezTo>
                  <a:cubicBezTo>
                    <a:pt x="17350" y="9330"/>
                    <a:pt x="17350" y="9078"/>
                    <a:pt x="17392" y="8826"/>
                  </a:cubicBezTo>
                  <a:cubicBezTo>
                    <a:pt x="17476" y="7524"/>
                    <a:pt x="17224" y="6263"/>
                    <a:pt x="16720" y="5087"/>
                  </a:cubicBezTo>
                  <a:cubicBezTo>
                    <a:pt x="16384" y="4373"/>
                    <a:pt x="15544" y="3911"/>
                    <a:pt x="15334" y="3197"/>
                  </a:cubicBezTo>
                  <a:cubicBezTo>
                    <a:pt x="14998" y="2231"/>
                    <a:pt x="14283" y="1390"/>
                    <a:pt x="13359" y="928"/>
                  </a:cubicBezTo>
                  <a:cubicBezTo>
                    <a:pt x="12885" y="654"/>
                    <a:pt x="12144" y="305"/>
                    <a:pt x="11524" y="305"/>
                  </a:cubicBezTo>
                  <a:cubicBezTo>
                    <a:pt x="11100" y="305"/>
                    <a:pt x="10732" y="468"/>
                    <a:pt x="10545" y="928"/>
                  </a:cubicBezTo>
                  <a:cubicBezTo>
                    <a:pt x="10514" y="164"/>
                    <a:pt x="9282" y="0"/>
                    <a:pt x="8386" y="0"/>
                  </a:cubicBez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9"/>
          <p:cNvGrpSpPr/>
          <p:nvPr/>
        </p:nvGrpSpPr>
        <p:grpSpPr>
          <a:xfrm flipH="1">
            <a:off x="10810450" y="2119590"/>
            <a:ext cx="1985500" cy="2260582"/>
            <a:chOff x="5486451" y="1219465"/>
            <a:chExt cx="1985500" cy="2260582"/>
          </a:xfrm>
        </p:grpSpPr>
        <p:sp>
          <p:nvSpPr>
            <p:cNvPr id="585" name="Google Shape;585;p29"/>
            <p:cNvSpPr/>
            <p:nvPr/>
          </p:nvSpPr>
          <p:spPr>
            <a:xfrm>
              <a:off x="5571538" y="1219465"/>
              <a:ext cx="1768278" cy="2054260"/>
            </a:xfrm>
            <a:custGeom>
              <a:rect b="b" l="l" r="r" t="t"/>
              <a:pathLst>
                <a:path extrusionOk="0" h="47682" w="41044">
                  <a:moveTo>
                    <a:pt x="11259" y="1"/>
                  </a:moveTo>
                  <a:cubicBezTo>
                    <a:pt x="8402" y="1"/>
                    <a:pt x="5798" y="1723"/>
                    <a:pt x="4663" y="4370"/>
                  </a:cubicBezTo>
                  <a:lnTo>
                    <a:pt x="589" y="14116"/>
                  </a:lnTo>
                  <a:cubicBezTo>
                    <a:pt x="210" y="14998"/>
                    <a:pt x="0" y="15922"/>
                    <a:pt x="0" y="16889"/>
                  </a:cubicBezTo>
                  <a:lnTo>
                    <a:pt x="0" y="47682"/>
                  </a:lnTo>
                  <a:lnTo>
                    <a:pt x="41044" y="47682"/>
                  </a:lnTo>
                  <a:lnTo>
                    <a:pt x="41044" y="16889"/>
                  </a:lnTo>
                  <a:cubicBezTo>
                    <a:pt x="41044" y="15922"/>
                    <a:pt x="40834" y="14998"/>
                    <a:pt x="40456" y="14116"/>
                  </a:cubicBezTo>
                  <a:lnTo>
                    <a:pt x="36381" y="4370"/>
                  </a:lnTo>
                  <a:cubicBezTo>
                    <a:pt x="35247" y="1723"/>
                    <a:pt x="32642" y="1"/>
                    <a:pt x="29785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5486451" y="2386225"/>
              <a:ext cx="1985500" cy="1093822"/>
            </a:xfrm>
            <a:custGeom>
              <a:rect b="b" l="l" r="r" t="t"/>
              <a:pathLst>
                <a:path extrusionOk="0" h="25389" w="46086">
                  <a:moveTo>
                    <a:pt x="2868" y="1"/>
                  </a:moveTo>
                  <a:cubicBezTo>
                    <a:pt x="1309" y="1"/>
                    <a:pt x="1" y="1289"/>
                    <a:pt x="1" y="2914"/>
                  </a:cubicBezTo>
                  <a:lnTo>
                    <a:pt x="1" y="22952"/>
                  </a:lnTo>
                  <a:cubicBezTo>
                    <a:pt x="1" y="24297"/>
                    <a:pt x="1093" y="25389"/>
                    <a:pt x="2437" y="25389"/>
                  </a:cubicBezTo>
                  <a:lnTo>
                    <a:pt x="43649" y="25389"/>
                  </a:lnTo>
                  <a:cubicBezTo>
                    <a:pt x="44993" y="25389"/>
                    <a:pt x="46086" y="24297"/>
                    <a:pt x="46086" y="22952"/>
                  </a:cubicBezTo>
                  <a:lnTo>
                    <a:pt x="46086" y="2914"/>
                  </a:lnTo>
                  <a:cubicBezTo>
                    <a:pt x="46086" y="1289"/>
                    <a:pt x="44777" y="1"/>
                    <a:pt x="43183" y="1"/>
                  </a:cubicBezTo>
                  <a:cubicBezTo>
                    <a:pt x="43088" y="1"/>
                    <a:pt x="42991" y="5"/>
                    <a:pt x="42893" y="15"/>
                  </a:cubicBezTo>
                  <a:cubicBezTo>
                    <a:pt x="41380" y="183"/>
                    <a:pt x="40246" y="1485"/>
                    <a:pt x="40288" y="3040"/>
                  </a:cubicBezTo>
                  <a:lnTo>
                    <a:pt x="40288" y="12072"/>
                  </a:lnTo>
                  <a:cubicBezTo>
                    <a:pt x="40288" y="15096"/>
                    <a:pt x="37852" y="17533"/>
                    <a:pt x="34827" y="17533"/>
                  </a:cubicBezTo>
                  <a:lnTo>
                    <a:pt x="11260" y="17533"/>
                  </a:lnTo>
                  <a:cubicBezTo>
                    <a:pt x="8235" y="17533"/>
                    <a:pt x="5798" y="15096"/>
                    <a:pt x="5798" y="12072"/>
                  </a:cubicBezTo>
                  <a:lnTo>
                    <a:pt x="5798" y="3040"/>
                  </a:lnTo>
                  <a:cubicBezTo>
                    <a:pt x="5798" y="1485"/>
                    <a:pt x="4664" y="183"/>
                    <a:pt x="3152" y="15"/>
                  </a:cubicBezTo>
                  <a:cubicBezTo>
                    <a:pt x="3056" y="5"/>
                    <a:pt x="2962" y="1"/>
                    <a:pt x="2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29"/>
          <p:cNvSpPr txBox="1"/>
          <p:nvPr/>
        </p:nvSpPr>
        <p:spPr>
          <a:xfrm>
            <a:off x="554775" y="1303225"/>
            <a:ext cx="5689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Predict a movies score and revenue.</a:t>
            </a:r>
            <a:endParaRPr b="1" sz="18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Incorporate </a:t>
            </a:r>
            <a:r>
              <a:rPr b="1" lang="en" sz="18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actress</a:t>
            </a:r>
            <a:r>
              <a:rPr b="1" lang="en" sz="18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, actor, and director scores into predictions.</a:t>
            </a:r>
            <a:endParaRPr b="1" sz="18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Identify highest scoring genres and highest grossing genres.</a:t>
            </a:r>
            <a:endParaRPr b="1" sz="18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Identify how correlated movie score and revenue are.</a:t>
            </a:r>
            <a:endParaRPr b="1" sz="18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itree"/>
              <a:ea typeface="Maitree"/>
              <a:cs typeface="Maitree"/>
              <a:sym typeface="Maitr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/>
          <p:cNvSpPr/>
          <p:nvPr/>
        </p:nvSpPr>
        <p:spPr>
          <a:xfrm>
            <a:off x="-791900" y="4161800"/>
            <a:ext cx="4239600" cy="389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30"/>
          <p:cNvGrpSpPr/>
          <p:nvPr/>
        </p:nvGrpSpPr>
        <p:grpSpPr>
          <a:xfrm>
            <a:off x="1515951" y="1506053"/>
            <a:ext cx="2096739" cy="4252587"/>
            <a:chOff x="1535551" y="614328"/>
            <a:chExt cx="2096739" cy="4252587"/>
          </a:xfrm>
        </p:grpSpPr>
        <p:sp>
          <p:nvSpPr>
            <p:cNvPr id="594" name="Google Shape;594;p30"/>
            <p:cNvSpPr/>
            <p:nvPr/>
          </p:nvSpPr>
          <p:spPr>
            <a:xfrm>
              <a:off x="1620638" y="1219465"/>
              <a:ext cx="1768278" cy="2054260"/>
            </a:xfrm>
            <a:custGeom>
              <a:rect b="b" l="l" r="r" t="t"/>
              <a:pathLst>
                <a:path extrusionOk="0" h="47682" w="41044">
                  <a:moveTo>
                    <a:pt x="11259" y="1"/>
                  </a:moveTo>
                  <a:cubicBezTo>
                    <a:pt x="8402" y="1"/>
                    <a:pt x="5798" y="1723"/>
                    <a:pt x="4663" y="4370"/>
                  </a:cubicBezTo>
                  <a:lnTo>
                    <a:pt x="589" y="14116"/>
                  </a:lnTo>
                  <a:cubicBezTo>
                    <a:pt x="210" y="14998"/>
                    <a:pt x="0" y="15922"/>
                    <a:pt x="0" y="16889"/>
                  </a:cubicBezTo>
                  <a:lnTo>
                    <a:pt x="0" y="47682"/>
                  </a:lnTo>
                  <a:lnTo>
                    <a:pt x="41044" y="47682"/>
                  </a:lnTo>
                  <a:lnTo>
                    <a:pt x="41044" y="16889"/>
                  </a:lnTo>
                  <a:cubicBezTo>
                    <a:pt x="41044" y="15922"/>
                    <a:pt x="40834" y="14998"/>
                    <a:pt x="40456" y="14116"/>
                  </a:cubicBezTo>
                  <a:lnTo>
                    <a:pt x="36381" y="4370"/>
                  </a:lnTo>
                  <a:cubicBezTo>
                    <a:pt x="35247" y="1723"/>
                    <a:pt x="32642" y="1"/>
                    <a:pt x="29785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535551" y="2386225"/>
              <a:ext cx="1985500" cy="1093822"/>
            </a:xfrm>
            <a:custGeom>
              <a:rect b="b" l="l" r="r" t="t"/>
              <a:pathLst>
                <a:path extrusionOk="0" h="25389" w="46086">
                  <a:moveTo>
                    <a:pt x="2868" y="1"/>
                  </a:moveTo>
                  <a:cubicBezTo>
                    <a:pt x="1309" y="1"/>
                    <a:pt x="1" y="1289"/>
                    <a:pt x="1" y="2914"/>
                  </a:cubicBezTo>
                  <a:lnTo>
                    <a:pt x="1" y="22952"/>
                  </a:lnTo>
                  <a:cubicBezTo>
                    <a:pt x="1" y="24297"/>
                    <a:pt x="1093" y="25389"/>
                    <a:pt x="2437" y="25389"/>
                  </a:cubicBezTo>
                  <a:lnTo>
                    <a:pt x="43649" y="25389"/>
                  </a:lnTo>
                  <a:cubicBezTo>
                    <a:pt x="44993" y="25389"/>
                    <a:pt x="46086" y="24297"/>
                    <a:pt x="46086" y="22952"/>
                  </a:cubicBezTo>
                  <a:lnTo>
                    <a:pt x="46086" y="2914"/>
                  </a:lnTo>
                  <a:cubicBezTo>
                    <a:pt x="46086" y="1289"/>
                    <a:pt x="44777" y="1"/>
                    <a:pt x="43183" y="1"/>
                  </a:cubicBezTo>
                  <a:cubicBezTo>
                    <a:pt x="43088" y="1"/>
                    <a:pt x="42991" y="5"/>
                    <a:pt x="42893" y="15"/>
                  </a:cubicBezTo>
                  <a:cubicBezTo>
                    <a:pt x="41380" y="183"/>
                    <a:pt x="40246" y="1485"/>
                    <a:pt x="40288" y="3040"/>
                  </a:cubicBezTo>
                  <a:lnTo>
                    <a:pt x="40288" y="12072"/>
                  </a:lnTo>
                  <a:cubicBezTo>
                    <a:pt x="40288" y="15096"/>
                    <a:pt x="37852" y="17533"/>
                    <a:pt x="34827" y="17533"/>
                  </a:cubicBezTo>
                  <a:lnTo>
                    <a:pt x="11260" y="17533"/>
                  </a:lnTo>
                  <a:cubicBezTo>
                    <a:pt x="8235" y="17533"/>
                    <a:pt x="5798" y="15096"/>
                    <a:pt x="5798" y="12072"/>
                  </a:cubicBezTo>
                  <a:lnTo>
                    <a:pt x="5798" y="3040"/>
                  </a:lnTo>
                  <a:cubicBezTo>
                    <a:pt x="5798" y="1485"/>
                    <a:pt x="4664" y="183"/>
                    <a:pt x="3152" y="15"/>
                  </a:cubicBezTo>
                  <a:cubicBezTo>
                    <a:pt x="3056" y="5"/>
                    <a:pt x="2962" y="1"/>
                    <a:pt x="2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2181702" y="1294945"/>
              <a:ext cx="586439" cy="349270"/>
            </a:xfrm>
            <a:custGeom>
              <a:rect b="b" l="l" r="r" t="t"/>
              <a:pathLst>
                <a:path extrusionOk="0" h="8107" w="13612">
                  <a:moveTo>
                    <a:pt x="3275" y="1"/>
                  </a:moveTo>
                  <a:cubicBezTo>
                    <a:pt x="2949" y="1"/>
                    <a:pt x="2886" y="170"/>
                    <a:pt x="2731" y="727"/>
                  </a:cubicBezTo>
                  <a:cubicBezTo>
                    <a:pt x="2311" y="2114"/>
                    <a:pt x="0" y="5853"/>
                    <a:pt x="1849" y="6987"/>
                  </a:cubicBezTo>
                  <a:cubicBezTo>
                    <a:pt x="2689" y="7491"/>
                    <a:pt x="3991" y="7701"/>
                    <a:pt x="5000" y="7827"/>
                  </a:cubicBezTo>
                  <a:lnTo>
                    <a:pt x="5504" y="7911"/>
                  </a:lnTo>
                  <a:cubicBezTo>
                    <a:pt x="5420" y="7953"/>
                    <a:pt x="5336" y="8037"/>
                    <a:pt x="5210" y="8079"/>
                  </a:cubicBezTo>
                  <a:cubicBezTo>
                    <a:pt x="5436" y="8096"/>
                    <a:pt x="5655" y="8107"/>
                    <a:pt x="5873" y="8107"/>
                  </a:cubicBezTo>
                  <a:cubicBezTo>
                    <a:pt x="6181" y="8107"/>
                    <a:pt x="6486" y="8086"/>
                    <a:pt x="6806" y="8037"/>
                  </a:cubicBezTo>
                  <a:cubicBezTo>
                    <a:pt x="7126" y="8086"/>
                    <a:pt x="7431" y="8107"/>
                    <a:pt x="7739" y="8107"/>
                  </a:cubicBezTo>
                  <a:cubicBezTo>
                    <a:pt x="7957" y="8107"/>
                    <a:pt x="8176" y="8096"/>
                    <a:pt x="8402" y="8079"/>
                  </a:cubicBezTo>
                  <a:cubicBezTo>
                    <a:pt x="8318" y="8037"/>
                    <a:pt x="8192" y="7953"/>
                    <a:pt x="8108" y="7911"/>
                  </a:cubicBezTo>
                  <a:lnTo>
                    <a:pt x="8654" y="7827"/>
                  </a:lnTo>
                  <a:cubicBezTo>
                    <a:pt x="9621" y="7701"/>
                    <a:pt x="10965" y="7491"/>
                    <a:pt x="11805" y="6987"/>
                  </a:cubicBezTo>
                  <a:cubicBezTo>
                    <a:pt x="13612" y="5853"/>
                    <a:pt x="11343" y="2114"/>
                    <a:pt x="10923" y="727"/>
                  </a:cubicBezTo>
                  <a:cubicBezTo>
                    <a:pt x="10737" y="170"/>
                    <a:pt x="10665" y="1"/>
                    <a:pt x="10338" y="1"/>
                  </a:cubicBezTo>
                  <a:cubicBezTo>
                    <a:pt x="10221" y="1"/>
                    <a:pt x="10071" y="22"/>
                    <a:pt x="9873" y="55"/>
                  </a:cubicBezTo>
                  <a:cubicBezTo>
                    <a:pt x="9327" y="181"/>
                    <a:pt x="8444" y="223"/>
                    <a:pt x="8108" y="727"/>
                  </a:cubicBezTo>
                  <a:lnTo>
                    <a:pt x="7898" y="1063"/>
                  </a:lnTo>
                  <a:cubicBezTo>
                    <a:pt x="8528" y="1694"/>
                    <a:pt x="7898" y="4424"/>
                    <a:pt x="7562" y="5264"/>
                  </a:cubicBezTo>
                  <a:cubicBezTo>
                    <a:pt x="7394" y="5769"/>
                    <a:pt x="7142" y="6231"/>
                    <a:pt x="6806" y="6651"/>
                  </a:cubicBezTo>
                  <a:cubicBezTo>
                    <a:pt x="6470" y="6231"/>
                    <a:pt x="6218" y="5769"/>
                    <a:pt x="6050" y="5264"/>
                  </a:cubicBezTo>
                  <a:cubicBezTo>
                    <a:pt x="5756" y="4424"/>
                    <a:pt x="5084" y="1694"/>
                    <a:pt x="5714" y="1063"/>
                  </a:cubicBezTo>
                  <a:lnTo>
                    <a:pt x="5504" y="727"/>
                  </a:lnTo>
                  <a:cubicBezTo>
                    <a:pt x="5168" y="223"/>
                    <a:pt x="4285" y="181"/>
                    <a:pt x="3739" y="55"/>
                  </a:cubicBezTo>
                  <a:cubicBezTo>
                    <a:pt x="3541" y="22"/>
                    <a:pt x="3391" y="1"/>
                    <a:pt x="3275" y="1"/>
                  </a:cubicBez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1600734" y="1554302"/>
              <a:ext cx="568344" cy="776476"/>
            </a:xfrm>
            <a:custGeom>
              <a:rect b="b" l="l" r="r" t="t"/>
              <a:pathLst>
                <a:path extrusionOk="0" h="18023" w="13192">
                  <a:moveTo>
                    <a:pt x="13191" y="1"/>
                  </a:moveTo>
                  <a:lnTo>
                    <a:pt x="10881" y="337"/>
                  </a:lnTo>
                  <a:cubicBezTo>
                    <a:pt x="9032" y="589"/>
                    <a:pt x="7394" y="1681"/>
                    <a:pt x="6470" y="3319"/>
                  </a:cubicBezTo>
                  <a:lnTo>
                    <a:pt x="0" y="14998"/>
                  </a:lnTo>
                  <a:lnTo>
                    <a:pt x="5504" y="18023"/>
                  </a:lnTo>
                  <a:lnTo>
                    <a:pt x="12771" y="5126"/>
                  </a:lnTo>
                  <a:lnTo>
                    <a:pt x="13191" y="1"/>
                  </a:ln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150941" y="1346170"/>
              <a:ext cx="619009" cy="574117"/>
            </a:xfrm>
            <a:custGeom>
              <a:rect b="b" l="l" r="r" t="t"/>
              <a:pathLst>
                <a:path extrusionOk="0" h="13326" w="14368">
                  <a:moveTo>
                    <a:pt x="5209" y="0"/>
                  </a:moveTo>
                  <a:cubicBezTo>
                    <a:pt x="5209" y="0"/>
                    <a:pt x="4957" y="3571"/>
                    <a:pt x="4915" y="3655"/>
                  </a:cubicBezTo>
                  <a:cubicBezTo>
                    <a:pt x="4915" y="4117"/>
                    <a:pt x="4579" y="4495"/>
                    <a:pt x="4117" y="4538"/>
                  </a:cubicBezTo>
                  <a:lnTo>
                    <a:pt x="3193" y="4664"/>
                  </a:lnTo>
                  <a:lnTo>
                    <a:pt x="0" y="11427"/>
                  </a:lnTo>
                  <a:cubicBezTo>
                    <a:pt x="467" y="12606"/>
                    <a:pt x="4981" y="13325"/>
                    <a:pt x="8836" y="13325"/>
                  </a:cubicBezTo>
                  <a:cubicBezTo>
                    <a:pt x="11576" y="13325"/>
                    <a:pt x="13984" y="12962"/>
                    <a:pt x="14368" y="12141"/>
                  </a:cubicBezTo>
                  <a:lnTo>
                    <a:pt x="11721" y="4958"/>
                  </a:lnTo>
                  <a:lnTo>
                    <a:pt x="10923" y="4874"/>
                  </a:lnTo>
                  <a:cubicBezTo>
                    <a:pt x="9957" y="4664"/>
                    <a:pt x="9494" y="4285"/>
                    <a:pt x="9284" y="3277"/>
                  </a:cubicBezTo>
                  <a:cubicBezTo>
                    <a:pt x="9200" y="2311"/>
                    <a:pt x="9200" y="1345"/>
                    <a:pt x="9242" y="379"/>
                  </a:cubicBezTo>
                  <a:lnTo>
                    <a:pt x="5209" y="0"/>
                  </a:lnTo>
                  <a:close/>
                </a:path>
              </a:pathLst>
            </a:custGeom>
            <a:solidFill>
              <a:srgbClr val="FFA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2031473" y="1545729"/>
              <a:ext cx="946609" cy="1592286"/>
            </a:xfrm>
            <a:custGeom>
              <a:rect b="b" l="l" r="r" t="t"/>
              <a:pathLst>
                <a:path extrusionOk="0" h="36959" w="21972">
                  <a:moveTo>
                    <a:pt x="5179" y="0"/>
                  </a:moveTo>
                  <a:cubicBezTo>
                    <a:pt x="4393" y="0"/>
                    <a:pt x="3613" y="95"/>
                    <a:pt x="2857" y="284"/>
                  </a:cubicBezTo>
                  <a:cubicBezTo>
                    <a:pt x="1933" y="1754"/>
                    <a:pt x="2437" y="5451"/>
                    <a:pt x="1219" y="7887"/>
                  </a:cubicBezTo>
                  <a:cubicBezTo>
                    <a:pt x="1" y="10408"/>
                    <a:pt x="841" y="13727"/>
                    <a:pt x="2185" y="16289"/>
                  </a:cubicBezTo>
                  <a:lnTo>
                    <a:pt x="3529" y="18936"/>
                  </a:lnTo>
                  <a:lnTo>
                    <a:pt x="4664" y="21162"/>
                  </a:lnTo>
                  <a:cubicBezTo>
                    <a:pt x="4832" y="21667"/>
                    <a:pt x="4916" y="22171"/>
                    <a:pt x="4874" y="22675"/>
                  </a:cubicBezTo>
                  <a:cubicBezTo>
                    <a:pt x="4874" y="22969"/>
                    <a:pt x="4874" y="23221"/>
                    <a:pt x="4874" y="23515"/>
                  </a:cubicBezTo>
                  <a:cubicBezTo>
                    <a:pt x="4832" y="23977"/>
                    <a:pt x="4664" y="24439"/>
                    <a:pt x="4412" y="24817"/>
                  </a:cubicBezTo>
                  <a:lnTo>
                    <a:pt x="1" y="31917"/>
                  </a:lnTo>
                  <a:cubicBezTo>
                    <a:pt x="3130" y="35344"/>
                    <a:pt x="6571" y="36959"/>
                    <a:pt x="10298" y="36959"/>
                  </a:cubicBezTo>
                  <a:cubicBezTo>
                    <a:pt x="13927" y="36959"/>
                    <a:pt x="17827" y="35428"/>
                    <a:pt x="21972" y="32547"/>
                  </a:cubicBezTo>
                  <a:lnTo>
                    <a:pt x="16510" y="23767"/>
                  </a:lnTo>
                  <a:cubicBezTo>
                    <a:pt x="16090" y="22801"/>
                    <a:pt x="15922" y="21751"/>
                    <a:pt x="15964" y="20742"/>
                  </a:cubicBezTo>
                  <a:cubicBezTo>
                    <a:pt x="16006" y="19986"/>
                    <a:pt x="16174" y="19272"/>
                    <a:pt x="16468" y="18600"/>
                  </a:cubicBezTo>
                  <a:lnTo>
                    <a:pt x="16678" y="18096"/>
                  </a:lnTo>
                  <a:lnTo>
                    <a:pt x="18107" y="14651"/>
                  </a:lnTo>
                  <a:cubicBezTo>
                    <a:pt x="18947" y="12634"/>
                    <a:pt x="18989" y="10324"/>
                    <a:pt x="18275" y="8223"/>
                  </a:cubicBezTo>
                  <a:cubicBezTo>
                    <a:pt x="17771" y="6753"/>
                    <a:pt x="17603" y="5199"/>
                    <a:pt x="17729" y="3686"/>
                  </a:cubicBezTo>
                  <a:lnTo>
                    <a:pt x="18023" y="704"/>
                  </a:lnTo>
                  <a:cubicBezTo>
                    <a:pt x="17030" y="446"/>
                    <a:pt x="15973" y="318"/>
                    <a:pt x="14937" y="318"/>
                  </a:cubicBezTo>
                  <a:cubicBezTo>
                    <a:pt x="14789" y="318"/>
                    <a:pt x="14641" y="320"/>
                    <a:pt x="14494" y="326"/>
                  </a:cubicBezTo>
                  <a:lnTo>
                    <a:pt x="14830" y="1334"/>
                  </a:lnTo>
                  <a:cubicBezTo>
                    <a:pt x="15880" y="4485"/>
                    <a:pt x="13612" y="7719"/>
                    <a:pt x="10293" y="7761"/>
                  </a:cubicBezTo>
                  <a:lnTo>
                    <a:pt x="10125" y="7761"/>
                  </a:lnTo>
                  <a:cubicBezTo>
                    <a:pt x="10104" y="7762"/>
                    <a:pt x="10083" y="7762"/>
                    <a:pt x="10063" y="7762"/>
                  </a:cubicBezTo>
                  <a:cubicBezTo>
                    <a:pt x="6610" y="7762"/>
                    <a:pt x="4251" y="4297"/>
                    <a:pt x="5546" y="1082"/>
                  </a:cubicBezTo>
                  <a:lnTo>
                    <a:pt x="5966" y="32"/>
                  </a:lnTo>
                  <a:cubicBezTo>
                    <a:pt x="5703" y="11"/>
                    <a:pt x="5441" y="0"/>
                    <a:pt x="5179" y="0"/>
                  </a:cubicBez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984427" y="2859228"/>
              <a:ext cx="1026225" cy="394593"/>
            </a:xfrm>
            <a:custGeom>
              <a:rect b="b" l="l" r="r" t="t"/>
              <a:pathLst>
                <a:path extrusionOk="0" h="9159" w="23820">
                  <a:moveTo>
                    <a:pt x="4579" y="1"/>
                  </a:moveTo>
                  <a:cubicBezTo>
                    <a:pt x="2059" y="1"/>
                    <a:pt x="0" y="1639"/>
                    <a:pt x="0" y="4580"/>
                  </a:cubicBezTo>
                  <a:cubicBezTo>
                    <a:pt x="42" y="7100"/>
                    <a:pt x="2059" y="9117"/>
                    <a:pt x="4579" y="9159"/>
                  </a:cubicBezTo>
                  <a:lnTo>
                    <a:pt x="19241" y="9159"/>
                  </a:lnTo>
                  <a:cubicBezTo>
                    <a:pt x="21761" y="9159"/>
                    <a:pt x="23820" y="7100"/>
                    <a:pt x="23820" y="4580"/>
                  </a:cubicBezTo>
                  <a:cubicBezTo>
                    <a:pt x="23820" y="2059"/>
                    <a:pt x="21761" y="1"/>
                    <a:pt x="19241" y="1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2100233" y="714969"/>
              <a:ext cx="725811" cy="710861"/>
            </a:xfrm>
            <a:custGeom>
              <a:rect b="b" l="l" r="r" t="t"/>
              <a:pathLst>
                <a:path extrusionOk="0" h="16500" w="16847">
                  <a:moveTo>
                    <a:pt x="8424" y="1"/>
                  </a:moveTo>
                  <a:cubicBezTo>
                    <a:pt x="8182" y="1"/>
                    <a:pt x="7941" y="11"/>
                    <a:pt x="7689" y="32"/>
                  </a:cubicBezTo>
                  <a:cubicBezTo>
                    <a:pt x="7311" y="74"/>
                    <a:pt x="6975" y="200"/>
                    <a:pt x="6638" y="368"/>
                  </a:cubicBezTo>
                  <a:cubicBezTo>
                    <a:pt x="5924" y="662"/>
                    <a:pt x="5294" y="1166"/>
                    <a:pt x="4874" y="1797"/>
                  </a:cubicBezTo>
                  <a:cubicBezTo>
                    <a:pt x="3572" y="3309"/>
                    <a:pt x="2648" y="5157"/>
                    <a:pt x="2185" y="7132"/>
                  </a:cubicBezTo>
                  <a:cubicBezTo>
                    <a:pt x="1933" y="6964"/>
                    <a:pt x="1597" y="6838"/>
                    <a:pt x="1261" y="6838"/>
                  </a:cubicBezTo>
                  <a:cubicBezTo>
                    <a:pt x="337" y="6922"/>
                    <a:pt x="1" y="8434"/>
                    <a:pt x="253" y="9610"/>
                  </a:cubicBezTo>
                  <a:cubicBezTo>
                    <a:pt x="589" y="11039"/>
                    <a:pt x="1681" y="11501"/>
                    <a:pt x="2732" y="11795"/>
                  </a:cubicBezTo>
                  <a:cubicBezTo>
                    <a:pt x="3194" y="12761"/>
                    <a:pt x="3824" y="13685"/>
                    <a:pt x="4580" y="14483"/>
                  </a:cubicBezTo>
                  <a:cubicBezTo>
                    <a:pt x="5378" y="15408"/>
                    <a:pt x="6428" y="16080"/>
                    <a:pt x="7605" y="16374"/>
                  </a:cubicBezTo>
                  <a:cubicBezTo>
                    <a:pt x="7605" y="16374"/>
                    <a:pt x="7647" y="16416"/>
                    <a:pt x="7689" y="16416"/>
                  </a:cubicBezTo>
                  <a:cubicBezTo>
                    <a:pt x="7773" y="16416"/>
                    <a:pt x="7815" y="16458"/>
                    <a:pt x="7899" y="16458"/>
                  </a:cubicBezTo>
                  <a:lnTo>
                    <a:pt x="8025" y="16458"/>
                  </a:lnTo>
                  <a:cubicBezTo>
                    <a:pt x="8067" y="16458"/>
                    <a:pt x="8109" y="16458"/>
                    <a:pt x="8151" y="16500"/>
                  </a:cubicBezTo>
                  <a:lnTo>
                    <a:pt x="8697" y="16500"/>
                  </a:lnTo>
                  <a:cubicBezTo>
                    <a:pt x="8739" y="16458"/>
                    <a:pt x="8781" y="16458"/>
                    <a:pt x="8823" y="16458"/>
                  </a:cubicBezTo>
                  <a:lnTo>
                    <a:pt x="8949" y="16458"/>
                  </a:lnTo>
                  <a:cubicBezTo>
                    <a:pt x="9033" y="16458"/>
                    <a:pt x="9075" y="16416"/>
                    <a:pt x="9159" y="16416"/>
                  </a:cubicBezTo>
                  <a:cubicBezTo>
                    <a:pt x="9201" y="16416"/>
                    <a:pt x="9243" y="16374"/>
                    <a:pt x="9243" y="16374"/>
                  </a:cubicBezTo>
                  <a:cubicBezTo>
                    <a:pt x="10419" y="16080"/>
                    <a:pt x="11470" y="15408"/>
                    <a:pt x="12268" y="14483"/>
                  </a:cubicBezTo>
                  <a:cubicBezTo>
                    <a:pt x="13024" y="13685"/>
                    <a:pt x="13654" y="12761"/>
                    <a:pt x="14116" y="11795"/>
                  </a:cubicBezTo>
                  <a:cubicBezTo>
                    <a:pt x="15166" y="11501"/>
                    <a:pt x="16259" y="11039"/>
                    <a:pt x="16595" y="9610"/>
                  </a:cubicBezTo>
                  <a:cubicBezTo>
                    <a:pt x="16847" y="8434"/>
                    <a:pt x="16511" y="6922"/>
                    <a:pt x="15587" y="6838"/>
                  </a:cubicBezTo>
                  <a:cubicBezTo>
                    <a:pt x="15250" y="6838"/>
                    <a:pt x="14914" y="6964"/>
                    <a:pt x="14662" y="7132"/>
                  </a:cubicBezTo>
                  <a:cubicBezTo>
                    <a:pt x="14200" y="5157"/>
                    <a:pt x="13276" y="3309"/>
                    <a:pt x="11974" y="1797"/>
                  </a:cubicBezTo>
                  <a:cubicBezTo>
                    <a:pt x="11554" y="1166"/>
                    <a:pt x="10923" y="662"/>
                    <a:pt x="10209" y="368"/>
                  </a:cubicBezTo>
                  <a:cubicBezTo>
                    <a:pt x="9873" y="200"/>
                    <a:pt x="9537" y="74"/>
                    <a:pt x="9159" y="32"/>
                  </a:cubicBezTo>
                  <a:cubicBezTo>
                    <a:pt x="8907" y="11"/>
                    <a:pt x="8665" y="1"/>
                    <a:pt x="8424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2333740" y="1081859"/>
              <a:ext cx="61134" cy="53121"/>
            </a:xfrm>
            <a:custGeom>
              <a:rect b="b" l="l" r="r" t="t"/>
              <a:pathLst>
                <a:path extrusionOk="0" h="1233" w="1419">
                  <a:moveTo>
                    <a:pt x="637" y="0"/>
                  </a:moveTo>
                  <a:cubicBezTo>
                    <a:pt x="621" y="0"/>
                    <a:pt x="605" y="1"/>
                    <a:pt x="588" y="2"/>
                  </a:cubicBezTo>
                  <a:cubicBezTo>
                    <a:pt x="252" y="44"/>
                    <a:pt x="0" y="338"/>
                    <a:pt x="0" y="674"/>
                  </a:cubicBezTo>
                  <a:cubicBezTo>
                    <a:pt x="27" y="1021"/>
                    <a:pt x="308" y="1233"/>
                    <a:pt x="607" y="1233"/>
                  </a:cubicBezTo>
                  <a:cubicBezTo>
                    <a:pt x="778" y="1233"/>
                    <a:pt x="955" y="1163"/>
                    <a:pt x="1092" y="1010"/>
                  </a:cubicBezTo>
                  <a:cubicBezTo>
                    <a:pt x="1418" y="644"/>
                    <a:pt x="1152" y="0"/>
                    <a:pt x="63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547300" y="1081859"/>
              <a:ext cx="62900" cy="53121"/>
            </a:xfrm>
            <a:custGeom>
              <a:rect b="b" l="l" r="r" t="t"/>
              <a:pathLst>
                <a:path extrusionOk="0" h="1233" w="1460">
                  <a:moveTo>
                    <a:pt x="637" y="0"/>
                  </a:moveTo>
                  <a:cubicBezTo>
                    <a:pt x="621" y="0"/>
                    <a:pt x="605" y="1"/>
                    <a:pt x="588" y="2"/>
                  </a:cubicBezTo>
                  <a:cubicBezTo>
                    <a:pt x="252" y="44"/>
                    <a:pt x="0" y="338"/>
                    <a:pt x="42" y="674"/>
                  </a:cubicBezTo>
                  <a:cubicBezTo>
                    <a:pt x="69" y="1021"/>
                    <a:pt x="350" y="1233"/>
                    <a:pt x="638" y="1233"/>
                  </a:cubicBezTo>
                  <a:cubicBezTo>
                    <a:pt x="803" y="1233"/>
                    <a:pt x="970" y="1163"/>
                    <a:pt x="1093" y="1010"/>
                  </a:cubicBezTo>
                  <a:cubicBezTo>
                    <a:pt x="1459" y="644"/>
                    <a:pt x="1154" y="0"/>
                    <a:pt x="63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426023" y="1259230"/>
              <a:ext cx="61134" cy="52604"/>
            </a:xfrm>
            <a:custGeom>
              <a:rect b="b" l="l" r="r" t="t"/>
              <a:pathLst>
                <a:path extrusionOk="0" h="1221" w="1419">
                  <a:moveTo>
                    <a:pt x="640" y="0"/>
                  </a:moveTo>
                  <a:cubicBezTo>
                    <a:pt x="623" y="0"/>
                    <a:pt x="606" y="1"/>
                    <a:pt x="589" y="2"/>
                  </a:cubicBezTo>
                  <a:cubicBezTo>
                    <a:pt x="253" y="2"/>
                    <a:pt x="1" y="296"/>
                    <a:pt x="1" y="632"/>
                  </a:cubicBezTo>
                  <a:cubicBezTo>
                    <a:pt x="28" y="989"/>
                    <a:pt x="325" y="1221"/>
                    <a:pt x="633" y="1221"/>
                  </a:cubicBezTo>
                  <a:cubicBezTo>
                    <a:pt x="796" y="1221"/>
                    <a:pt x="962" y="1156"/>
                    <a:pt x="1093" y="1010"/>
                  </a:cubicBezTo>
                  <a:cubicBezTo>
                    <a:pt x="1418" y="604"/>
                    <a:pt x="1153" y="0"/>
                    <a:pt x="640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295741" y="990998"/>
              <a:ext cx="90516" cy="53681"/>
            </a:xfrm>
            <a:custGeom>
              <a:rect b="b" l="l" r="r" t="t"/>
              <a:pathLst>
                <a:path extrusionOk="0" h="1246" w="2101">
                  <a:moveTo>
                    <a:pt x="1451" y="0"/>
                  </a:moveTo>
                  <a:cubicBezTo>
                    <a:pt x="835" y="0"/>
                    <a:pt x="272" y="386"/>
                    <a:pt x="42" y="977"/>
                  </a:cubicBezTo>
                  <a:cubicBezTo>
                    <a:pt x="0" y="1061"/>
                    <a:pt x="42" y="1187"/>
                    <a:pt x="126" y="1229"/>
                  </a:cubicBezTo>
                  <a:lnTo>
                    <a:pt x="168" y="1229"/>
                  </a:lnTo>
                  <a:cubicBezTo>
                    <a:pt x="191" y="1240"/>
                    <a:pt x="213" y="1245"/>
                    <a:pt x="235" y="1245"/>
                  </a:cubicBezTo>
                  <a:cubicBezTo>
                    <a:pt x="294" y="1245"/>
                    <a:pt x="347" y="1206"/>
                    <a:pt x="378" y="1145"/>
                  </a:cubicBezTo>
                  <a:cubicBezTo>
                    <a:pt x="543" y="651"/>
                    <a:pt x="991" y="363"/>
                    <a:pt x="1461" y="363"/>
                  </a:cubicBezTo>
                  <a:cubicBezTo>
                    <a:pt x="1590" y="363"/>
                    <a:pt x="1721" y="385"/>
                    <a:pt x="1848" y="431"/>
                  </a:cubicBezTo>
                  <a:cubicBezTo>
                    <a:pt x="1871" y="442"/>
                    <a:pt x="1893" y="447"/>
                    <a:pt x="1915" y="447"/>
                  </a:cubicBezTo>
                  <a:cubicBezTo>
                    <a:pt x="1974" y="447"/>
                    <a:pt x="2028" y="408"/>
                    <a:pt x="2058" y="347"/>
                  </a:cubicBezTo>
                  <a:cubicBezTo>
                    <a:pt x="2100" y="221"/>
                    <a:pt x="2058" y="137"/>
                    <a:pt x="1974" y="95"/>
                  </a:cubicBezTo>
                  <a:cubicBezTo>
                    <a:pt x="1800" y="30"/>
                    <a:pt x="1624" y="0"/>
                    <a:pt x="145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2534634" y="993497"/>
              <a:ext cx="95945" cy="43944"/>
            </a:xfrm>
            <a:custGeom>
              <a:rect b="b" l="l" r="r" t="t"/>
              <a:pathLst>
                <a:path extrusionOk="0" h="1020" w="2227">
                  <a:moveTo>
                    <a:pt x="875" y="1"/>
                  </a:moveTo>
                  <a:cubicBezTo>
                    <a:pt x="620" y="1"/>
                    <a:pt x="362" y="66"/>
                    <a:pt x="126" y="205"/>
                  </a:cubicBezTo>
                  <a:cubicBezTo>
                    <a:pt x="42" y="247"/>
                    <a:pt x="0" y="373"/>
                    <a:pt x="42" y="457"/>
                  </a:cubicBezTo>
                  <a:cubicBezTo>
                    <a:pt x="104" y="518"/>
                    <a:pt x="165" y="557"/>
                    <a:pt x="227" y="557"/>
                  </a:cubicBezTo>
                  <a:cubicBezTo>
                    <a:pt x="249" y="557"/>
                    <a:pt x="272" y="552"/>
                    <a:pt x="294" y="541"/>
                  </a:cubicBezTo>
                  <a:cubicBezTo>
                    <a:pt x="485" y="424"/>
                    <a:pt x="695" y="368"/>
                    <a:pt x="902" y="368"/>
                  </a:cubicBezTo>
                  <a:cubicBezTo>
                    <a:pt x="1287" y="368"/>
                    <a:pt x="1657" y="563"/>
                    <a:pt x="1849" y="919"/>
                  </a:cubicBezTo>
                  <a:cubicBezTo>
                    <a:pt x="1910" y="980"/>
                    <a:pt x="1972" y="1019"/>
                    <a:pt x="2033" y="1019"/>
                  </a:cubicBezTo>
                  <a:cubicBezTo>
                    <a:pt x="2056" y="1019"/>
                    <a:pt x="2078" y="1014"/>
                    <a:pt x="2101" y="1003"/>
                  </a:cubicBezTo>
                  <a:cubicBezTo>
                    <a:pt x="2185" y="961"/>
                    <a:pt x="2227" y="835"/>
                    <a:pt x="2185" y="751"/>
                  </a:cubicBezTo>
                  <a:cubicBezTo>
                    <a:pt x="1903" y="272"/>
                    <a:pt x="1395" y="1"/>
                    <a:pt x="87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480307" y="1142649"/>
              <a:ext cx="47132" cy="76859"/>
            </a:xfrm>
            <a:custGeom>
              <a:rect b="b" l="l" r="r" t="t"/>
              <a:pathLst>
                <a:path extrusionOk="0" h="1784" w="1094">
                  <a:moveTo>
                    <a:pt x="387" y="0"/>
                  </a:moveTo>
                  <a:cubicBezTo>
                    <a:pt x="259" y="0"/>
                    <a:pt x="128" y="157"/>
                    <a:pt x="253" y="313"/>
                  </a:cubicBezTo>
                  <a:cubicBezTo>
                    <a:pt x="715" y="902"/>
                    <a:pt x="673" y="1154"/>
                    <a:pt x="631" y="1238"/>
                  </a:cubicBezTo>
                  <a:cubicBezTo>
                    <a:pt x="547" y="1406"/>
                    <a:pt x="211" y="1448"/>
                    <a:pt x="211" y="1448"/>
                  </a:cubicBezTo>
                  <a:cubicBezTo>
                    <a:pt x="1" y="1448"/>
                    <a:pt x="1" y="1784"/>
                    <a:pt x="211" y="1784"/>
                  </a:cubicBezTo>
                  <a:cubicBezTo>
                    <a:pt x="505" y="1784"/>
                    <a:pt x="799" y="1658"/>
                    <a:pt x="967" y="1406"/>
                  </a:cubicBezTo>
                  <a:cubicBezTo>
                    <a:pt x="1093" y="1070"/>
                    <a:pt x="967" y="650"/>
                    <a:pt x="505" y="61"/>
                  </a:cubicBezTo>
                  <a:cubicBezTo>
                    <a:pt x="473" y="19"/>
                    <a:pt x="430" y="0"/>
                    <a:pt x="38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413356" y="2911702"/>
              <a:ext cx="942990" cy="1525767"/>
            </a:xfrm>
            <a:custGeom>
              <a:rect b="b" l="l" r="r" t="t"/>
              <a:pathLst>
                <a:path extrusionOk="0" h="35415" w="21888">
                  <a:moveTo>
                    <a:pt x="4160" y="1"/>
                  </a:moveTo>
                  <a:cubicBezTo>
                    <a:pt x="3109" y="1"/>
                    <a:pt x="2101" y="379"/>
                    <a:pt x="1387" y="1135"/>
                  </a:cubicBezTo>
                  <a:cubicBezTo>
                    <a:pt x="589" y="1849"/>
                    <a:pt x="169" y="2857"/>
                    <a:pt x="127" y="3908"/>
                  </a:cubicBezTo>
                  <a:cubicBezTo>
                    <a:pt x="1" y="10041"/>
                    <a:pt x="5588" y="17771"/>
                    <a:pt x="11889" y="25753"/>
                  </a:cubicBezTo>
                  <a:cubicBezTo>
                    <a:pt x="14452" y="28945"/>
                    <a:pt x="17141" y="32222"/>
                    <a:pt x="19577" y="35415"/>
                  </a:cubicBezTo>
                  <a:lnTo>
                    <a:pt x="21888" y="33567"/>
                  </a:lnTo>
                  <a:lnTo>
                    <a:pt x="17099" y="21888"/>
                  </a:lnTo>
                  <a:lnTo>
                    <a:pt x="9579" y="3572"/>
                  </a:lnTo>
                  <a:cubicBezTo>
                    <a:pt x="8655" y="1387"/>
                    <a:pt x="6554" y="1"/>
                    <a:pt x="4160" y="1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256783" y="4357810"/>
              <a:ext cx="375507" cy="469298"/>
            </a:xfrm>
            <a:custGeom>
              <a:rect b="b" l="l" r="r" t="t"/>
              <a:pathLst>
                <a:path extrusionOk="0" h="10893" w="8716">
                  <a:moveTo>
                    <a:pt x="2311" y="1"/>
                  </a:moveTo>
                  <a:cubicBezTo>
                    <a:pt x="3655" y="1429"/>
                    <a:pt x="4831" y="2983"/>
                    <a:pt x="5840" y="4664"/>
                  </a:cubicBezTo>
                  <a:cubicBezTo>
                    <a:pt x="6563" y="5930"/>
                    <a:pt x="5470" y="7152"/>
                    <a:pt x="4329" y="7152"/>
                  </a:cubicBezTo>
                  <a:cubicBezTo>
                    <a:pt x="3879" y="7152"/>
                    <a:pt x="3423" y="6963"/>
                    <a:pt x="3067" y="6512"/>
                  </a:cubicBezTo>
                  <a:cubicBezTo>
                    <a:pt x="1933" y="5042"/>
                    <a:pt x="924" y="3445"/>
                    <a:pt x="0" y="1849"/>
                  </a:cubicBezTo>
                  <a:lnTo>
                    <a:pt x="0" y="1849"/>
                  </a:lnTo>
                  <a:cubicBezTo>
                    <a:pt x="1176" y="6218"/>
                    <a:pt x="3403" y="8444"/>
                    <a:pt x="4999" y="10125"/>
                  </a:cubicBezTo>
                  <a:lnTo>
                    <a:pt x="5041" y="10125"/>
                  </a:lnTo>
                  <a:cubicBezTo>
                    <a:pt x="5546" y="10657"/>
                    <a:pt x="6131" y="10892"/>
                    <a:pt x="6671" y="10892"/>
                  </a:cubicBezTo>
                  <a:cubicBezTo>
                    <a:pt x="7791" y="10892"/>
                    <a:pt x="8715" y="9877"/>
                    <a:pt x="8318" y="8402"/>
                  </a:cubicBezTo>
                  <a:cubicBezTo>
                    <a:pt x="7268" y="4580"/>
                    <a:pt x="5924" y="3025"/>
                    <a:pt x="231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256783" y="4357810"/>
              <a:ext cx="281372" cy="308471"/>
            </a:xfrm>
            <a:custGeom>
              <a:rect b="b" l="l" r="r" t="t"/>
              <a:pathLst>
                <a:path extrusionOk="0" h="7160" w="6531">
                  <a:moveTo>
                    <a:pt x="2311" y="1"/>
                  </a:moveTo>
                  <a:lnTo>
                    <a:pt x="0" y="1849"/>
                  </a:lnTo>
                  <a:cubicBezTo>
                    <a:pt x="924" y="3487"/>
                    <a:pt x="1933" y="5042"/>
                    <a:pt x="3067" y="6512"/>
                  </a:cubicBezTo>
                  <a:cubicBezTo>
                    <a:pt x="3426" y="6968"/>
                    <a:pt x="3885" y="7160"/>
                    <a:pt x="4335" y="7160"/>
                  </a:cubicBezTo>
                  <a:cubicBezTo>
                    <a:pt x="5461" y="7160"/>
                    <a:pt x="6530" y="5955"/>
                    <a:pt x="5840" y="4664"/>
                  </a:cubicBezTo>
                  <a:cubicBezTo>
                    <a:pt x="4831" y="2983"/>
                    <a:pt x="3655" y="1429"/>
                    <a:pt x="2311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875816" y="2951554"/>
              <a:ext cx="942990" cy="1525767"/>
            </a:xfrm>
            <a:custGeom>
              <a:rect b="b" l="l" r="r" t="t"/>
              <a:pathLst>
                <a:path extrusionOk="0" h="35415" w="21888">
                  <a:moveTo>
                    <a:pt x="4202" y="0"/>
                  </a:moveTo>
                  <a:cubicBezTo>
                    <a:pt x="3151" y="0"/>
                    <a:pt x="2143" y="420"/>
                    <a:pt x="1387" y="1134"/>
                  </a:cubicBezTo>
                  <a:cubicBezTo>
                    <a:pt x="631" y="1848"/>
                    <a:pt x="169" y="2857"/>
                    <a:pt x="169" y="3907"/>
                  </a:cubicBezTo>
                  <a:cubicBezTo>
                    <a:pt x="1" y="10040"/>
                    <a:pt x="5630" y="17770"/>
                    <a:pt x="11932" y="25752"/>
                  </a:cubicBezTo>
                  <a:cubicBezTo>
                    <a:pt x="14494" y="28945"/>
                    <a:pt x="17141" y="32221"/>
                    <a:pt x="19577" y="35414"/>
                  </a:cubicBezTo>
                  <a:lnTo>
                    <a:pt x="21888" y="33566"/>
                  </a:lnTo>
                  <a:lnTo>
                    <a:pt x="17099" y="21887"/>
                  </a:lnTo>
                  <a:lnTo>
                    <a:pt x="9579" y="3613"/>
                  </a:lnTo>
                  <a:cubicBezTo>
                    <a:pt x="8697" y="1428"/>
                    <a:pt x="6554" y="0"/>
                    <a:pt x="4202" y="0"/>
                  </a:cubicBezTo>
                  <a:close/>
                </a:path>
              </a:pathLst>
            </a:custGeom>
            <a:solidFill>
              <a:srgbClr val="F6B8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2719242" y="4397618"/>
              <a:ext cx="375507" cy="469298"/>
            </a:xfrm>
            <a:custGeom>
              <a:rect b="b" l="l" r="r" t="t"/>
              <a:pathLst>
                <a:path extrusionOk="0" h="10893" w="8716">
                  <a:moveTo>
                    <a:pt x="2311" y="1"/>
                  </a:moveTo>
                  <a:cubicBezTo>
                    <a:pt x="3655" y="1429"/>
                    <a:pt x="4873" y="2983"/>
                    <a:pt x="5882" y="4664"/>
                  </a:cubicBezTo>
                  <a:cubicBezTo>
                    <a:pt x="6572" y="5955"/>
                    <a:pt x="5482" y="7160"/>
                    <a:pt x="4343" y="7160"/>
                  </a:cubicBezTo>
                  <a:cubicBezTo>
                    <a:pt x="3889" y="7160"/>
                    <a:pt x="3427" y="6968"/>
                    <a:pt x="3067" y="6512"/>
                  </a:cubicBezTo>
                  <a:cubicBezTo>
                    <a:pt x="1933" y="5042"/>
                    <a:pt x="924" y="3488"/>
                    <a:pt x="0" y="1849"/>
                  </a:cubicBezTo>
                  <a:lnTo>
                    <a:pt x="0" y="1849"/>
                  </a:lnTo>
                  <a:cubicBezTo>
                    <a:pt x="1219" y="6218"/>
                    <a:pt x="3403" y="8445"/>
                    <a:pt x="5041" y="10125"/>
                  </a:cubicBezTo>
                  <a:cubicBezTo>
                    <a:pt x="5546" y="10657"/>
                    <a:pt x="6131" y="10893"/>
                    <a:pt x="6671" y="10893"/>
                  </a:cubicBezTo>
                  <a:cubicBezTo>
                    <a:pt x="7791" y="10893"/>
                    <a:pt x="8715" y="9877"/>
                    <a:pt x="8318" y="8403"/>
                  </a:cubicBezTo>
                  <a:cubicBezTo>
                    <a:pt x="7268" y="4580"/>
                    <a:pt x="5966" y="3025"/>
                    <a:pt x="2353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719242" y="4397618"/>
              <a:ext cx="283138" cy="308514"/>
            </a:xfrm>
            <a:custGeom>
              <a:rect b="b" l="l" r="r" t="t"/>
              <a:pathLst>
                <a:path extrusionOk="0" h="7161" w="6572">
                  <a:moveTo>
                    <a:pt x="2311" y="1"/>
                  </a:moveTo>
                  <a:lnTo>
                    <a:pt x="0" y="1849"/>
                  </a:lnTo>
                  <a:cubicBezTo>
                    <a:pt x="924" y="3488"/>
                    <a:pt x="1933" y="5042"/>
                    <a:pt x="3067" y="6512"/>
                  </a:cubicBezTo>
                  <a:cubicBezTo>
                    <a:pt x="3428" y="6969"/>
                    <a:pt x="3891" y="7161"/>
                    <a:pt x="4347" y="7161"/>
                  </a:cubicBezTo>
                  <a:cubicBezTo>
                    <a:pt x="5484" y="7161"/>
                    <a:pt x="6571" y="5965"/>
                    <a:pt x="5882" y="4706"/>
                  </a:cubicBezTo>
                  <a:cubicBezTo>
                    <a:pt x="4873" y="2983"/>
                    <a:pt x="3655" y="1429"/>
                    <a:pt x="2311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657677" y="2266370"/>
              <a:ext cx="796423" cy="930065"/>
            </a:xfrm>
            <a:custGeom>
              <a:rect b="b" l="l" r="r" t="t"/>
              <a:pathLst>
                <a:path extrusionOk="0" h="21588" w="18486">
                  <a:moveTo>
                    <a:pt x="16564" y="1"/>
                  </a:moveTo>
                  <a:cubicBezTo>
                    <a:pt x="15109" y="1"/>
                    <a:pt x="13707" y="402"/>
                    <a:pt x="12730" y="781"/>
                  </a:cubicBezTo>
                  <a:lnTo>
                    <a:pt x="12898" y="991"/>
                  </a:lnTo>
                  <a:cubicBezTo>
                    <a:pt x="9033" y="3091"/>
                    <a:pt x="4202" y="6788"/>
                    <a:pt x="2942" y="7796"/>
                  </a:cubicBezTo>
                  <a:cubicBezTo>
                    <a:pt x="2732" y="7964"/>
                    <a:pt x="2522" y="8174"/>
                    <a:pt x="2395" y="8426"/>
                  </a:cubicBezTo>
                  <a:cubicBezTo>
                    <a:pt x="1891" y="9435"/>
                    <a:pt x="505" y="12123"/>
                    <a:pt x="421" y="13425"/>
                  </a:cubicBezTo>
                  <a:cubicBezTo>
                    <a:pt x="1" y="19433"/>
                    <a:pt x="2984" y="21113"/>
                    <a:pt x="4454" y="21575"/>
                  </a:cubicBezTo>
                  <a:cubicBezTo>
                    <a:pt x="4486" y="21583"/>
                    <a:pt x="4518" y="21587"/>
                    <a:pt x="4550" y="21587"/>
                  </a:cubicBezTo>
                  <a:cubicBezTo>
                    <a:pt x="4842" y="21587"/>
                    <a:pt x="5060" y="21253"/>
                    <a:pt x="4832" y="20987"/>
                  </a:cubicBezTo>
                  <a:cubicBezTo>
                    <a:pt x="4370" y="20357"/>
                    <a:pt x="3824" y="19769"/>
                    <a:pt x="3278" y="19181"/>
                  </a:cubicBezTo>
                  <a:lnTo>
                    <a:pt x="3278" y="19181"/>
                  </a:lnTo>
                  <a:cubicBezTo>
                    <a:pt x="4220" y="20029"/>
                    <a:pt x="4805" y="20282"/>
                    <a:pt x="5168" y="20282"/>
                  </a:cubicBezTo>
                  <a:cubicBezTo>
                    <a:pt x="5452" y="20282"/>
                    <a:pt x="5598" y="20127"/>
                    <a:pt x="5672" y="19979"/>
                  </a:cubicBezTo>
                  <a:cubicBezTo>
                    <a:pt x="5714" y="19853"/>
                    <a:pt x="5672" y="19685"/>
                    <a:pt x="5588" y="19643"/>
                  </a:cubicBezTo>
                  <a:cubicBezTo>
                    <a:pt x="4832" y="18971"/>
                    <a:pt x="4202" y="18215"/>
                    <a:pt x="3782" y="17332"/>
                  </a:cubicBezTo>
                  <a:lnTo>
                    <a:pt x="3782" y="17332"/>
                  </a:lnTo>
                  <a:cubicBezTo>
                    <a:pt x="4664" y="18425"/>
                    <a:pt x="5294" y="18719"/>
                    <a:pt x="5672" y="18719"/>
                  </a:cubicBezTo>
                  <a:cubicBezTo>
                    <a:pt x="5924" y="18719"/>
                    <a:pt x="6176" y="18593"/>
                    <a:pt x="6302" y="18341"/>
                  </a:cubicBezTo>
                  <a:cubicBezTo>
                    <a:pt x="4748" y="17206"/>
                    <a:pt x="3950" y="15316"/>
                    <a:pt x="4286" y="13425"/>
                  </a:cubicBezTo>
                  <a:cubicBezTo>
                    <a:pt x="4496" y="12291"/>
                    <a:pt x="4832" y="11199"/>
                    <a:pt x="5336" y="10191"/>
                  </a:cubicBezTo>
                  <a:cubicBezTo>
                    <a:pt x="10251" y="7922"/>
                    <a:pt x="16469" y="5990"/>
                    <a:pt x="18065" y="2839"/>
                  </a:cubicBezTo>
                  <a:cubicBezTo>
                    <a:pt x="18485" y="1957"/>
                    <a:pt x="18485" y="991"/>
                    <a:pt x="18023" y="150"/>
                  </a:cubicBezTo>
                  <a:cubicBezTo>
                    <a:pt x="17540" y="45"/>
                    <a:pt x="17049" y="1"/>
                    <a:pt x="16564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386214" y="1267588"/>
              <a:ext cx="79660" cy="344660"/>
            </a:xfrm>
            <a:custGeom>
              <a:rect b="b" l="l" r="r" t="t"/>
              <a:pathLst>
                <a:path extrusionOk="0" h="8000" w="1849">
                  <a:moveTo>
                    <a:pt x="1374" y="1"/>
                  </a:moveTo>
                  <a:cubicBezTo>
                    <a:pt x="1297" y="1"/>
                    <a:pt x="1216" y="19"/>
                    <a:pt x="1135" y="60"/>
                  </a:cubicBezTo>
                  <a:lnTo>
                    <a:pt x="253" y="816"/>
                  </a:lnTo>
                  <a:cubicBezTo>
                    <a:pt x="85" y="984"/>
                    <a:pt x="0" y="1236"/>
                    <a:pt x="42" y="1446"/>
                  </a:cubicBezTo>
                  <a:cubicBezTo>
                    <a:pt x="169" y="2875"/>
                    <a:pt x="757" y="7874"/>
                    <a:pt x="715" y="8000"/>
                  </a:cubicBezTo>
                  <a:lnTo>
                    <a:pt x="1429" y="7832"/>
                  </a:lnTo>
                  <a:lnTo>
                    <a:pt x="757" y="1908"/>
                  </a:lnTo>
                  <a:cubicBezTo>
                    <a:pt x="715" y="1572"/>
                    <a:pt x="883" y="1236"/>
                    <a:pt x="1177" y="1110"/>
                  </a:cubicBezTo>
                  <a:lnTo>
                    <a:pt x="1639" y="816"/>
                  </a:lnTo>
                  <a:cubicBezTo>
                    <a:pt x="1765" y="732"/>
                    <a:pt x="1849" y="606"/>
                    <a:pt x="1849" y="438"/>
                  </a:cubicBezTo>
                  <a:cubicBezTo>
                    <a:pt x="1817" y="183"/>
                    <a:pt x="1616" y="1"/>
                    <a:pt x="1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297551" y="1547064"/>
              <a:ext cx="340266" cy="525607"/>
            </a:xfrm>
            <a:custGeom>
              <a:rect b="b" l="l" r="r" t="t"/>
              <a:pathLst>
                <a:path extrusionOk="0" h="12200" w="7898">
                  <a:moveTo>
                    <a:pt x="6427" y="1"/>
                  </a:moveTo>
                  <a:lnTo>
                    <a:pt x="0" y="1555"/>
                  </a:lnTo>
                  <a:lnTo>
                    <a:pt x="3151" y="11595"/>
                  </a:lnTo>
                  <a:cubicBezTo>
                    <a:pt x="3260" y="11961"/>
                    <a:pt x="3625" y="12199"/>
                    <a:pt x="4023" y="12199"/>
                  </a:cubicBezTo>
                  <a:cubicBezTo>
                    <a:pt x="4082" y="12199"/>
                    <a:pt x="4141" y="12194"/>
                    <a:pt x="4201" y="12183"/>
                  </a:cubicBezTo>
                  <a:lnTo>
                    <a:pt x="7184" y="11385"/>
                  </a:lnTo>
                  <a:cubicBezTo>
                    <a:pt x="7604" y="11301"/>
                    <a:pt x="7898" y="10881"/>
                    <a:pt x="7856" y="10461"/>
                  </a:cubicBezTo>
                  <a:lnTo>
                    <a:pt x="6427" y="1"/>
                  </a:ln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260457" y="1531942"/>
              <a:ext cx="360601" cy="122914"/>
            </a:xfrm>
            <a:custGeom>
              <a:rect b="b" l="l" r="r" t="t"/>
              <a:pathLst>
                <a:path extrusionOk="0" h="2853" w="8370">
                  <a:moveTo>
                    <a:pt x="7400" y="1"/>
                  </a:moveTo>
                  <a:cubicBezTo>
                    <a:pt x="7351" y="1"/>
                    <a:pt x="7300" y="5"/>
                    <a:pt x="7246" y="15"/>
                  </a:cubicBezTo>
                  <a:lnTo>
                    <a:pt x="819" y="1486"/>
                  </a:lnTo>
                  <a:cubicBezTo>
                    <a:pt x="0" y="1681"/>
                    <a:pt x="195" y="2852"/>
                    <a:pt x="932" y="2852"/>
                  </a:cubicBezTo>
                  <a:cubicBezTo>
                    <a:pt x="989" y="2852"/>
                    <a:pt x="1050" y="2845"/>
                    <a:pt x="1113" y="2830"/>
                  </a:cubicBezTo>
                  <a:lnTo>
                    <a:pt x="7541" y="1360"/>
                  </a:lnTo>
                  <a:cubicBezTo>
                    <a:pt x="8370" y="1162"/>
                    <a:pt x="8160" y="1"/>
                    <a:pt x="740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1560926" y="1634306"/>
              <a:ext cx="1118551" cy="779018"/>
            </a:xfrm>
            <a:custGeom>
              <a:rect b="b" l="l" r="r" t="t"/>
              <a:pathLst>
                <a:path extrusionOk="0" h="18082" w="25963">
                  <a:moveTo>
                    <a:pt x="23663" y="0"/>
                  </a:moveTo>
                  <a:cubicBezTo>
                    <a:pt x="18759" y="0"/>
                    <a:pt x="15082" y="4865"/>
                    <a:pt x="15082" y="4865"/>
                  </a:cubicBezTo>
                  <a:lnTo>
                    <a:pt x="2269" y="11797"/>
                  </a:lnTo>
                  <a:cubicBezTo>
                    <a:pt x="504" y="12721"/>
                    <a:pt x="0" y="15031"/>
                    <a:pt x="1134" y="16670"/>
                  </a:cubicBezTo>
                  <a:cubicBezTo>
                    <a:pt x="1801" y="17598"/>
                    <a:pt x="2831" y="18081"/>
                    <a:pt x="3875" y="18081"/>
                  </a:cubicBezTo>
                  <a:cubicBezTo>
                    <a:pt x="4673" y="18081"/>
                    <a:pt x="5478" y="17799"/>
                    <a:pt x="6133" y="17216"/>
                  </a:cubicBezTo>
                  <a:lnTo>
                    <a:pt x="17056" y="7386"/>
                  </a:lnTo>
                  <a:lnTo>
                    <a:pt x="21887" y="6419"/>
                  </a:lnTo>
                  <a:cubicBezTo>
                    <a:pt x="24408" y="6251"/>
                    <a:pt x="23862" y="5201"/>
                    <a:pt x="23862" y="5201"/>
                  </a:cubicBezTo>
                  <a:cubicBezTo>
                    <a:pt x="25332" y="5117"/>
                    <a:pt x="25080" y="3983"/>
                    <a:pt x="25080" y="3983"/>
                  </a:cubicBezTo>
                  <a:cubicBezTo>
                    <a:pt x="25206" y="3899"/>
                    <a:pt x="25332" y="3815"/>
                    <a:pt x="25458" y="3731"/>
                  </a:cubicBezTo>
                  <a:cubicBezTo>
                    <a:pt x="25962" y="3353"/>
                    <a:pt x="25836" y="2513"/>
                    <a:pt x="25206" y="2303"/>
                  </a:cubicBezTo>
                  <a:cubicBezTo>
                    <a:pt x="24520" y="2147"/>
                    <a:pt x="23812" y="2060"/>
                    <a:pt x="23097" y="2060"/>
                  </a:cubicBezTo>
                  <a:cubicBezTo>
                    <a:pt x="22848" y="2060"/>
                    <a:pt x="22599" y="2071"/>
                    <a:pt x="22349" y="2092"/>
                  </a:cubicBezTo>
                  <a:lnTo>
                    <a:pt x="22601" y="1462"/>
                  </a:lnTo>
                  <a:cubicBezTo>
                    <a:pt x="25836" y="1294"/>
                    <a:pt x="24408" y="34"/>
                    <a:pt x="24408" y="34"/>
                  </a:cubicBezTo>
                  <a:lnTo>
                    <a:pt x="24366" y="34"/>
                  </a:lnTo>
                  <a:cubicBezTo>
                    <a:pt x="24129" y="11"/>
                    <a:pt x="23894" y="0"/>
                    <a:pt x="23663" y="0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721052" y="1576016"/>
              <a:ext cx="713145" cy="724001"/>
            </a:xfrm>
            <a:custGeom>
              <a:rect b="b" l="l" r="r" t="t"/>
              <a:pathLst>
                <a:path extrusionOk="0" h="16805" w="16553">
                  <a:moveTo>
                    <a:pt x="2017" y="1"/>
                  </a:moveTo>
                  <a:cubicBezTo>
                    <a:pt x="0" y="505"/>
                    <a:pt x="882" y="4790"/>
                    <a:pt x="1387" y="6722"/>
                  </a:cubicBezTo>
                  <a:cubicBezTo>
                    <a:pt x="1555" y="7352"/>
                    <a:pt x="1849" y="7941"/>
                    <a:pt x="2269" y="8403"/>
                  </a:cubicBezTo>
                  <a:lnTo>
                    <a:pt x="11259" y="16805"/>
                  </a:lnTo>
                  <a:cubicBezTo>
                    <a:pt x="12236" y="16426"/>
                    <a:pt x="13638" y="16025"/>
                    <a:pt x="15093" y="16025"/>
                  </a:cubicBezTo>
                  <a:cubicBezTo>
                    <a:pt x="15578" y="16025"/>
                    <a:pt x="16069" y="16069"/>
                    <a:pt x="16552" y="16174"/>
                  </a:cubicBezTo>
                  <a:cubicBezTo>
                    <a:pt x="16552" y="16132"/>
                    <a:pt x="16510" y="16090"/>
                    <a:pt x="16468" y="16048"/>
                  </a:cubicBezTo>
                  <a:cubicBezTo>
                    <a:pt x="11343" y="7142"/>
                    <a:pt x="2017" y="1"/>
                    <a:pt x="2017" y="1"/>
                  </a:cubicBezTo>
                  <a:close/>
                </a:path>
              </a:pathLst>
            </a:custGeom>
            <a:solidFill>
              <a:srgbClr val="FFB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051377" y="614328"/>
              <a:ext cx="767429" cy="753599"/>
            </a:xfrm>
            <a:custGeom>
              <a:rect b="b" l="l" r="r" t="t"/>
              <a:pathLst>
                <a:path extrusionOk="0" h="17492" w="17813">
                  <a:moveTo>
                    <a:pt x="9867" y="1"/>
                  </a:moveTo>
                  <a:cubicBezTo>
                    <a:pt x="6610" y="1"/>
                    <a:pt x="3576" y="2957"/>
                    <a:pt x="2101" y="5939"/>
                  </a:cubicBezTo>
                  <a:cubicBezTo>
                    <a:pt x="925" y="8333"/>
                    <a:pt x="1" y="12072"/>
                    <a:pt x="1429" y="14551"/>
                  </a:cubicBezTo>
                  <a:cubicBezTo>
                    <a:pt x="2550" y="16457"/>
                    <a:pt x="4769" y="17233"/>
                    <a:pt x="6842" y="17233"/>
                  </a:cubicBezTo>
                  <a:cubicBezTo>
                    <a:pt x="7099" y="17233"/>
                    <a:pt x="7354" y="17221"/>
                    <a:pt x="7604" y="17198"/>
                  </a:cubicBezTo>
                  <a:cubicBezTo>
                    <a:pt x="7058" y="16819"/>
                    <a:pt x="6344" y="16693"/>
                    <a:pt x="5756" y="16273"/>
                  </a:cubicBezTo>
                  <a:cubicBezTo>
                    <a:pt x="5126" y="15853"/>
                    <a:pt x="4622" y="15265"/>
                    <a:pt x="4202" y="14635"/>
                  </a:cubicBezTo>
                  <a:cubicBezTo>
                    <a:pt x="3614" y="13627"/>
                    <a:pt x="3656" y="12324"/>
                    <a:pt x="3866" y="11190"/>
                  </a:cubicBezTo>
                  <a:cubicBezTo>
                    <a:pt x="4076" y="9888"/>
                    <a:pt x="5000" y="8838"/>
                    <a:pt x="6218" y="8460"/>
                  </a:cubicBezTo>
                  <a:cubicBezTo>
                    <a:pt x="7352" y="8123"/>
                    <a:pt x="8487" y="8165"/>
                    <a:pt x="9663" y="7997"/>
                  </a:cubicBezTo>
                  <a:cubicBezTo>
                    <a:pt x="10755" y="7787"/>
                    <a:pt x="12520" y="6821"/>
                    <a:pt x="12478" y="5435"/>
                  </a:cubicBezTo>
                  <a:lnTo>
                    <a:pt x="12310" y="5183"/>
                  </a:lnTo>
                  <a:lnTo>
                    <a:pt x="12310" y="5183"/>
                  </a:lnTo>
                  <a:cubicBezTo>
                    <a:pt x="13024" y="5435"/>
                    <a:pt x="13696" y="6989"/>
                    <a:pt x="14032" y="7661"/>
                  </a:cubicBezTo>
                  <a:cubicBezTo>
                    <a:pt x="15670" y="10728"/>
                    <a:pt x="15754" y="15391"/>
                    <a:pt x="12730" y="17492"/>
                  </a:cubicBezTo>
                  <a:cubicBezTo>
                    <a:pt x="13066" y="17408"/>
                    <a:pt x="13402" y="17366"/>
                    <a:pt x="13696" y="17282"/>
                  </a:cubicBezTo>
                  <a:cubicBezTo>
                    <a:pt x="14662" y="17155"/>
                    <a:pt x="15502" y="16735"/>
                    <a:pt x="16132" y="16021"/>
                  </a:cubicBezTo>
                  <a:cubicBezTo>
                    <a:pt x="17813" y="14257"/>
                    <a:pt x="17603" y="11232"/>
                    <a:pt x="17183" y="8922"/>
                  </a:cubicBezTo>
                  <a:cubicBezTo>
                    <a:pt x="17141" y="8670"/>
                    <a:pt x="17099" y="8460"/>
                    <a:pt x="17057" y="8249"/>
                  </a:cubicBezTo>
                  <a:cubicBezTo>
                    <a:pt x="16426" y="5351"/>
                    <a:pt x="15292" y="2284"/>
                    <a:pt x="12646" y="772"/>
                  </a:cubicBezTo>
                  <a:cubicBezTo>
                    <a:pt x="11721" y="236"/>
                    <a:pt x="10785" y="1"/>
                    <a:pt x="9867" y="1"/>
                  </a:cubicBezTo>
                  <a:close/>
                </a:path>
              </a:pathLst>
            </a:custGeom>
            <a:solidFill>
              <a:srgbClr val="E634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0"/>
          <p:cNvGrpSpPr/>
          <p:nvPr/>
        </p:nvGrpSpPr>
        <p:grpSpPr>
          <a:xfrm>
            <a:off x="-453074" y="2111190"/>
            <a:ext cx="1985500" cy="2260582"/>
            <a:chOff x="-433474" y="1219465"/>
            <a:chExt cx="1985500" cy="2260582"/>
          </a:xfrm>
        </p:grpSpPr>
        <p:sp>
          <p:nvSpPr>
            <p:cNvPr id="622" name="Google Shape;622;p30"/>
            <p:cNvSpPr/>
            <p:nvPr/>
          </p:nvSpPr>
          <p:spPr>
            <a:xfrm>
              <a:off x="-348387" y="1219465"/>
              <a:ext cx="1768278" cy="2054260"/>
            </a:xfrm>
            <a:custGeom>
              <a:rect b="b" l="l" r="r" t="t"/>
              <a:pathLst>
                <a:path extrusionOk="0" h="47682" w="41044">
                  <a:moveTo>
                    <a:pt x="11259" y="1"/>
                  </a:moveTo>
                  <a:cubicBezTo>
                    <a:pt x="8402" y="1"/>
                    <a:pt x="5798" y="1723"/>
                    <a:pt x="4663" y="4370"/>
                  </a:cubicBezTo>
                  <a:lnTo>
                    <a:pt x="589" y="14116"/>
                  </a:lnTo>
                  <a:cubicBezTo>
                    <a:pt x="210" y="14998"/>
                    <a:pt x="0" y="15922"/>
                    <a:pt x="0" y="16889"/>
                  </a:cubicBezTo>
                  <a:lnTo>
                    <a:pt x="0" y="47682"/>
                  </a:lnTo>
                  <a:lnTo>
                    <a:pt x="41044" y="47682"/>
                  </a:lnTo>
                  <a:lnTo>
                    <a:pt x="41044" y="16889"/>
                  </a:lnTo>
                  <a:cubicBezTo>
                    <a:pt x="41044" y="15922"/>
                    <a:pt x="40834" y="14998"/>
                    <a:pt x="40456" y="14116"/>
                  </a:cubicBezTo>
                  <a:lnTo>
                    <a:pt x="36381" y="4370"/>
                  </a:lnTo>
                  <a:cubicBezTo>
                    <a:pt x="35247" y="1723"/>
                    <a:pt x="32642" y="1"/>
                    <a:pt x="29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-433474" y="2386225"/>
              <a:ext cx="1985500" cy="1093822"/>
            </a:xfrm>
            <a:custGeom>
              <a:rect b="b" l="l" r="r" t="t"/>
              <a:pathLst>
                <a:path extrusionOk="0" h="25389" w="46086">
                  <a:moveTo>
                    <a:pt x="2868" y="1"/>
                  </a:moveTo>
                  <a:cubicBezTo>
                    <a:pt x="1309" y="1"/>
                    <a:pt x="1" y="1289"/>
                    <a:pt x="1" y="2914"/>
                  </a:cubicBezTo>
                  <a:lnTo>
                    <a:pt x="1" y="22952"/>
                  </a:lnTo>
                  <a:cubicBezTo>
                    <a:pt x="1" y="24297"/>
                    <a:pt x="1093" y="25389"/>
                    <a:pt x="2437" y="25389"/>
                  </a:cubicBezTo>
                  <a:lnTo>
                    <a:pt x="43649" y="25389"/>
                  </a:lnTo>
                  <a:cubicBezTo>
                    <a:pt x="44993" y="25389"/>
                    <a:pt x="46086" y="24297"/>
                    <a:pt x="46086" y="22952"/>
                  </a:cubicBezTo>
                  <a:lnTo>
                    <a:pt x="46086" y="2914"/>
                  </a:lnTo>
                  <a:cubicBezTo>
                    <a:pt x="46086" y="1289"/>
                    <a:pt x="44777" y="1"/>
                    <a:pt x="43183" y="1"/>
                  </a:cubicBezTo>
                  <a:cubicBezTo>
                    <a:pt x="43088" y="1"/>
                    <a:pt x="42991" y="5"/>
                    <a:pt x="42893" y="15"/>
                  </a:cubicBezTo>
                  <a:cubicBezTo>
                    <a:pt x="41380" y="183"/>
                    <a:pt x="40246" y="1485"/>
                    <a:pt x="40288" y="3040"/>
                  </a:cubicBezTo>
                  <a:lnTo>
                    <a:pt x="40288" y="12072"/>
                  </a:lnTo>
                  <a:cubicBezTo>
                    <a:pt x="40288" y="15096"/>
                    <a:pt x="37852" y="17533"/>
                    <a:pt x="34827" y="17533"/>
                  </a:cubicBezTo>
                  <a:lnTo>
                    <a:pt x="11260" y="17533"/>
                  </a:lnTo>
                  <a:cubicBezTo>
                    <a:pt x="8235" y="17533"/>
                    <a:pt x="5798" y="15096"/>
                    <a:pt x="5798" y="12072"/>
                  </a:cubicBezTo>
                  <a:lnTo>
                    <a:pt x="5798" y="3040"/>
                  </a:lnTo>
                  <a:cubicBezTo>
                    <a:pt x="5798" y="1485"/>
                    <a:pt x="4664" y="183"/>
                    <a:pt x="3152" y="15"/>
                  </a:cubicBezTo>
                  <a:cubicBezTo>
                    <a:pt x="3056" y="5"/>
                    <a:pt x="2962" y="1"/>
                    <a:pt x="2868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30"/>
          <p:cNvSpPr txBox="1"/>
          <p:nvPr>
            <p:ph type="title"/>
          </p:nvPr>
        </p:nvSpPr>
        <p:spPr>
          <a:xfrm>
            <a:off x="4001025" y="251900"/>
            <a:ext cx="35958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02. Data Cleaning</a:t>
            </a:r>
            <a:endParaRPr sz="4000"/>
          </a:p>
        </p:txBody>
      </p:sp>
      <p:grpSp>
        <p:nvGrpSpPr>
          <p:cNvPr id="625" name="Google Shape;625;p30"/>
          <p:cNvGrpSpPr/>
          <p:nvPr/>
        </p:nvGrpSpPr>
        <p:grpSpPr>
          <a:xfrm>
            <a:off x="-4026999" y="2119590"/>
            <a:ext cx="1985500" cy="2260582"/>
            <a:chOff x="5486451" y="1219465"/>
            <a:chExt cx="1985500" cy="2260582"/>
          </a:xfrm>
        </p:grpSpPr>
        <p:sp>
          <p:nvSpPr>
            <p:cNvPr id="626" name="Google Shape;626;p30"/>
            <p:cNvSpPr/>
            <p:nvPr/>
          </p:nvSpPr>
          <p:spPr>
            <a:xfrm>
              <a:off x="5571538" y="1219465"/>
              <a:ext cx="1768278" cy="2054260"/>
            </a:xfrm>
            <a:custGeom>
              <a:rect b="b" l="l" r="r" t="t"/>
              <a:pathLst>
                <a:path extrusionOk="0" h="47682" w="41044">
                  <a:moveTo>
                    <a:pt x="11259" y="1"/>
                  </a:moveTo>
                  <a:cubicBezTo>
                    <a:pt x="8402" y="1"/>
                    <a:pt x="5798" y="1723"/>
                    <a:pt x="4663" y="4370"/>
                  </a:cubicBezTo>
                  <a:lnTo>
                    <a:pt x="589" y="14116"/>
                  </a:lnTo>
                  <a:cubicBezTo>
                    <a:pt x="210" y="14998"/>
                    <a:pt x="0" y="15922"/>
                    <a:pt x="0" y="16889"/>
                  </a:cubicBezTo>
                  <a:lnTo>
                    <a:pt x="0" y="47682"/>
                  </a:lnTo>
                  <a:lnTo>
                    <a:pt x="41044" y="47682"/>
                  </a:lnTo>
                  <a:lnTo>
                    <a:pt x="41044" y="16889"/>
                  </a:lnTo>
                  <a:cubicBezTo>
                    <a:pt x="41044" y="15922"/>
                    <a:pt x="40834" y="14998"/>
                    <a:pt x="40456" y="14116"/>
                  </a:cubicBezTo>
                  <a:lnTo>
                    <a:pt x="36381" y="4370"/>
                  </a:lnTo>
                  <a:cubicBezTo>
                    <a:pt x="35247" y="1723"/>
                    <a:pt x="32642" y="1"/>
                    <a:pt x="29785" y="1"/>
                  </a:cubicBez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486451" y="2386225"/>
              <a:ext cx="1985500" cy="1093822"/>
            </a:xfrm>
            <a:custGeom>
              <a:rect b="b" l="l" r="r" t="t"/>
              <a:pathLst>
                <a:path extrusionOk="0" h="25389" w="46086">
                  <a:moveTo>
                    <a:pt x="2868" y="1"/>
                  </a:moveTo>
                  <a:cubicBezTo>
                    <a:pt x="1309" y="1"/>
                    <a:pt x="1" y="1289"/>
                    <a:pt x="1" y="2914"/>
                  </a:cubicBezTo>
                  <a:lnTo>
                    <a:pt x="1" y="22952"/>
                  </a:lnTo>
                  <a:cubicBezTo>
                    <a:pt x="1" y="24297"/>
                    <a:pt x="1093" y="25389"/>
                    <a:pt x="2437" y="25389"/>
                  </a:cubicBezTo>
                  <a:lnTo>
                    <a:pt x="43649" y="25389"/>
                  </a:lnTo>
                  <a:cubicBezTo>
                    <a:pt x="44993" y="25389"/>
                    <a:pt x="46086" y="24297"/>
                    <a:pt x="46086" y="22952"/>
                  </a:cubicBezTo>
                  <a:lnTo>
                    <a:pt x="46086" y="2914"/>
                  </a:lnTo>
                  <a:cubicBezTo>
                    <a:pt x="46086" y="1289"/>
                    <a:pt x="44777" y="1"/>
                    <a:pt x="43183" y="1"/>
                  </a:cubicBezTo>
                  <a:cubicBezTo>
                    <a:pt x="43088" y="1"/>
                    <a:pt x="42991" y="5"/>
                    <a:pt x="42893" y="15"/>
                  </a:cubicBezTo>
                  <a:cubicBezTo>
                    <a:pt x="41380" y="183"/>
                    <a:pt x="40246" y="1485"/>
                    <a:pt x="40288" y="3040"/>
                  </a:cubicBezTo>
                  <a:lnTo>
                    <a:pt x="40288" y="12072"/>
                  </a:lnTo>
                  <a:cubicBezTo>
                    <a:pt x="40288" y="15096"/>
                    <a:pt x="37852" y="17533"/>
                    <a:pt x="34827" y="17533"/>
                  </a:cubicBezTo>
                  <a:lnTo>
                    <a:pt x="11260" y="17533"/>
                  </a:lnTo>
                  <a:cubicBezTo>
                    <a:pt x="8235" y="17533"/>
                    <a:pt x="5798" y="15096"/>
                    <a:pt x="5798" y="12072"/>
                  </a:cubicBezTo>
                  <a:lnTo>
                    <a:pt x="5798" y="3040"/>
                  </a:lnTo>
                  <a:cubicBezTo>
                    <a:pt x="5798" y="1485"/>
                    <a:pt x="4664" y="183"/>
                    <a:pt x="3152" y="15"/>
                  </a:cubicBezTo>
                  <a:cubicBezTo>
                    <a:pt x="3056" y="5"/>
                    <a:pt x="2962" y="1"/>
                    <a:pt x="2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0"/>
          <p:cNvGrpSpPr/>
          <p:nvPr/>
        </p:nvGrpSpPr>
        <p:grpSpPr>
          <a:xfrm>
            <a:off x="126144" y="3168953"/>
            <a:ext cx="718206" cy="863634"/>
            <a:chOff x="5208802" y="1675819"/>
            <a:chExt cx="718206" cy="1417188"/>
          </a:xfrm>
        </p:grpSpPr>
        <p:sp>
          <p:nvSpPr>
            <p:cNvPr id="629" name="Google Shape;629;p30"/>
            <p:cNvSpPr/>
            <p:nvPr/>
          </p:nvSpPr>
          <p:spPr>
            <a:xfrm>
              <a:off x="5230059" y="1675819"/>
              <a:ext cx="683526" cy="243147"/>
            </a:xfrm>
            <a:custGeom>
              <a:rect b="b" l="l" r="r" t="t"/>
              <a:pathLst>
                <a:path extrusionOk="0" h="7263" w="20419">
                  <a:moveTo>
                    <a:pt x="11492" y="1"/>
                  </a:moveTo>
                  <a:cubicBezTo>
                    <a:pt x="10482" y="1"/>
                    <a:pt x="9471" y="575"/>
                    <a:pt x="9056" y="1699"/>
                  </a:cubicBezTo>
                  <a:cubicBezTo>
                    <a:pt x="8856" y="1649"/>
                    <a:pt x="8639" y="1615"/>
                    <a:pt x="8421" y="1615"/>
                  </a:cubicBezTo>
                  <a:cubicBezTo>
                    <a:pt x="7820" y="1615"/>
                    <a:pt x="7235" y="1816"/>
                    <a:pt x="6767" y="2200"/>
                  </a:cubicBezTo>
                  <a:cubicBezTo>
                    <a:pt x="6299" y="1816"/>
                    <a:pt x="5731" y="1599"/>
                    <a:pt x="5130" y="1599"/>
                  </a:cubicBezTo>
                  <a:cubicBezTo>
                    <a:pt x="5117" y="1598"/>
                    <a:pt x="5103" y="1598"/>
                    <a:pt x="5090" y="1598"/>
                  </a:cubicBezTo>
                  <a:cubicBezTo>
                    <a:pt x="4020" y="1598"/>
                    <a:pt x="3070" y="2263"/>
                    <a:pt x="2690" y="3269"/>
                  </a:cubicBezTo>
                  <a:cubicBezTo>
                    <a:pt x="2657" y="3269"/>
                    <a:pt x="2607" y="3253"/>
                    <a:pt x="2557" y="3253"/>
                  </a:cubicBezTo>
                  <a:cubicBezTo>
                    <a:pt x="2546" y="3253"/>
                    <a:pt x="2536" y="3253"/>
                    <a:pt x="2526" y="3253"/>
                  </a:cubicBezTo>
                  <a:cubicBezTo>
                    <a:pt x="1169" y="3253"/>
                    <a:pt x="33" y="4333"/>
                    <a:pt x="0" y="5709"/>
                  </a:cubicBezTo>
                  <a:cubicBezTo>
                    <a:pt x="0" y="6244"/>
                    <a:pt x="184" y="6761"/>
                    <a:pt x="502" y="7179"/>
                  </a:cubicBezTo>
                  <a:lnTo>
                    <a:pt x="10059" y="7146"/>
                  </a:lnTo>
                  <a:lnTo>
                    <a:pt x="10126" y="7146"/>
                  </a:lnTo>
                  <a:lnTo>
                    <a:pt x="19900" y="7263"/>
                  </a:lnTo>
                  <a:cubicBezTo>
                    <a:pt x="20234" y="6845"/>
                    <a:pt x="20418" y="6327"/>
                    <a:pt x="20418" y="5792"/>
                  </a:cubicBezTo>
                  <a:cubicBezTo>
                    <a:pt x="20402" y="4442"/>
                    <a:pt x="19298" y="3336"/>
                    <a:pt x="17939" y="3336"/>
                  </a:cubicBezTo>
                  <a:cubicBezTo>
                    <a:pt x="17919" y="3336"/>
                    <a:pt x="17899" y="3336"/>
                    <a:pt x="17878" y="3336"/>
                  </a:cubicBezTo>
                  <a:lnTo>
                    <a:pt x="17862" y="3336"/>
                  </a:lnTo>
                  <a:cubicBezTo>
                    <a:pt x="17746" y="2044"/>
                    <a:pt x="16660" y="1047"/>
                    <a:pt x="15371" y="1047"/>
                  </a:cubicBezTo>
                  <a:cubicBezTo>
                    <a:pt x="15360" y="1047"/>
                    <a:pt x="15349" y="1047"/>
                    <a:pt x="15339" y="1047"/>
                  </a:cubicBezTo>
                  <a:cubicBezTo>
                    <a:pt x="14804" y="1047"/>
                    <a:pt x="14269" y="1214"/>
                    <a:pt x="13835" y="1515"/>
                  </a:cubicBezTo>
                  <a:cubicBezTo>
                    <a:pt x="13376" y="499"/>
                    <a:pt x="12434" y="1"/>
                    <a:pt x="11492" y="1"/>
                  </a:cubicBez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5208802" y="1915007"/>
              <a:ext cx="718206" cy="1100874"/>
            </a:xfrm>
            <a:custGeom>
              <a:rect b="b" l="l" r="r" t="t"/>
              <a:pathLst>
                <a:path extrusionOk="0" h="32884" w="21455">
                  <a:moveTo>
                    <a:pt x="10694" y="1"/>
                  </a:moveTo>
                  <a:lnTo>
                    <a:pt x="1137" y="34"/>
                  </a:lnTo>
                  <a:lnTo>
                    <a:pt x="0" y="34"/>
                  </a:lnTo>
                  <a:lnTo>
                    <a:pt x="17" y="2290"/>
                  </a:lnTo>
                  <a:lnTo>
                    <a:pt x="936" y="2290"/>
                  </a:lnTo>
                  <a:lnTo>
                    <a:pt x="3208" y="32766"/>
                  </a:lnTo>
                  <a:lnTo>
                    <a:pt x="14487" y="32866"/>
                  </a:lnTo>
                  <a:lnTo>
                    <a:pt x="14002" y="32883"/>
                  </a:lnTo>
                  <a:lnTo>
                    <a:pt x="14002" y="32883"/>
                  </a:lnTo>
                  <a:lnTo>
                    <a:pt x="17962" y="32833"/>
                  </a:lnTo>
                  <a:lnTo>
                    <a:pt x="20519" y="2373"/>
                  </a:lnTo>
                  <a:lnTo>
                    <a:pt x="21437" y="2390"/>
                  </a:lnTo>
                  <a:lnTo>
                    <a:pt x="21454" y="134"/>
                  </a:lnTo>
                  <a:lnTo>
                    <a:pt x="20535" y="118"/>
                  </a:lnTo>
                  <a:lnTo>
                    <a:pt x="10761" y="1"/>
                  </a:ln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330723" y="1988856"/>
              <a:ext cx="130352" cy="1025349"/>
            </a:xfrm>
            <a:custGeom>
              <a:rect b="b" l="l" r="r" t="t"/>
              <a:pathLst>
                <a:path extrusionOk="0" h="30628" w="3894">
                  <a:moveTo>
                    <a:pt x="2825" y="0"/>
                  </a:moveTo>
                  <a:lnTo>
                    <a:pt x="1" y="50"/>
                  </a:lnTo>
                  <a:lnTo>
                    <a:pt x="886" y="30393"/>
                  </a:lnTo>
                  <a:lnTo>
                    <a:pt x="903" y="30594"/>
                  </a:lnTo>
                  <a:lnTo>
                    <a:pt x="2106" y="30627"/>
                  </a:lnTo>
                  <a:lnTo>
                    <a:pt x="3894" y="30560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661869" y="1988856"/>
              <a:ext cx="129783" cy="1025349"/>
            </a:xfrm>
            <a:custGeom>
              <a:rect b="b" l="l" r="r" t="t"/>
              <a:pathLst>
                <a:path extrusionOk="0" h="30628" w="3877">
                  <a:moveTo>
                    <a:pt x="1053" y="0"/>
                  </a:moveTo>
                  <a:lnTo>
                    <a:pt x="0" y="30560"/>
                  </a:lnTo>
                  <a:lnTo>
                    <a:pt x="1771" y="30627"/>
                  </a:lnTo>
                  <a:lnTo>
                    <a:pt x="2974" y="30594"/>
                  </a:lnTo>
                  <a:lnTo>
                    <a:pt x="2991" y="30393"/>
                  </a:lnTo>
                  <a:lnTo>
                    <a:pt x="3877" y="5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208802" y="1916145"/>
              <a:ext cx="718206" cy="78906"/>
            </a:xfrm>
            <a:custGeom>
              <a:rect b="b" l="l" r="r" t="t"/>
              <a:pathLst>
                <a:path extrusionOk="0" h="2357" w="21455">
                  <a:moveTo>
                    <a:pt x="0" y="0"/>
                  </a:moveTo>
                  <a:lnTo>
                    <a:pt x="17" y="2256"/>
                  </a:lnTo>
                  <a:lnTo>
                    <a:pt x="21437" y="2356"/>
                  </a:lnTo>
                  <a:lnTo>
                    <a:pt x="2145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316194" y="3011891"/>
              <a:ext cx="495597" cy="81116"/>
            </a:xfrm>
            <a:custGeom>
              <a:rect b="b" l="l" r="r" t="t"/>
              <a:pathLst>
                <a:path extrusionOk="0" h="2423" w="14805">
                  <a:moveTo>
                    <a:pt x="0" y="0"/>
                  </a:moveTo>
                  <a:lnTo>
                    <a:pt x="0" y="2423"/>
                  </a:lnTo>
                  <a:lnTo>
                    <a:pt x="14804" y="2423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514741" y="1990529"/>
              <a:ext cx="95136" cy="1021432"/>
            </a:xfrm>
            <a:custGeom>
              <a:rect b="b" l="l" r="r" t="t"/>
              <a:pathLst>
                <a:path extrusionOk="0" h="30511" w="2842">
                  <a:moveTo>
                    <a:pt x="1" y="0"/>
                  </a:moveTo>
                  <a:lnTo>
                    <a:pt x="1" y="30510"/>
                  </a:lnTo>
                  <a:lnTo>
                    <a:pt x="2841" y="30510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30"/>
          <p:cNvSpPr txBox="1"/>
          <p:nvPr/>
        </p:nvSpPr>
        <p:spPr>
          <a:xfrm>
            <a:off x="4001025" y="1051075"/>
            <a:ext cx="4755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aitree"/>
              <a:buAutoNum type="arabicPeriod"/>
            </a:pPr>
            <a:r>
              <a:rPr b="1" lang="en" sz="20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Acquire data.</a:t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aitree"/>
              <a:buAutoNum type="arabicPeriod"/>
            </a:pPr>
            <a:r>
              <a:rPr b="1" lang="en" sz="20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Merge datasets.</a:t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aitree"/>
              <a:buAutoNum type="arabicPeriod"/>
            </a:pPr>
            <a:r>
              <a:rPr b="1" lang="en" sz="20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Handle null values.</a:t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aitree"/>
              <a:buAutoNum type="arabicPeriod"/>
            </a:pPr>
            <a:r>
              <a:rPr b="1" lang="en" sz="20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Dummify genre and role.</a:t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aitree"/>
              <a:buAutoNum type="arabicPeriod"/>
            </a:pPr>
            <a:r>
              <a:rPr b="1" lang="en" sz="20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Separate</a:t>
            </a:r>
            <a:r>
              <a:rPr b="1" lang="en" sz="2000">
                <a:solidFill>
                  <a:schemeClr val="accent1"/>
                </a:solidFill>
                <a:latin typeface="Maitree"/>
                <a:ea typeface="Maitree"/>
                <a:cs typeface="Maitree"/>
                <a:sym typeface="Maitree"/>
              </a:rPr>
              <a:t> actresses, actors, and directors.</a:t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Maitree"/>
              <a:ea typeface="Maitree"/>
              <a:cs typeface="Maitree"/>
              <a:sym typeface="Maitr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1"/>
          <p:cNvSpPr txBox="1"/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03. Modeling Process</a:t>
            </a:r>
            <a:endParaRPr sz="4600"/>
          </a:p>
        </p:txBody>
      </p:sp>
      <p:graphicFrame>
        <p:nvGraphicFramePr>
          <p:cNvPr id="642" name="Google Shape;642;p31"/>
          <p:cNvGraphicFramePr/>
          <p:nvPr/>
        </p:nvGraphicFramePr>
        <p:xfrm>
          <a:off x="2057775" y="1355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{DADE3563-41C4-4232-86DE-92EA8B982630}</a:tableStyleId>
              </a:tblPr>
              <a:tblGrid>
                <a:gridCol w="2514225"/>
                <a:gridCol w="2514225"/>
              </a:tblGrid>
              <a:tr h="166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Extra Trees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Random Forests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Linear Regression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XGBoost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43" name="Google Shape;6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412" y="1540650"/>
            <a:ext cx="1118324" cy="11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599475"/>
            <a:ext cx="1118324" cy="11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00" y="3356000"/>
            <a:ext cx="1118324" cy="11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5400" y="3339225"/>
            <a:ext cx="1118325" cy="11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4" y="613762"/>
            <a:ext cx="7716786" cy="4187563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2"/>
          <p:cNvSpPr txBox="1"/>
          <p:nvPr/>
        </p:nvSpPr>
        <p:spPr>
          <a:xfrm>
            <a:off x="1212058" y="2221605"/>
            <a:ext cx="529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IMDB SCore: Linear Regression</a:t>
            </a:r>
            <a:endParaRPr sz="23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53" name="Google Shape;653;p32"/>
          <p:cNvSpPr txBox="1"/>
          <p:nvPr/>
        </p:nvSpPr>
        <p:spPr>
          <a:xfrm>
            <a:off x="1212076" y="2850450"/>
            <a:ext cx="693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Training Score: 0.760			</a:t>
            </a:r>
            <a:r>
              <a:rPr lang="en" sz="23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rPr>
              <a:t>Baseline: 0.9867</a:t>
            </a:r>
            <a:endParaRPr sz="23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54" name="Google Shape;654;p32"/>
          <p:cNvSpPr txBox="1"/>
          <p:nvPr/>
        </p:nvSpPr>
        <p:spPr>
          <a:xfrm>
            <a:off x="1212075" y="3479275"/>
            <a:ext cx="50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Testing Score: 0.767			RMSE: 0.490</a:t>
            </a:r>
            <a:endParaRPr sz="24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55" name="Google Shape;655;p32"/>
          <p:cNvSpPr txBox="1"/>
          <p:nvPr/>
        </p:nvSpPr>
        <p:spPr>
          <a:xfrm>
            <a:off x="1039569" y="4103416"/>
            <a:ext cx="20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Copy_x : True</a:t>
            </a:r>
            <a:endParaRPr sz="25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56" name="Google Shape;656;p32"/>
          <p:cNvSpPr txBox="1"/>
          <p:nvPr/>
        </p:nvSpPr>
        <p:spPr>
          <a:xfrm>
            <a:off x="6090242" y="4111330"/>
            <a:ext cx="239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Normalize : True</a:t>
            </a:r>
            <a:endParaRPr sz="24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57" name="Google Shape;657;p32"/>
          <p:cNvSpPr txBox="1"/>
          <p:nvPr/>
        </p:nvSpPr>
        <p:spPr>
          <a:xfrm>
            <a:off x="3237907" y="4111313"/>
            <a:ext cx="277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Fit_intercept : True</a:t>
            </a:r>
            <a:endParaRPr sz="24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58" name="Google Shape;658;p32"/>
          <p:cNvSpPr txBox="1"/>
          <p:nvPr>
            <p:ph type="title"/>
          </p:nvPr>
        </p:nvSpPr>
        <p:spPr>
          <a:xfrm rot="-223866">
            <a:off x="672046" y="301873"/>
            <a:ext cx="5098807" cy="3500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Selection imdb score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4" y="613762"/>
            <a:ext cx="7716786" cy="418756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3"/>
          <p:cNvSpPr txBox="1"/>
          <p:nvPr/>
        </p:nvSpPr>
        <p:spPr>
          <a:xfrm>
            <a:off x="1212058" y="2221605"/>
            <a:ext cx="529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Revenue : Extra Trees</a:t>
            </a:r>
            <a:endParaRPr sz="23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65" name="Google Shape;665;p33"/>
          <p:cNvSpPr txBox="1"/>
          <p:nvPr/>
        </p:nvSpPr>
        <p:spPr>
          <a:xfrm>
            <a:off x="1212076" y="2850450"/>
            <a:ext cx="6931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Training Score: 0.829			Baseline: $187,909,923</a:t>
            </a:r>
            <a:endParaRPr sz="23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66" name="Google Shape;666;p33"/>
          <p:cNvSpPr txBox="1"/>
          <p:nvPr/>
        </p:nvSpPr>
        <p:spPr>
          <a:xfrm>
            <a:off x="1212076" y="3479275"/>
            <a:ext cx="693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Testing Score: 0.766				RMSE: $71,109,157</a:t>
            </a:r>
            <a:endParaRPr sz="24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67" name="Google Shape;667;p33"/>
          <p:cNvSpPr txBox="1"/>
          <p:nvPr/>
        </p:nvSpPr>
        <p:spPr>
          <a:xfrm>
            <a:off x="1039569" y="4103416"/>
            <a:ext cx="20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Max_depth : 8</a:t>
            </a:r>
            <a:endParaRPr sz="25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68" name="Google Shape;668;p33"/>
          <p:cNvSpPr txBox="1"/>
          <p:nvPr/>
        </p:nvSpPr>
        <p:spPr>
          <a:xfrm>
            <a:off x="6090242" y="4111330"/>
            <a:ext cx="239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N_estimators : 100</a:t>
            </a:r>
            <a:endParaRPr sz="24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69" name="Google Shape;669;p33"/>
          <p:cNvSpPr txBox="1"/>
          <p:nvPr/>
        </p:nvSpPr>
        <p:spPr>
          <a:xfrm>
            <a:off x="3237907" y="4111313"/>
            <a:ext cx="277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Min_samples_split : 3</a:t>
            </a:r>
            <a:endParaRPr sz="24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670" name="Google Shape;670;p33"/>
          <p:cNvSpPr txBox="1"/>
          <p:nvPr>
            <p:ph type="title"/>
          </p:nvPr>
        </p:nvSpPr>
        <p:spPr>
          <a:xfrm rot="-223864">
            <a:off x="672662" y="320778"/>
            <a:ext cx="4517976" cy="3500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Selection revenue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34"/>
          <p:cNvGrpSpPr/>
          <p:nvPr/>
        </p:nvGrpSpPr>
        <p:grpSpPr>
          <a:xfrm>
            <a:off x="1291540" y="0"/>
            <a:ext cx="6560916" cy="3603200"/>
            <a:chOff x="641901" y="-5155"/>
            <a:chExt cx="7860209" cy="4235571"/>
          </a:xfrm>
        </p:grpSpPr>
        <p:sp>
          <p:nvSpPr>
            <p:cNvPr id="676" name="Google Shape;676;p34"/>
            <p:cNvSpPr/>
            <p:nvPr/>
          </p:nvSpPr>
          <p:spPr>
            <a:xfrm>
              <a:off x="3828725" y="2076490"/>
              <a:ext cx="1476942" cy="525262"/>
            </a:xfrm>
            <a:custGeom>
              <a:rect b="b" l="l" r="r" t="t"/>
              <a:pathLst>
                <a:path extrusionOk="0" h="19221" w="54046">
                  <a:moveTo>
                    <a:pt x="5574" y="1"/>
                  </a:moveTo>
                  <a:cubicBezTo>
                    <a:pt x="2499" y="1"/>
                    <a:pt x="1" y="2664"/>
                    <a:pt x="1" y="5967"/>
                  </a:cubicBezTo>
                  <a:cubicBezTo>
                    <a:pt x="1" y="9249"/>
                    <a:pt x="2499" y="19220"/>
                    <a:pt x="5574" y="19220"/>
                  </a:cubicBezTo>
                  <a:lnTo>
                    <a:pt x="48451" y="19220"/>
                  </a:lnTo>
                  <a:cubicBezTo>
                    <a:pt x="51548" y="19220"/>
                    <a:pt x="54046" y="9249"/>
                    <a:pt x="54046" y="5967"/>
                  </a:cubicBezTo>
                  <a:cubicBezTo>
                    <a:pt x="54046" y="2664"/>
                    <a:pt x="51548" y="1"/>
                    <a:pt x="4845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886182" y="2076490"/>
              <a:ext cx="3474008" cy="2153926"/>
            </a:xfrm>
            <a:custGeom>
              <a:rect b="b" l="l" r="r" t="t"/>
              <a:pathLst>
                <a:path extrusionOk="0" h="78819" w="127125">
                  <a:moveTo>
                    <a:pt x="6049" y="1"/>
                  </a:moveTo>
                  <a:cubicBezTo>
                    <a:pt x="2704" y="1"/>
                    <a:pt x="0" y="2912"/>
                    <a:pt x="0" y="6483"/>
                  </a:cubicBezTo>
                  <a:lnTo>
                    <a:pt x="2271" y="72357"/>
                  </a:lnTo>
                  <a:cubicBezTo>
                    <a:pt x="2271" y="75928"/>
                    <a:pt x="4975" y="78818"/>
                    <a:pt x="8320" y="78818"/>
                  </a:cubicBezTo>
                  <a:lnTo>
                    <a:pt x="116534" y="78818"/>
                  </a:lnTo>
                  <a:cubicBezTo>
                    <a:pt x="119878" y="78818"/>
                    <a:pt x="122582" y="75928"/>
                    <a:pt x="122582" y="72357"/>
                  </a:cubicBezTo>
                  <a:lnTo>
                    <a:pt x="127124" y="6483"/>
                  </a:lnTo>
                  <a:cubicBezTo>
                    <a:pt x="127124" y="2912"/>
                    <a:pt x="124420" y="1"/>
                    <a:pt x="12107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237641" y="2402562"/>
              <a:ext cx="2771063" cy="1501783"/>
            </a:xfrm>
            <a:custGeom>
              <a:rect b="b" l="l" r="r" t="t"/>
              <a:pathLst>
                <a:path extrusionOk="0" h="54955" w="101402">
                  <a:moveTo>
                    <a:pt x="0" y="1"/>
                  </a:moveTo>
                  <a:lnTo>
                    <a:pt x="2271" y="54954"/>
                  </a:lnTo>
                  <a:lnTo>
                    <a:pt x="96860" y="54954"/>
                  </a:lnTo>
                  <a:lnTo>
                    <a:pt x="101402" y="1"/>
                  </a:lnTo>
                  <a:close/>
                </a:path>
              </a:pathLst>
            </a:custGeom>
            <a:solidFill>
              <a:srgbClr val="17B1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4773655" y="2076490"/>
              <a:ext cx="3474582" cy="2153926"/>
            </a:xfrm>
            <a:custGeom>
              <a:rect b="b" l="l" r="r" t="t"/>
              <a:pathLst>
                <a:path extrusionOk="0" h="78819" w="127146">
                  <a:moveTo>
                    <a:pt x="6070" y="1"/>
                  </a:moveTo>
                  <a:cubicBezTo>
                    <a:pt x="2726" y="1"/>
                    <a:pt x="1" y="2912"/>
                    <a:pt x="1" y="6483"/>
                  </a:cubicBezTo>
                  <a:lnTo>
                    <a:pt x="4542" y="72357"/>
                  </a:lnTo>
                  <a:cubicBezTo>
                    <a:pt x="4542" y="75928"/>
                    <a:pt x="7267" y="78818"/>
                    <a:pt x="10591" y="78818"/>
                  </a:cubicBezTo>
                  <a:lnTo>
                    <a:pt x="118805" y="78818"/>
                  </a:lnTo>
                  <a:cubicBezTo>
                    <a:pt x="122150" y="78818"/>
                    <a:pt x="124875" y="75928"/>
                    <a:pt x="124875" y="72357"/>
                  </a:cubicBezTo>
                  <a:lnTo>
                    <a:pt x="127145" y="6483"/>
                  </a:lnTo>
                  <a:cubicBezTo>
                    <a:pt x="127145" y="2912"/>
                    <a:pt x="124420" y="1"/>
                    <a:pt x="121076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5125114" y="2402562"/>
              <a:ext cx="2771664" cy="1501783"/>
            </a:xfrm>
            <a:custGeom>
              <a:rect b="b" l="l" r="r" t="t"/>
              <a:pathLst>
                <a:path extrusionOk="0" h="54955" w="101424">
                  <a:moveTo>
                    <a:pt x="1" y="1"/>
                  </a:moveTo>
                  <a:lnTo>
                    <a:pt x="4542" y="54954"/>
                  </a:lnTo>
                  <a:lnTo>
                    <a:pt x="99153" y="54954"/>
                  </a:lnTo>
                  <a:lnTo>
                    <a:pt x="101423" y="1"/>
                  </a:lnTo>
                  <a:close/>
                </a:path>
              </a:pathLst>
            </a:custGeom>
            <a:solidFill>
              <a:srgbClr val="EB5E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272046" y="2402562"/>
              <a:ext cx="976548" cy="1482599"/>
            </a:xfrm>
            <a:custGeom>
              <a:rect b="b" l="l" r="r" t="t"/>
              <a:pathLst>
                <a:path extrusionOk="0" h="54253" w="35735">
                  <a:moveTo>
                    <a:pt x="18828" y="1"/>
                  </a:moveTo>
                  <a:lnTo>
                    <a:pt x="0" y="30636"/>
                  </a:lnTo>
                  <a:lnTo>
                    <a:pt x="971" y="54252"/>
                  </a:lnTo>
                  <a:lnTo>
                    <a:pt x="35735" y="1"/>
                  </a:lnTo>
                  <a:close/>
                </a:path>
              </a:pathLst>
            </a:custGeom>
            <a:solidFill>
              <a:srgbClr val="8E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985130" y="2402562"/>
              <a:ext cx="1904563" cy="1501783"/>
            </a:xfrm>
            <a:custGeom>
              <a:rect b="b" l="l" r="r" t="t"/>
              <a:pathLst>
                <a:path extrusionOk="0" h="54955" w="69694">
                  <a:moveTo>
                    <a:pt x="35342" y="1"/>
                  </a:moveTo>
                  <a:lnTo>
                    <a:pt x="0" y="54954"/>
                  </a:lnTo>
                  <a:lnTo>
                    <a:pt x="34310" y="54954"/>
                  </a:lnTo>
                  <a:lnTo>
                    <a:pt x="69693" y="1"/>
                  </a:lnTo>
                  <a:close/>
                </a:path>
              </a:pathLst>
            </a:custGeom>
            <a:solidFill>
              <a:srgbClr val="8E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3194071" y="2662637"/>
              <a:ext cx="793208" cy="1241707"/>
            </a:xfrm>
            <a:custGeom>
              <a:rect b="b" l="l" r="r" t="t"/>
              <a:pathLst>
                <a:path extrusionOk="0" h="45438" w="29026">
                  <a:moveTo>
                    <a:pt x="29026" y="1"/>
                  </a:moveTo>
                  <a:lnTo>
                    <a:pt x="1" y="45437"/>
                  </a:lnTo>
                  <a:lnTo>
                    <a:pt x="11602" y="45437"/>
                  </a:lnTo>
                  <a:lnTo>
                    <a:pt x="27230" y="21573"/>
                  </a:lnTo>
                  <a:lnTo>
                    <a:pt x="29026" y="1"/>
                  </a:lnTo>
                  <a:close/>
                </a:path>
              </a:pathLst>
            </a:custGeom>
            <a:solidFill>
              <a:srgbClr val="8E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5195647" y="2402562"/>
              <a:ext cx="985566" cy="1456638"/>
            </a:xfrm>
            <a:custGeom>
              <a:rect b="b" l="l" r="r" t="t"/>
              <a:pathLst>
                <a:path extrusionOk="0" h="53303" w="36065">
                  <a:moveTo>
                    <a:pt x="19096" y="1"/>
                  </a:moveTo>
                  <a:lnTo>
                    <a:pt x="0" y="31214"/>
                  </a:lnTo>
                  <a:lnTo>
                    <a:pt x="1838" y="53303"/>
                  </a:lnTo>
                  <a:lnTo>
                    <a:pt x="36065" y="1"/>
                  </a:ln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5919443" y="2402562"/>
              <a:ext cx="1900054" cy="1501783"/>
            </a:xfrm>
            <a:custGeom>
              <a:rect b="b" l="l" r="r" t="t"/>
              <a:pathLst>
                <a:path extrusionOk="0" h="54955" w="69529">
                  <a:moveTo>
                    <a:pt x="35425" y="1"/>
                  </a:moveTo>
                  <a:lnTo>
                    <a:pt x="0" y="54954"/>
                  </a:lnTo>
                  <a:lnTo>
                    <a:pt x="34269" y="54954"/>
                  </a:lnTo>
                  <a:lnTo>
                    <a:pt x="69528" y="1"/>
                  </a:ln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7126143" y="2708329"/>
              <a:ext cx="757655" cy="1196015"/>
            </a:xfrm>
            <a:custGeom>
              <a:rect b="b" l="l" r="r" t="t"/>
              <a:pathLst>
                <a:path extrusionOk="0" h="43766" w="27725">
                  <a:moveTo>
                    <a:pt x="27725" y="1"/>
                  </a:moveTo>
                  <a:lnTo>
                    <a:pt x="0" y="43765"/>
                  </a:lnTo>
                  <a:lnTo>
                    <a:pt x="11643" y="43765"/>
                  </a:lnTo>
                  <a:lnTo>
                    <a:pt x="26878" y="20644"/>
                  </a:lnTo>
                  <a:lnTo>
                    <a:pt x="27725" y="1"/>
                  </a:lnTo>
                  <a:close/>
                </a:path>
              </a:pathLst>
            </a:custGeom>
            <a:solidFill>
              <a:srgbClr val="F39B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641901" y="-5155"/>
              <a:ext cx="709723" cy="2489563"/>
            </a:xfrm>
            <a:custGeom>
              <a:rect b="b" l="l" r="r" t="t"/>
              <a:pathLst>
                <a:path extrusionOk="0" h="91101" w="25971">
                  <a:moveTo>
                    <a:pt x="11767" y="0"/>
                  </a:moveTo>
                  <a:cubicBezTo>
                    <a:pt x="11767" y="0"/>
                    <a:pt x="8939" y="61683"/>
                    <a:pt x="1446" y="81542"/>
                  </a:cubicBezTo>
                  <a:cubicBezTo>
                    <a:pt x="0" y="85382"/>
                    <a:pt x="9703" y="91100"/>
                    <a:pt x="9703" y="91100"/>
                  </a:cubicBezTo>
                  <a:cubicBezTo>
                    <a:pt x="10487" y="90584"/>
                    <a:pt x="12552" y="77063"/>
                    <a:pt x="12552" y="77063"/>
                  </a:cubicBezTo>
                  <a:lnTo>
                    <a:pt x="13997" y="70126"/>
                  </a:lnTo>
                  <a:lnTo>
                    <a:pt x="2597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7792934" y="-5155"/>
              <a:ext cx="709176" cy="2489563"/>
            </a:xfrm>
            <a:custGeom>
              <a:rect b="b" l="l" r="r" t="t"/>
              <a:pathLst>
                <a:path extrusionOk="0" h="91101" w="25951">
                  <a:moveTo>
                    <a:pt x="1" y="0"/>
                  </a:moveTo>
                  <a:lnTo>
                    <a:pt x="11954" y="70126"/>
                  </a:lnTo>
                  <a:lnTo>
                    <a:pt x="13419" y="77063"/>
                  </a:lnTo>
                  <a:cubicBezTo>
                    <a:pt x="13419" y="77063"/>
                    <a:pt x="15484" y="90584"/>
                    <a:pt x="16248" y="91100"/>
                  </a:cubicBezTo>
                  <a:cubicBezTo>
                    <a:pt x="16248" y="91100"/>
                    <a:pt x="25950" y="85382"/>
                    <a:pt x="24505" y="81542"/>
                  </a:cubicBezTo>
                  <a:cubicBezTo>
                    <a:pt x="17032" y="61683"/>
                    <a:pt x="14183" y="0"/>
                    <a:pt x="1418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34"/>
          <p:cNvSpPr txBox="1"/>
          <p:nvPr>
            <p:ph type="title"/>
          </p:nvPr>
        </p:nvSpPr>
        <p:spPr>
          <a:xfrm>
            <a:off x="1790100" y="422325"/>
            <a:ext cx="5563800" cy="10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04. Exploratory Data analysis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vie Background by Slidesgo">
  <a:themeElements>
    <a:clrScheme name="Simple Light">
      <a:dk1>
        <a:srgbClr val="F5EBDC"/>
      </a:dk1>
      <a:lt1>
        <a:srgbClr val="FFFFFF"/>
      </a:lt1>
      <a:dk2>
        <a:srgbClr val="432918"/>
      </a:dk2>
      <a:lt2>
        <a:srgbClr val="000000"/>
      </a:lt2>
      <a:accent1>
        <a:srgbClr val="432918"/>
      </a:accent1>
      <a:accent2>
        <a:srgbClr val="EB5E68"/>
      </a:accent2>
      <a:accent3>
        <a:srgbClr val="17B1BF"/>
      </a:accent3>
      <a:accent4>
        <a:srgbClr val="F6B804"/>
      </a:accent4>
      <a:accent5>
        <a:srgbClr val="926037"/>
      </a:accent5>
      <a:accent6>
        <a:srgbClr val="EA999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