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18BAB0-6E3D-4760-A156-98EFDD3D94AD}">
  <a:tblStyle styleId="{5718BAB0-6E3D-4760-A156-98EFDD3D94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133988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133988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133988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133988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133988f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133988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133988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133988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133988f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133988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ba3ae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ba3ae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133988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133988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133988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133988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133988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133988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133988f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133988f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133988f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133988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nkedin.com/in/nolanarendt/" TargetMode="External"/><Relationship Id="rId4" Type="http://schemas.openxmlformats.org/officeDocument/2006/relationships/hyperlink" Target="https://git.generalassemb.ly/nolanarendt" TargetMode="External"/><Relationship Id="rId10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hyperlink" Target="mailto:nolanarendt10@gmail.com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365400" y="1800750"/>
            <a:ext cx="51213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 &amp; NLP</a:t>
            </a:r>
            <a:endParaRPr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5148899" y="3174925"/>
            <a:ext cx="15543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Nolan Arendt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75" y="1466922"/>
            <a:ext cx="2636825" cy="22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Two Subreddits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503146" y="1206600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lang="en" sz="2400"/>
              <a:t>Conclusion and Recommendation</a:t>
            </a:r>
            <a:r>
              <a:rPr lang="en" sz="2400"/>
              <a:t>s</a:t>
            </a:r>
            <a:endParaRPr sz="1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Na</a:t>
            </a:r>
            <a:r>
              <a:rPr lang="en" sz="2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ï</a:t>
            </a:r>
            <a:r>
              <a:rPr lang="en" sz="2400"/>
              <a:t>ve </a:t>
            </a:r>
            <a:r>
              <a:rPr lang="en" sz="2400"/>
              <a:t>Bayes was best scoring model.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TfidfVectorizer scored better for Naive Bayes model.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CountVectorizer scored better for KNN model.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Model was a success! Minimal misclassifications.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6175"/>
            <a:ext cx="9143998" cy="13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875" y="411575"/>
            <a:ext cx="1557025" cy="1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	</a:t>
            </a:r>
            <a:endParaRPr/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406921" y="1051175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age specific subreddits.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Generations, decades, etc.</a:t>
            </a:r>
            <a:endParaRPr sz="20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Include comments into analysis.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Geographical common words.</a:t>
            </a:r>
            <a:endParaRPr sz="24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West coast, east coast, midwest, etc.</a:t>
            </a:r>
            <a:endParaRPr sz="20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7825"/>
            <a:ext cx="9143998" cy="6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400" y="1536613"/>
            <a:ext cx="2070275" cy="2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42450" y="1158700"/>
            <a:ext cx="8459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Questions?</a:t>
            </a:r>
            <a:endParaRPr sz="7500"/>
          </a:p>
        </p:txBody>
      </p:sp>
      <p:sp>
        <p:nvSpPr>
          <p:cNvPr id="171" name="Google Shape;171;p24"/>
          <p:cNvSpPr txBox="1"/>
          <p:nvPr/>
        </p:nvSpPr>
        <p:spPr>
          <a:xfrm>
            <a:off x="2359200" y="2427425"/>
            <a:ext cx="4425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Thank you!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https://www.linkedin.com/in/nolanarendt/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https://git.generalassemb.ly/nolanarendt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nolanarendt10@gmail.com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5450" y="2918600"/>
            <a:ext cx="256425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5450" y="3308225"/>
            <a:ext cx="312225" cy="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3500" y="3738850"/>
            <a:ext cx="312225" cy="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6525" y="3566000"/>
            <a:ext cx="1222500" cy="1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000" y="3445725"/>
            <a:ext cx="1305775" cy="13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Defining Maturity Through Words	</a:t>
            </a:r>
            <a:endParaRPr sz="4000"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21721" y="1273200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Determine if a model can predict if a post is from the adults subreddit , or teenagers subreddit.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What are the most common words for adults? Teenagers?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Can we accurately predict a users age based off of the words that they use?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150" y="3935275"/>
            <a:ext cx="971400" cy="9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WorkFlow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85138" y="1203000"/>
            <a:ext cx="5595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Collection with PushShift API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388988" y="1750500"/>
            <a:ext cx="5975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	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Cleaning &amp; EDA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852213" y="2298000"/>
            <a:ext cx="5595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	</a:t>
            </a: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Preprocessing &amp; Modeling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15463" y="2845500"/>
            <a:ext cx="5595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	Evaluation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763863" y="3393000"/>
            <a:ext cx="5595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	Conclusions &amp; Recommendations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10800000">
            <a:off x="992388" y="1750500"/>
            <a:ext cx="396600" cy="33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10800000">
            <a:off x="1507438" y="2298000"/>
            <a:ext cx="396600" cy="33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flipH="1" rot="10800000">
            <a:off x="1904038" y="2845500"/>
            <a:ext cx="396600" cy="33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10800000">
            <a:off x="2367263" y="3393000"/>
            <a:ext cx="396600" cy="33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975" y="1603150"/>
            <a:ext cx="1237900" cy="12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10119"/>
            <a:ext cx="9143998" cy="12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895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Two Subreddits</a:t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495750" y="829150"/>
            <a:ext cx="59652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Collection of 5,000 posts per subreddit.</a:t>
            </a:r>
            <a:endParaRPr sz="24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Can only collect 100 posts at a time using PushShift API.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Loop to collect 100 posts multiple times.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Cleaning of subreddit posts.</a:t>
            </a:r>
            <a:endParaRPr sz="24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Combine title and body to create one column.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Remove null posts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Preprocessing and Modeling</a:t>
            </a:r>
            <a:endParaRPr sz="24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Adding stop words.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Balancing of classes (51% teenagers, 49% adults).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Na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ï</a:t>
            </a:r>
            <a:r>
              <a:rPr lang="en" sz="1500"/>
              <a:t>ve Bayes and KNN Models</a:t>
            </a:r>
            <a:endParaRPr sz="15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3900"/>
            <a:ext cx="9143998" cy="6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950" y="1631988"/>
            <a:ext cx="1879525" cy="1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Teenagers Most Common Words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0" y="1051175"/>
            <a:ext cx="6403826" cy="37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375" y="2853812"/>
            <a:ext cx="1635575" cy="16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7425" y="1051175"/>
            <a:ext cx="1802625" cy="18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03899"/>
            <a:ext cx="9143998" cy="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Adults </a:t>
            </a:r>
            <a:r>
              <a:rPr lang="en"/>
              <a:t>Most Common Words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1051175"/>
            <a:ext cx="6417824" cy="369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150" y="1102825"/>
            <a:ext cx="1576349" cy="15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850" y="2730825"/>
            <a:ext cx="1576349" cy="15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03899"/>
            <a:ext cx="9143998" cy="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Two Subreddits</a:t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10546" y="1051175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 sz="2400"/>
              <a:t>Evaluation</a:t>
            </a:r>
            <a:endParaRPr sz="1500"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590700" y="16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{5718BAB0-6E3D-4760-A156-98EFDD3D94AD}</a:tableStyleId>
              </a:tblPr>
              <a:tblGrid>
                <a:gridCol w="1986450"/>
                <a:gridCol w="1986450"/>
                <a:gridCol w="1986450"/>
                <a:gridCol w="1986450"/>
              </a:tblGrid>
              <a:tr h="56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900"/>
                        <a:t>Model</a:t>
                      </a:r>
                      <a:endParaRPr b="1" i="1" sz="1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900"/>
                        <a:t>Transformer</a:t>
                      </a:r>
                      <a:endParaRPr b="1" i="1" sz="1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900"/>
                        <a:t>Training Score</a:t>
                      </a:r>
                      <a:endParaRPr b="1" i="1" sz="1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900"/>
                        <a:t>Testing Score</a:t>
                      </a:r>
                      <a:endParaRPr b="1" i="1" sz="1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</a:t>
                      </a:r>
                      <a:r>
                        <a:rPr lang="en" sz="20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</a:rPr>
                        <a:t>ï</a:t>
                      </a:r>
                      <a:r>
                        <a:rPr lang="en" sz="2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 </a:t>
                      </a:r>
                      <a:r>
                        <a:rPr lang="en" sz="2000"/>
                        <a:t>Bayes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CountVectorizer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0.938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0.914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TfidfVectorizer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0.947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0.925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KNN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CountVectorizer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0.812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0.753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TfidfVectorizer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0.544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0.537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1050"/>
            <a:ext cx="9143998" cy="5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503146" y="1206600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</a:t>
            </a:r>
            <a:r>
              <a:rPr lang="en" sz="2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ï</a:t>
            </a:r>
            <a:r>
              <a:rPr lang="en" sz="2400"/>
              <a:t>ve Bayes, TfidfVectorizer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Training Score : 0.947</a:t>
            </a:r>
            <a:endParaRPr sz="2400"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Testing Score : 0.925</a:t>
            </a:r>
            <a:endParaRPr sz="24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0750"/>
            <a:ext cx="9143998" cy="14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225" y="1288400"/>
            <a:ext cx="1945300" cy="1945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20"/>
          <p:cNvGraphicFramePr/>
          <p:nvPr/>
        </p:nvGraphicFramePr>
        <p:xfrm>
          <a:off x="1048725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{5718BAB0-6E3D-4760-A156-98EFDD3D94AD}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Features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NGram Range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 Words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(1, 2)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English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Misclassified</a:t>
            </a:r>
            <a:r>
              <a:rPr lang="en"/>
              <a:t> Words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962800"/>
            <a:ext cx="6586774" cy="36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075" y="2856688"/>
            <a:ext cx="1457925" cy="14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616275" y="1517125"/>
            <a:ext cx="20055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Lato"/>
                <a:ea typeface="Lato"/>
                <a:cs typeface="Lato"/>
                <a:sym typeface="Lato"/>
              </a:rPr>
              <a:t>Only adult posts were misclassified!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3899"/>
            <a:ext cx="9143998" cy="6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