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4572000" cy="4572000"/>
  <p:notesSz cx="6858000" cy="9144000"/>
  <p:defaultTextStyle>
    <a:defPPr>
      <a:defRPr lang="en-US"/>
    </a:defPPr>
    <a:lvl1pPr marL="0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1pPr>
    <a:lvl2pPr marL="219444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2pPr>
    <a:lvl3pPr marL="438887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3pPr>
    <a:lvl4pPr marL="658332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4pPr>
    <a:lvl5pPr marL="877774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5pPr>
    <a:lvl6pPr marL="1097219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6pPr>
    <a:lvl7pPr marL="1316663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7pPr>
    <a:lvl8pPr marL="1536106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8pPr>
    <a:lvl9pPr marL="1755550" algn="l" defTabSz="438887" rtl="0" eaLnBrk="1" latinLnBrk="0" hangingPunct="1">
      <a:defRPr sz="86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0"/>
    <p:restoredTop sz="94684"/>
  </p:normalViewPr>
  <p:slideViewPr>
    <p:cSldViewPr snapToGrid="0" snapToObjects="1">
      <p:cViewPr>
        <p:scale>
          <a:sx n="93" d="100"/>
          <a:sy n="93" d="100"/>
        </p:scale>
        <p:origin x="3272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92A50-109B-E04B-B4C7-C96A8535C9A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A52A3-C73E-4C46-8D8F-13FCD781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1pPr>
    <a:lvl2pPr marL="219444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2pPr>
    <a:lvl3pPr marL="438887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3pPr>
    <a:lvl4pPr marL="658332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4pPr>
    <a:lvl5pPr marL="877774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5pPr>
    <a:lvl6pPr marL="1097219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6pPr>
    <a:lvl7pPr marL="1316663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7pPr>
    <a:lvl8pPr marL="1536106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8pPr>
    <a:lvl9pPr marL="1755550" algn="l" defTabSz="438887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71D9-4CB4-DC45-B035-C0D4755F00A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483D-5B8B-954F-A95A-4328B9EF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32869" y="1711117"/>
            <a:ext cx="2984952" cy="1125594"/>
            <a:chOff x="1420797" y="3713093"/>
            <a:chExt cx="2984950" cy="1125597"/>
          </a:xfrm>
        </p:grpSpPr>
        <p:cxnSp>
          <p:nvCxnSpPr>
            <p:cNvPr id="19" name="Straight Connector 18"/>
            <p:cNvCxnSpPr>
              <a:stCxn id="18" idx="3"/>
              <a:endCxn id="7" idx="7"/>
            </p:cNvCxnSpPr>
            <p:nvPr/>
          </p:nvCxnSpPr>
          <p:spPr>
            <a:xfrm flipV="1">
              <a:off x="1470375" y="3779155"/>
              <a:ext cx="911489" cy="5047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4"/>
              <a:endCxn id="7" idx="0"/>
            </p:cNvCxnSpPr>
            <p:nvPr/>
          </p:nvCxnSpPr>
          <p:spPr>
            <a:xfrm flipH="1" flipV="1">
              <a:off x="2222377" y="3713093"/>
              <a:ext cx="271029" cy="11255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4"/>
              <a:endCxn id="7" idx="0"/>
            </p:cNvCxnSpPr>
            <p:nvPr/>
          </p:nvCxnSpPr>
          <p:spPr>
            <a:xfrm flipV="1">
              <a:off x="1951347" y="3713093"/>
              <a:ext cx="271030" cy="11255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725798" y="4387592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267857" y="4387592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996828" y="3713093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420797" y="3994921"/>
              <a:ext cx="338540" cy="338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Bias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07002" y="4133721"/>
              <a:ext cx="349776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Times" charset="0"/>
                  <a:ea typeface="Times" charset="0"/>
                  <a:cs typeface="Times" charset="0"/>
                </a:rPr>
                <a:t>W</a:t>
              </a:r>
              <a:r>
                <a:rPr lang="en-US" sz="1000" baseline="-2500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722" y="4141369"/>
              <a:ext cx="349776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charset="0"/>
                  <a:ea typeface="Times" charset="0"/>
                  <a:cs typeface="Times" charset="0"/>
                </a:rPr>
                <a:t>W</a:t>
              </a:r>
              <a:r>
                <a:rPr lang="en-US" sz="1000" baseline="-25000" dirty="0"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6849" y="4528503"/>
              <a:ext cx="1478898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/>
                <a:t>Inputs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6849" y="4164190"/>
              <a:ext cx="1478898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 dirty="0"/>
                <a:t>Weights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26849" y="3854000"/>
              <a:ext cx="1478898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 dirty="0"/>
                <a:t>Output.    [A = 0, B = 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38739" y="1830609"/>
            <a:ext cx="4133261" cy="1125594"/>
            <a:chOff x="3951373" y="4151243"/>
            <a:chExt cx="4133260" cy="1125597"/>
          </a:xfrm>
        </p:grpSpPr>
        <p:cxnSp>
          <p:nvCxnSpPr>
            <p:cNvPr id="35" name="Straight Connector 34"/>
            <p:cNvCxnSpPr>
              <a:stCxn id="12" idx="3"/>
              <a:endCxn id="23" idx="6"/>
            </p:cNvCxnSpPr>
            <p:nvPr/>
          </p:nvCxnSpPr>
          <p:spPr>
            <a:xfrm flipV="1">
              <a:off x="4000951" y="4376792"/>
              <a:ext cx="1483187" cy="599149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3"/>
              <a:endCxn id="23" idx="7"/>
            </p:cNvCxnSpPr>
            <p:nvPr/>
          </p:nvCxnSpPr>
          <p:spPr>
            <a:xfrm flipV="1">
              <a:off x="4557043" y="4217305"/>
              <a:ext cx="861033" cy="993473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23" idx="0"/>
            </p:cNvCxnSpPr>
            <p:nvPr/>
          </p:nvCxnSpPr>
          <p:spPr>
            <a:xfrm flipV="1">
              <a:off x="5258589" y="4151243"/>
              <a:ext cx="0" cy="1125597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2" idx="3"/>
              <a:endCxn id="11" idx="7"/>
            </p:cNvCxnSpPr>
            <p:nvPr/>
          </p:nvCxnSpPr>
          <p:spPr>
            <a:xfrm flipV="1">
              <a:off x="4000951" y="4217305"/>
              <a:ext cx="902431" cy="75863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5"/>
              <a:endCxn id="11" idx="1"/>
            </p:cNvCxnSpPr>
            <p:nvPr/>
          </p:nvCxnSpPr>
          <p:spPr>
            <a:xfrm flipH="1" flipV="1">
              <a:off x="4584408" y="4217305"/>
              <a:ext cx="833668" cy="99347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9" idx="4"/>
              <a:endCxn id="11" idx="0"/>
            </p:cNvCxnSpPr>
            <p:nvPr/>
          </p:nvCxnSpPr>
          <p:spPr>
            <a:xfrm flipV="1">
              <a:off x="4716530" y="4151243"/>
              <a:ext cx="27365" cy="1125597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90981" y="4825742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33040" y="4825742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518346" y="4151243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51373" y="4686979"/>
              <a:ext cx="338540" cy="338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Bias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031" y="4966653"/>
              <a:ext cx="2392602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/>
                <a:t>Inputs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2031" y="4613492"/>
              <a:ext cx="2392602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 dirty="0"/>
                <a:t>Weights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92031" y="4292150"/>
              <a:ext cx="2392602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 dirty="0"/>
                <a:t>Output    [1 = In class, 0 = Not in class]   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033040" y="4151243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4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1028405" y="1641175"/>
            <a:ext cx="3265301" cy="1487939"/>
            <a:chOff x="3854727" y="3788901"/>
            <a:chExt cx="3265305" cy="1487939"/>
          </a:xfrm>
        </p:grpSpPr>
        <p:cxnSp>
          <p:nvCxnSpPr>
            <p:cNvPr id="118" name="Straight Connector 117"/>
            <p:cNvCxnSpPr>
              <a:stCxn id="12" idx="0"/>
              <a:endCxn id="30" idx="6"/>
            </p:cNvCxnSpPr>
            <p:nvPr/>
          </p:nvCxnSpPr>
          <p:spPr>
            <a:xfrm flipV="1">
              <a:off x="4107410" y="4213779"/>
              <a:ext cx="1505876" cy="637751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" idx="0"/>
              <a:endCxn id="31" idx="3"/>
            </p:cNvCxnSpPr>
            <p:nvPr/>
          </p:nvCxnSpPr>
          <p:spPr>
            <a:xfrm flipV="1">
              <a:off x="4107410" y="4373266"/>
              <a:ext cx="1588862" cy="478264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0"/>
              <a:endCxn id="30" idx="7"/>
            </p:cNvCxnSpPr>
            <p:nvPr/>
          </p:nvCxnSpPr>
          <p:spPr>
            <a:xfrm flipV="1">
              <a:off x="4716530" y="4054292"/>
              <a:ext cx="830694" cy="771450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0"/>
              <a:endCxn id="31" idx="6"/>
            </p:cNvCxnSpPr>
            <p:nvPr/>
          </p:nvCxnSpPr>
          <p:spPr>
            <a:xfrm flipV="1">
              <a:off x="4716530" y="4213779"/>
              <a:ext cx="1364778" cy="611963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0" idx="0"/>
              <a:endCxn id="30" idx="0"/>
            </p:cNvCxnSpPr>
            <p:nvPr/>
          </p:nvCxnSpPr>
          <p:spPr>
            <a:xfrm flipV="1">
              <a:off x="5258589" y="3988230"/>
              <a:ext cx="129148" cy="837512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0"/>
              <a:endCxn id="31" idx="7"/>
            </p:cNvCxnSpPr>
            <p:nvPr/>
          </p:nvCxnSpPr>
          <p:spPr>
            <a:xfrm flipV="1">
              <a:off x="5258589" y="4054292"/>
              <a:ext cx="756657" cy="771450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2" idx="0"/>
              <a:endCxn id="23" idx="6"/>
            </p:cNvCxnSpPr>
            <p:nvPr/>
          </p:nvCxnSpPr>
          <p:spPr>
            <a:xfrm flipV="1">
              <a:off x="4107410" y="4213779"/>
              <a:ext cx="722576" cy="63775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0"/>
              <a:endCxn id="23" idx="0"/>
            </p:cNvCxnSpPr>
            <p:nvPr/>
          </p:nvCxnSpPr>
          <p:spPr>
            <a:xfrm flipH="1" flipV="1">
              <a:off x="4604437" y="3988230"/>
              <a:ext cx="112093" cy="837512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0"/>
              <a:endCxn id="23" idx="1"/>
            </p:cNvCxnSpPr>
            <p:nvPr/>
          </p:nvCxnSpPr>
          <p:spPr>
            <a:xfrm flipH="1" flipV="1">
              <a:off x="4444950" y="4054292"/>
              <a:ext cx="813639" cy="77145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2" idx="0"/>
              <a:endCxn id="11" idx="0"/>
            </p:cNvCxnSpPr>
            <p:nvPr/>
          </p:nvCxnSpPr>
          <p:spPr>
            <a:xfrm flipV="1">
              <a:off x="4107410" y="3988230"/>
              <a:ext cx="26292" cy="86330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0"/>
              <a:endCxn id="11" idx="2"/>
            </p:cNvCxnSpPr>
            <p:nvPr/>
          </p:nvCxnSpPr>
          <p:spPr>
            <a:xfrm flipH="1" flipV="1">
              <a:off x="3908153" y="4213779"/>
              <a:ext cx="1350436" cy="61196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9" idx="0"/>
              <a:endCxn id="11" idx="1"/>
            </p:cNvCxnSpPr>
            <p:nvPr/>
          </p:nvCxnSpPr>
          <p:spPr>
            <a:xfrm flipH="1" flipV="1">
              <a:off x="3974215" y="4054292"/>
              <a:ext cx="742315" cy="77145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90981" y="4825742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33040" y="4825742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908153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938140" y="4851530"/>
              <a:ext cx="338540" cy="338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Bias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3636" y="4546045"/>
              <a:ext cx="926396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 dirty="0"/>
                <a:t>Weights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4727" y="3788901"/>
              <a:ext cx="1037361" cy="1612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48" dirty="0"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sz="1048" dirty="0"/>
                <a:t> Reconstruction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378888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162188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630210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93636" y="4966653"/>
              <a:ext cx="926396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/>
                <a:t>Inputs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193636" y="4125840"/>
              <a:ext cx="926396" cy="169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1" dirty="0"/>
                <a:t>Outputs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11528" y="3788901"/>
              <a:ext cx="1037361" cy="1612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48" dirty="0">
                  <a:latin typeface="Times" charset="0"/>
                  <a:ea typeface="Times" charset="0"/>
                  <a:cs typeface="Times" charset="0"/>
                </a:rPr>
                <a:t>B</a:t>
              </a:r>
              <a:r>
                <a:rPr lang="en-US" sz="1048" dirty="0"/>
                <a:t> Reconstruction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2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365214" y="1774974"/>
            <a:ext cx="3347342" cy="1471168"/>
            <a:chOff x="3357793" y="3804658"/>
            <a:chExt cx="3347339" cy="1471171"/>
          </a:xfrm>
        </p:grpSpPr>
        <p:cxnSp>
          <p:nvCxnSpPr>
            <p:cNvPr id="118" name="Straight Connector 117"/>
            <p:cNvCxnSpPr>
              <a:stCxn id="12" idx="3"/>
              <a:endCxn id="30" idx="7"/>
            </p:cNvCxnSpPr>
            <p:nvPr/>
          </p:nvCxnSpPr>
          <p:spPr>
            <a:xfrm flipV="1">
              <a:off x="5224134" y="4054292"/>
              <a:ext cx="889764" cy="68223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" idx="3"/>
              <a:endCxn id="31" idx="3"/>
            </p:cNvCxnSpPr>
            <p:nvPr/>
          </p:nvCxnSpPr>
          <p:spPr>
            <a:xfrm flipV="1">
              <a:off x="5224134" y="4373266"/>
              <a:ext cx="1038812" cy="36326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0"/>
              <a:endCxn id="30" idx="4"/>
            </p:cNvCxnSpPr>
            <p:nvPr/>
          </p:nvCxnSpPr>
          <p:spPr>
            <a:xfrm flipH="1" flipV="1">
              <a:off x="5954411" y="4439328"/>
              <a:ext cx="9197" cy="385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3"/>
              <a:endCxn id="31" idx="7"/>
            </p:cNvCxnSpPr>
            <p:nvPr/>
          </p:nvCxnSpPr>
          <p:spPr>
            <a:xfrm flipV="1">
              <a:off x="5804121" y="4054292"/>
              <a:ext cx="777799" cy="11554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0" idx="5"/>
              <a:endCxn id="30" idx="1"/>
            </p:cNvCxnSpPr>
            <p:nvPr/>
          </p:nvCxnSpPr>
          <p:spPr>
            <a:xfrm flipH="1" flipV="1">
              <a:off x="5794924" y="4054292"/>
              <a:ext cx="796193" cy="11554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0"/>
              <a:endCxn id="31" idx="4"/>
            </p:cNvCxnSpPr>
            <p:nvPr/>
          </p:nvCxnSpPr>
          <p:spPr>
            <a:xfrm flipH="1" flipV="1">
              <a:off x="6422433" y="4439328"/>
              <a:ext cx="9197" cy="385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738059" y="4824731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206081" y="4824731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174556" y="4447566"/>
              <a:ext cx="338540" cy="338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Bias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728862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196884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67773" y="3804658"/>
              <a:ext cx="1037359" cy="1612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48" dirty="0">
                  <a:latin typeface="Times" charset="0"/>
                  <a:ea typeface="Times" charset="0"/>
                  <a:cs typeface="Times" charset="0"/>
                </a:rPr>
                <a:t>B</a:t>
              </a:r>
              <a:r>
                <a:rPr lang="en-US" sz="1048" dirty="0"/>
                <a:t> Reconstruction</a:t>
              </a:r>
            </a:p>
          </p:txBody>
        </p:sp>
        <p:cxnSp>
          <p:nvCxnSpPr>
            <p:cNvPr id="69" name="Straight Connector 68"/>
            <p:cNvCxnSpPr>
              <a:stCxn id="77" idx="3"/>
              <a:endCxn id="79" idx="3"/>
            </p:cNvCxnSpPr>
            <p:nvPr/>
          </p:nvCxnSpPr>
          <p:spPr>
            <a:xfrm flipV="1">
              <a:off x="3407371" y="4373266"/>
              <a:ext cx="1085532" cy="39355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7" idx="3"/>
              <a:endCxn id="78" idx="7"/>
            </p:cNvCxnSpPr>
            <p:nvPr/>
          </p:nvCxnSpPr>
          <p:spPr>
            <a:xfrm flipV="1">
              <a:off x="3407371" y="4054292"/>
              <a:ext cx="936484" cy="712527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6" idx="0"/>
            </p:cNvCxnSpPr>
            <p:nvPr/>
          </p:nvCxnSpPr>
          <p:spPr>
            <a:xfrm flipH="1" flipV="1">
              <a:off x="4184368" y="4439328"/>
              <a:ext cx="9197" cy="385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6" idx="3"/>
            </p:cNvCxnSpPr>
            <p:nvPr/>
          </p:nvCxnSpPr>
          <p:spPr>
            <a:xfrm flipV="1">
              <a:off x="4034078" y="4054292"/>
              <a:ext cx="777799" cy="11554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6" idx="5"/>
              <a:endCxn id="78" idx="1"/>
            </p:cNvCxnSpPr>
            <p:nvPr/>
          </p:nvCxnSpPr>
          <p:spPr>
            <a:xfrm flipH="1" flipV="1">
              <a:off x="4024881" y="4054292"/>
              <a:ext cx="796193" cy="11554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6" idx="0"/>
              <a:endCxn id="79" idx="4"/>
            </p:cNvCxnSpPr>
            <p:nvPr/>
          </p:nvCxnSpPr>
          <p:spPr>
            <a:xfrm flipH="1" flipV="1">
              <a:off x="4652390" y="4439328"/>
              <a:ext cx="9197" cy="385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968016" y="4824731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436038" y="4824731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3357793" y="4477857"/>
              <a:ext cx="338540" cy="338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Bias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3958819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426841" y="3988230"/>
              <a:ext cx="451098" cy="4510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sz="1000" baseline="-25000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US" sz="1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97731" y="3804658"/>
              <a:ext cx="1037359" cy="1612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48" dirty="0"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sz="1048" dirty="0"/>
                <a:t> Reconstruction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66765" y="4562974"/>
              <a:ext cx="163506" cy="107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 dirty="0">
                  <a:latin typeface="Courier" charset="0"/>
                  <a:ea typeface="Courier" charset="0"/>
                  <a:cs typeface="Courier" charset="0"/>
                </a:rPr>
                <a:t>0.5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24883" y="4562974"/>
              <a:ext cx="163506" cy="107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>
                  <a:latin typeface="Courier" charset="0"/>
                  <a:ea typeface="Courier" charset="0"/>
                  <a:cs typeface="Courier" charset="0"/>
                </a:rPr>
                <a:t>0.5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70027" y="4356694"/>
              <a:ext cx="54502" cy="107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>
                  <a:latin typeface="Courier" charset="0"/>
                  <a:ea typeface="Courier" charset="0"/>
                  <a:cs typeface="Courier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61006" y="4578169"/>
              <a:ext cx="54502" cy="107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>
                  <a:latin typeface="Courier" charset="0"/>
                  <a:ea typeface="Courier" charset="0"/>
                  <a:cs typeface="Courier" charset="0"/>
                </a:rPr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57151" y="4447174"/>
              <a:ext cx="218008" cy="107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 dirty="0">
                  <a:latin typeface="Courier" charset="0"/>
                  <a:ea typeface="Courier" charset="0"/>
                  <a:cs typeface="Courier" charset="0"/>
                </a:rPr>
                <a:t>0.33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55898" y="4580518"/>
              <a:ext cx="272510" cy="107850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 dirty="0">
                  <a:latin typeface="Courier" charset="0"/>
                  <a:ea typeface="Courier" charset="0"/>
                  <a:cs typeface="Courier" charset="0"/>
                </a:rPr>
                <a:t>-0.33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31631" y="4576665"/>
              <a:ext cx="218008" cy="107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 dirty="0">
                  <a:latin typeface="Courier" charset="0"/>
                  <a:ea typeface="Courier" charset="0"/>
                  <a:cs typeface="Courier" charset="0"/>
                </a:rPr>
                <a:t>0.67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41384" y="4578169"/>
              <a:ext cx="163506" cy="107850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>
                  <a:latin typeface="Courier" charset="0"/>
                  <a:ea typeface="Courier" charset="0"/>
                  <a:cs typeface="Courier" charset="0"/>
                </a:rPr>
                <a:t>0.5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24477" y="4582801"/>
              <a:ext cx="218008" cy="1078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1" dirty="0">
                  <a:latin typeface="Courier" charset="0"/>
                  <a:ea typeface="Courier" charset="0"/>
                  <a:cs typeface="Courier" charset="0"/>
                </a:rPr>
                <a:t>0.67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82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76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Nolan Conaway</cp:lastModifiedBy>
  <cp:revision>13</cp:revision>
  <dcterms:created xsi:type="dcterms:W3CDTF">2017-02-26T22:03:31Z</dcterms:created>
  <dcterms:modified xsi:type="dcterms:W3CDTF">2017-02-27T02:42:33Z</dcterms:modified>
</cp:coreProperties>
</file>