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b652f30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b652f30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b652f303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b652f303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652f30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652f30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62eef4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62eef4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aseball-referenc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Season Team Statistics Dataset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Nolan Donley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Aggregated</a:t>
            </a:r>
            <a:r>
              <a:rPr lang="en"/>
              <a:t>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https://www.baseball-reference.com/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 for all teams from 1911-2021 seasons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2772 x 60 data points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825" y="205150"/>
            <a:ext cx="5650376" cy="445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Sabermetric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175" y="198975"/>
            <a:ext cx="6137999" cy="459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500" y="307763"/>
            <a:ext cx="6570552" cy="425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