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roxima Nova"/>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ProximaNova-italic.fntdata"/><Relationship Id="rId10" Type="http://schemas.openxmlformats.org/officeDocument/2006/relationships/font" Target="fonts/ProximaNova-bold.fntdata"/><Relationship Id="rId12" Type="http://schemas.openxmlformats.org/officeDocument/2006/relationships/font" Target="fonts/ProximaNova-boldItalic.fntdata"/><Relationship Id="rId9"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ad90cb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ad90cb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770470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770470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MLB Team W-L% Predictor Project Proposal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Nolan Donley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Inspiration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Major League Baseball (MLB) is the highest level of professional baseball in the world and accounts for some of the most popular international sporting events. Many scholars have conducted research on predicting the outcome of MLB matches, however the accuracy in predicting the results of baseball games is low. </a:t>
            </a:r>
            <a:endParaRPr sz="1600"/>
          </a:p>
          <a:p>
            <a:pPr indent="-330200" lvl="0" marL="457200" rtl="0" algn="l">
              <a:spcBef>
                <a:spcPts val="0"/>
              </a:spcBef>
              <a:spcAft>
                <a:spcPts val="0"/>
              </a:spcAft>
              <a:buSzPts val="1600"/>
              <a:buChar char="●"/>
            </a:pPr>
            <a:r>
              <a:rPr lang="en" sz="1600"/>
              <a:t>My largest inspiration was the movie MoneyBall. The movie is based on a true story about the 2002 Oakland Athletics baseball team. This movie takes an in depth look of how Billy Beane, the general manager of the team at the time realizes that the conventional methodology of baseball and how to analyze and approach constructing a team is wrong. They reconstruct the team through the use of personal statistics of players. This method revolutionized the way baseball is managed and the way players are analyzed as the 2002 Athletics out performed all expectations while also having one of the cheapest budgets in the Major leagues.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Proposal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would like to develop an ANN model to predict the win % of a MLB team based on value statistics from the same season.</a:t>
            </a:r>
            <a:endParaRPr/>
          </a:p>
          <a:p>
            <a:pPr indent="-342900" lvl="0" marL="457200" rtl="0" algn="l">
              <a:spcBef>
                <a:spcPts val="0"/>
              </a:spcBef>
              <a:spcAft>
                <a:spcPts val="0"/>
              </a:spcAft>
              <a:buSzPts val="1800"/>
              <a:buChar char="●"/>
            </a:pPr>
            <a:r>
              <a:rPr lang="en"/>
              <a:t>The deliverable for this project will be a presentation and research journal article with the methods and results of the study.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