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682cbd7f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682cbd7f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682cbd7f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682cbd7f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682cbd7f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682cbd7f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Neural Network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Nolan Donley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Feed-Forward Regressional ANN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038" y="1120300"/>
            <a:ext cx="6655925" cy="32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Before inputting the data, we are stripping any columns with Nan or Null values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also will be stripping outlier teams (rows)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then </a:t>
            </a:r>
            <a:r>
              <a:rPr lang="en" sz="1700"/>
              <a:t>separate</a:t>
            </a:r>
            <a:r>
              <a:rPr lang="en" sz="1700"/>
              <a:t> the input columns from the target column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layers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layers total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input layer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38 nodes, kernel_init: normal, activation: relu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hidden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256 nodes, activation: relu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256 nodes, activation: relu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256 nodes, activation: relu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output layer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node, activation: linear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