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11"/>
  </p:notesMasterIdLst>
  <p:sldIdLst>
    <p:sldId id="257" r:id="rId2"/>
    <p:sldId id="261" r:id="rId3"/>
    <p:sldId id="260" r:id="rId4"/>
    <p:sldId id="262" r:id="rId5"/>
    <p:sldId id="263" r:id="rId6"/>
    <p:sldId id="266" r:id="rId7"/>
    <p:sldId id="265" r:id="rId8"/>
    <p:sldId id="267" r:id="rId9"/>
    <p:sldId id="268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oppins Black" panose="00000A00000000000000" pitchFamily="2" charset="0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BFE"/>
    <a:srgbClr val="C1D7F7"/>
    <a:srgbClr val="3AE77B"/>
    <a:srgbClr val="0E6DC7"/>
    <a:srgbClr val="3101FF"/>
    <a:srgbClr val="441FE1"/>
    <a:srgbClr val="3852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13FDCC-60F8-4FD7-BB1F-C66BC0419EE2}">
  <a:tblStyle styleId="{9813FDCC-60F8-4FD7-BB1F-C66BC0419E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lan Fontaine" userId="6a8293d6-2f73-43a0-bf5b-db3c9864d0db" providerId="ADAL" clId="{85A3B991-07FB-4E01-B445-72D90D5ED5A9}"/>
    <pc:docChg chg="modSld">
      <pc:chgData name="Nolan Fontaine" userId="6a8293d6-2f73-43a0-bf5b-db3c9864d0db" providerId="ADAL" clId="{85A3B991-07FB-4E01-B445-72D90D5ED5A9}" dt="2024-11-11T20:12:08.553" v="6" actId="20577"/>
      <pc:docMkLst>
        <pc:docMk/>
      </pc:docMkLst>
      <pc:sldChg chg="modSp mod">
        <pc:chgData name="Nolan Fontaine" userId="6a8293d6-2f73-43a0-bf5b-db3c9864d0db" providerId="ADAL" clId="{85A3B991-07FB-4E01-B445-72D90D5ED5A9}" dt="2024-11-11T20:12:08.553" v="6" actId="20577"/>
        <pc:sldMkLst>
          <pc:docMk/>
          <pc:sldMk cId="679294708" sldId="260"/>
        </pc:sldMkLst>
        <pc:spChg chg="mod">
          <ac:chgData name="Nolan Fontaine" userId="6a8293d6-2f73-43a0-bf5b-db3c9864d0db" providerId="ADAL" clId="{85A3B991-07FB-4E01-B445-72D90D5ED5A9}" dt="2024-11-11T20:12:08.553" v="6" actId="20577"/>
          <ac:spMkLst>
            <pc:docMk/>
            <pc:sldMk cId="679294708" sldId="260"/>
            <ac:spMk id="2" creationId="{8EE15C1F-C536-8977-7B9C-4647DECEB1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62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9666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64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684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84D46-F7BB-E40B-8B5F-ABC914F0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967416-5575-465C-2AC0-B16EE33E7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848EDC0-3A5F-C59C-988A-684DA73CB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53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169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104FB-6ACD-ABC4-FA31-DEF7220D9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154639F-A109-E920-3FF8-1535A1498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956CC02-13D5-EF02-F203-503B7F055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27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2" name="Google Shape;4212;p21"/>
          <p:cNvSpPr/>
          <p:nvPr/>
        </p:nvSpPr>
        <p:spPr>
          <a:xfrm>
            <a:off x="304500" y="219600"/>
            <a:ext cx="8535000" cy="4704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213" name="Google Shape;4213;p21"/>
          <p:cNvGrpSpPr/>
          <p:nvPr/>
        </p:nvGrpSpPr>
        <p:grpSpPr>
          <a:xfrm rot="1629977">
            <a:off x="7352802" y="-797175"/>
            <a:ext cx="2766087" cy="1619515"/>
            <a:chOff x="-4259875" y="2641875"/>
            <a:chExt cx="3166019" cy="1853671"/>
          </a:xfrm>
        </p:grpSpPr>
        <p:sp>
          <p:nvSpPr>
            <p:cNvPr id="4214" name="Google Shape;4214;p21"/>
            <p:cNvSpPr/>
            <p:nvPr/>
          </p:nvSpPr>
          <p:spPr>
            <a:xfrm>
              <a:off x="-4259875" y="2641875"/>
              <a:ext cx="1919789" cy="1853658"/>
            </a:xfrm>
            <a:custGeom>
              <a:avLst/>
              <a:gdLst/>
              <a:ahLst/>
              <a:cxnLst/>
              <a:rect l="l" t="t" r="r" b="b"/>
              <a:pathLst>
                <a:path w="42617" h="25739" extrusionOk="0">
                  <a:moveTo>
                    <a:pt x="6793" y="1"/>
                  </a:moveTo>
                  <a:lnTo>
                    <a:pt x="0" y="19257"/>
                  </a:lnTo>
                  <a:lnTo>
                    <a:pt x="1023" y="19368"/>
                  </a:lnTo>
                  <a:lnTo>
                    <a:pt x="2022" y="19486"/>
                  </a:lnTo>
                  <a:lnTo>
                    <a:pt x="3009" y="19611"/>
                  </a:lnTo>
                  <a:lnTo>
                    <a:pt x="3973" y="19742"/>
                  </a:lnTo>
                  <a:lnTo>
                    <a:pt x="4925" y="19881"/>
                  </a:lnTo>
                  <a:lnTo>
                    <a:pt x="5853" y="20034"/>
                  </a:lnTo>
                  <a:lnTo>
                    <a:pt x="6758" y="20186"/>
                  </a:lnTo>
                  <a:lnTo>
                    <a:pt x="7651" y="20345"/>
                  </a:lnTo>
                  <a:lnTo>
                    <a:pt x="8533" y="20512"/>
                  </a:lnTo>
                  <a:lnTo>
                    <a:pt x="9391" y="20685"/>
                  </a:lnTo>
                  <a:lnTo>
                    <a:pt x="10237" y="20858"/>
                  </a:lnTo>
                  <a:lnTo>
                    <a:pt x="11060" y="21039"/>
                  </a:lnTo>
                  <a:lnTo>
                    <a:pt x="11871" y="21219"/>
                  </a:lnTo>
                  <a:lnTo>
                    <a:pt x="12670" y="21406"/>
                  </a:lnTo>
                  <a:lnTo>
                    <a:pt x="13446" y="21586"/>
                  </a:lnTo>
                  <a:lnTo>
                    <a:pt x="14221" y="21773"/>
                  </a:lnTo>
                  <a:lnTo>
                    <a:pt x="15714" y="22155"/>
                  </a:lnTo>
                  <a:lnTo>
                    <a:pt x="17148" y="22529"/>
                  </a:lnTo>
                  <a:lnTo>
                    <a:pt x="19886" y="23257"/>
                  </a:lnTo>
                  <a:lnTo>
                    <a:pt x="21191" y="23596"/>
                  </a:lnTo>
                  <a:lnTo>
                    <a:pt x="22448" y="23922"/>
                  </a:lnTo>
                  <a:lnTo>
                    <a:pt x="23060" y="24075"/>
                  </a:lnTo>
                  <a:lnTo>
                    <a:pt x="23671" y="24220"/>
                  </a:lnTo>
                  <a:lnTo>
                    <a:pt x="24270" y="24366"/>
                  </a:lnTo>
                  <a:lnTo>
                    <a:pt x="24858" y="24498"/>
                  </a:lnTo>
                  <a:lnTo>
                    <a:pt x="25998" y="24740"/>
                  </a:lnTo>
                  <a:lnTo>
                    <a:pt x="27103" y="24955"/>
                  </a:lnTo>
                  <a:lnTo>
                    <a:pt x="28160" y="25142"/>
                  </a:lnTo>
                  <a:lnTo>
                    <a:pt x="28666" y="25225"/>
                  </a:lnTo>
                  <a:lnTo>
                    <a:pt x="29159" y="25309"/>
                  </a:lnTo>
                  <a:lnTo>
                    <a:pt x="29630" y="25378"/>
                  </a:lnTo>
                  <a:lnTo>
                    <a:pt x="30100" y="25440"/>
                  </a:lnTo>
                  <a:lnTo>
                    <a:pt x="30546" y="25503"/>
                  </a:lnTo>
                  <a:lnTo>
                    <a:pt x="30981" y="25551"/>
                  </a:lnTo>
                  <a:lnTo>
                    <a:pt x="31392" y="25600"/>
                  </a:lnTo>
                  <a:lnTo>
                    <a:pt x="31792" y="25641"/>
                  </a:lnTo>
                  <a:lnTo>
                    <a:pt x="32180" y="25669"/>
                  </a:lnTo>
                  <a:lnTo>
                    <a:pt x="32556" y="25697"/>
                  </a:lnTo>
                  <a:lnTo>
                    <a:pt x="32897" y="25718"/>
                  </a:lnTo>
                  <a:lnTo>
                    <a:pt x="33238" y="25731"/>
                  </a:lnTo>
                  <a:lnTo>
                    <a:pt x="33555" y="25738"/>
                  </a:lnTo>
                  <a:lnTo>
                    <a:pt x="33849" y="25738"/>
                  </a:lnTo>
                  <a:lnTo>
                    <a:pt x="34119" y="25731"/>
                  </a:lnTo>
                  <a:lnTo>
                    <a:pt x="34378" y="25718"/>
                  </a:lnTo>
                  <a:lnTo>
                    <a:pt x="34625" y="25697"/>
                  </a:lnTo>
                  <a:lnTo>
                    <a:pt x="34836" y="25676"/>
                  </a:lnTo>
                  <a:lnTo>
                    <a:pt x="35036" y="25641"/>
                  </a:lnTo>
                  <a:lnTo>
                    <a:pt x="35212" y="25607"/>
                  </a:lnTo>
                  <a:lnTo>
                    <a:pt x="35377" y="25558"/>
                  </a:lnTo>
                  <a:lnTo>
                    <a:pt x="35506" y="25510"/>
                  </a:lnTo>
                  <a:lnTo>
                    <a:pt x="35624" y="25447"/>
                  </a:lnTo>
                  <a:lnTo>
                    <a:pt x="35706" y="25385"/>
                  </a:lnTo>
                  <a:lnTo>
                    <a:pt x="35776" y="25316"/>
                  </a:lnTo>
                  <a:lnTo>
                    <a:pt x="35823" y="25239"/>
                  </a:lnTo>
                  <a:lnTo>
                    <a:pt x="42617" y="5983"/>
                  </a:lnTo>
                  <a:lnTo>
                    <a:pt x="42570" y="6059"/>
                  </a:lnTo>
                  <a:lnTo>
                    <a:pt x="42511" y="6128"/>
                  </a:lnTo>
                  <a:lnTo>
                    <a:pt x="42417" y="6191"/>
                  </a:lnTo>
                  <a:lnTo>
                    <a:pt x="42299" y="6246"/>
                  </a:lnTo>
                  <a:lnTo>
                    <a:pt x="42170" y="6302"/>
                  </a:lnTo>
                  <a:lnTo>
                    <a:pt x="42017" y="6343"/>
                  </a:lnTo>
                  <a:lnTo>
                    <a:pt x="41841" y="6385"/>
                  </a:lnTo>
                  <a:lnTo>
                    <a:pt x="41641" y="6413"/>
                  </a:lnTo>
                  <a:lnTo>
                    <a:pt x="41418" y="6440"/>
                  </a:lnTo>
                  <a:lnTo>
                    <a:pt x="41183" y="6461"/>
                  </a:lnTo>
                  <a:lnTo>
                    <a:pt x="40924" y="6475"/>
                  </a:lnTo>
                  <a:lnTo>
                    <a:pt x="40642" y="6482"/>
                  </a:lnTo>
                  <a:lnTo>
                    <a:pt x="40348" y="6482"/>
                  </a:lnTo>
                  <a:lnTo>
                    <a:pt x="40031" y="6475"/>
                  </a:lnTo>
                  <a:lnTo>
                    <a:pt x="39702" y="6461"/>
                  </a:lnTo>
                  <a:lnTo>
                    <a:pt x="39349" y="6440"/>
                  </a:lnTo>
                  <a:lnTo>
                    <a:pt x="38985" y="6413"/>
                  </a:lnTo>
                  <a:lnTo>
                    <a:pt x="38597" y="6378"/>
                  </a:lnTo>
                  <a:lnTo>
                    <a:pt x="38197" y="6343"/>
                  </a:lnTo>
                  <a:lnTo>
                    <a:pt x="37774" y="6295"/>
                  </a:lnTo>
                  <a:lnTo>
                    <a:pt x="37339" y="6246"/>
                  </a:lnTo>
                  <a:lnTo>
                    <a:pt x="36893" y="6184"/>
                  </a:lnTo>
                  <a:lnTo>
                    <a:pt x="36434" y="6121"/>
                  </a:lnTo>
                  <a:lnTo>
                    <a:pt x="35953" y="6045"/>
                  </a:lnTo>
                  <a:lnTo>
                    <a:pt x="35459" y="5969"/>
                  </a:lnTo>
                  <a:lnTo>
                    <a:pt x="34954" y="5886"/>
                  </a:lnTo>
                  <a:lnTo>
                    <a:pt x="33896" y="5692"/>
                  </a:lnTo>
                  <a:lnTo>
                    <a:pt x="32803" y="5477"/>
                  </a:lnTo>
                  <a:lnTo>
                    <a:pt x="31651" y="5234"/>
                  </a:lnTo>
                  <a:lnTo>
                    <a:pt x="31063" y="5102"/>
                  </a:lnTo>
                  <a:lnTo>
                    <a:pt x="30464" y="4964"/>
                  </a:lnTo>
                  <a:lnTo>
                    <a:pt x="29853" y="4818"/>
                  </a:lnTo>
                  <a:lnTo>
                    <a:pt x="29242" y="4666"/>
                  </a:lnTo>
                  <a:lnTo>
                    <a:pt x="27984" y="4340"/>
                  </a:lnTo>
                  <a:lnTo>
                    <a:pt x="26680" y="4000"/>
                  </a:lnTo>
                  <a:lnTo>
                    <a:pt x="23953" y="3272"/>
                  </a:lnTo>
                  <a:lnTo>
                    <a:pt x="22507" y="2891"/>
                  </a:lnTo>
                  <a:lnTo>
                    <a:pt x="21015" y="2517"/>
                  </a:lnTo>
                  <a:lnTo>
                    <a:pt x="20251" y="2330"/>
                  </a:lnTo>
                  <a:lnTo>
                    <a:pt x="19463" y="2143"/>
                  </a:lnTo>
                  <a:lnTo>
                    <a:pt x="18664" y="1962"/>
                  </a:lnTo>
                  <a:lnTo>
                    <a:pt x="17853" y="1782"/>
                  </a:lnTo>
                  <a:lnTo>
                    <a:pt x="17030" y="1602"/>
                  </a:lnTo>
                  <a:lnTo>
                    <a:pt x="16184" y="1429"/>
                  </a:lnTo>
                  <a:lnTo>
                    <a:pt x="15326" y="1255"/>
                  </a:lnTo>
                  <a:lnTo>
                    <a:pt x="14445" y="1089"/>
                  </a:lnTo>
                  <a:lnTo>
                    <a:pt x="13551" y="929"/>
                  </a:lnTo>
                  <a:lnTo>
                    <a:pt x="12646" y="770"/>
                  </a:lnTo>
                  <a:lnTo>
                    <a:pt x="11718" y="624"/>
                  </a:lnTo>
                  <a:lnTo>
                    <a:pt x="10766" y="486"/>
                  </a:lnTo>
                  <a:lnTo>
                    <a:pt x="9802" y="347"/>
                  </a:lnTo>
                  <a:lnTo>
                    <a:pt x="8827" y="222"/>
                  </a:lnTo>
                  <a:lnTo>
                    <a:pt x="7816" y="105"/>
                  </a:lnTo>
                  <a:lnTo>
                    <a:pt x="6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1"/>
            <p:cNvSpPr/>
            <p:nvPr/>
          </p:nvSpPr>
          <p:spPr>
            <a:xfrm>
              <a:off x="-4236587" y="3815555"/>
              <a:ext cx="1637612" cy="573115"/>
            </a:xfrm>
            <a:custGeom>
              <a:avLst/>
              <a:gdLst/>
              <a:ahLst/>
              <a:cxnLst/>
              <a:rect l="l" t="t" r="r" b="b"/>
              <a:pathLst>
                <a:path w="36353" h="7958" extrusionOk="0">
                  <a:moveTo>
                    <a:pt x="529" y="0"/>
                  </a:moveTo>
                  <a:lnTo>
                    <a:pt x="0" y="1484"/>
                  </a:lnTo>
                  <a:lnTo>
                    <a:pt x="1023" y="1588"/>
                  </a:lnTo>
                  <a:lnTo>
                    <a:pt x="2034" y="1705"/>
                  </a:lnTo>
                  <a:lnTo>
                    <a:pt x="3009" y="1830"/>
                  </a:lnTo>
                  <a:lnTo>
                    <a:pt x="3985" y="1962"/>
                  </a:lnTo>
                  <a:lnTo>
                    <a:pt x="4925" y="2108"/>
                  </a:lnTo>
                  <a:lnTo>
                    <a:pt x="5853" y="2253"/>
                  </a:lnTo>
                  <a:lnTo>
                    <a:pt x="6770" y="2406"/>
                  </a:lnTo>
                  <a:lnTo>
                    <a:pt x="7663" y="2572"/>
                  </a:lnTo>
                  <a:lnTo>
                    <a:pt x="8533" y="2731"/>
                  </a:lnTo>
                  <a:lnTo>
                    <a:pt x="9391" y="2905"/>
                  </a:lnTo>
                  <a:lnTo>
                    <a:pt x="10237" y="3078"/>
                  </a:lnTo>
                  <a:lnTo>
                    <a:pt x="11060" y="3258"/>
                  </a:lnTo>
                  <a:lnTo>
                    <a:pt x="11871" y="3438"/>
                  </a:lnTo>
                  <a:lnTo>
                    <a:pt x="12670" y="3626"/>
                  </a:lnTo>
                  <a:lnTo>
                    <a:pt x="13458" y="3813"/>
                  </a:lnTo>
                  <a:lnTo>
                    <a:pt x="14221" y="4000"/>
                  </a:lnTo>
                  <a:lnTo>
                    <a:pt x="15714" y="4374"/>
                  </a:lnTo>
                  <a:lnTo>
                    <a:pt x="17160" y="4749"/>
                  </a:lnTo>
                  <a:lnTo>
                    <a:pt x="19886" y="5476"/>
                  </a:lnTo>
                  <a:lnTo>
                    <a:pt x="21191" y="5823"/>
                  </a:lnTo>
                  <a:lnTo>
                    <a:pt x="22449" y="6142"/>
                  </a:lnTo>
                  <a:lnTo>
                    <a:pt x="23071" y="6301"/>
                  </a:lnTo>
                  <a:lnTo>
                    <a:pt x="23671" y="6447"/>
                  </a:lnTo>
                  <a:lnTo>
                    <a:pt x="24270" y="6585"/>
                  </a:lnTo>
                  <a:lnTo>
                    <a:pt x="24858" y="6717"/>
                  </a:lnTo>
                  <a:lnTo>
                    <a:pt x="26010" y="6960"/>
                  </a:lnTo>
                  <a:lnTo>
                    <a:pt x="27115" y="7175"/>
                  </a:lnTo>
                  <a:lnTo>
                    <a:pt x="28161" y="7362"/>
                  </a:lnTo>
                  <a:lnTo>
                    <a:pt x="28666" y="7452"/>
                  </a:lnTo>
                  <a:lnTo>
                    <a:pt x="29160" y="7528"/>
                  </a:lnTo>
                  <a:lnTo>
                    <a:pt x="29641" y="7598"/>
                  </a:lnTo>
                  <a:lnTo>
                    <a:pt x="30100" y="7667"/>
                  </a:lnTo>
                  <a:lnTo>
                    <a:pt x="30546" y="7722"/>
                  </a:lnTo>
                  <a:lnTo>
                    <a:pt x="30981" y="7778"/>
                  </a:lnTo>
                  <a:lnTo>
                    <a:pt x="31404" y="7819"/>
                  </a:lnTo>
                  <a:lnTo>
                    <a:pt x="31804" y="7861"/>
                  </a:lnTo>
                  <a:lnTo>
                    <a:pt x="32192" y="7896"/>
                  </a:lnTo>
                  <a:lnTo>
                    <a:pt x="32556" y="7916"/>
                  </a:lnTo>
                  <a:lnTo>
                    <a:pt x="32909" y="7937"/>
                  </a:lnTo>
                  <a:lnTo>
                    <a:pt x="33238" y="7951"/>
                  </a:lnTo>
                  <a:lnTo>
                    <a:pt x="33555" y="7958"/>
                  </a:lnTo>
                  <a:lnTo>
                    <a:pt x="33849" y="7958"/>
                  </a:lnTo>
                  <a:lnTo>
                    <a:pt x="34131" y="7951"/>
                  </a:lnTo>
                  <a:lnTo>
                    <a:pt x="34390" y="7937"/>
                  </a:lnTo>
                  <a:lnTo>
                    <a:pt x="34625" y="7923"/>
                  </a:lnTo>
                  <a:lnTo>
                    <a:pt x="34848" y="7896"/>
                  </a:lnTo>
                  <a:lnTo>
                    <a:pt x="35048" y="7861"/>
                  </a:lnTo>
                  <a:lnTo>
                    <a:pt x="35224" y="7826"/>
                  </a:lnTo>
                  <a:lnTo>
                    <a:pt x="35377" y="7778"/>
                  </a:lnTo>
                  <a:lnTo>
                    <a:pt x="35518" y="7729"/>
                  </a:lnTo>
                  <a:lnTo>
                    <a:pt x="35624" y="7674"/>
                  </a:lnTo>
                  <a:lnTo>
                    <a:pt x="35718" y="7604"/>
                  </a:lnTo>
                  <a:lnTo>
                    <a:pt x="35788" y="7535"/>
                  </a:lnTo>
                  <a:lnTo>
                    <a:pt x="35823" y="7459"/>
                  </a:lnTo>
                  <a:lnTo>
                    <a:pt x="36352" y="5982"/>
                  </a:lnTo>
                  <a:lnTo>
                    <a:pt x="36305" y="6059"/>
                  </a:lnTo>
                  <a:lnTo>
                    <a:pt x="36235" y="6128"/>
                  </a:lnTo>
                  <a:lnTo>
                    <a:pt x="36153" y="6190"/>
                  </a:lnTo>
                  <a:lnTo>
                    <a:pt x="36035" y="6246"/>
                  </a:lnTo>
                  <a:lnTo>
                    <a:pt x="35906" y="6301"/>
                  </a:lnTo>
                  <a:lnTo>
                    <a:pt x="35741" y="6343"/>
                  </a:lnTo>
                  <a:lnTo>
                    <a:pt x="35565" y="6384"/>
                  </a:lnTo>
                  <a:lnTo>
                    <a:pt x="35365" y="6412"/>
                  </a:lnTo>
                  <a:lnTo>
                    <a:pt x="35154" y="6440"/>
                  </a:lnTo>
                  <a:lnTo>
                    <a:pt x="34907" y="6461"/>
                  </a:lnTo>
                  <a:lnTo>
                    <a:pt x="34648" y="6475"/>
                  </a:lnTo>
                  <a:lnTo>
                    <a:pt x="34378" y="6482"/>
                  </a:lnTo>
                  <a:lnTo>
                    <a:pt x="34084" y="6475"/>
                  </a:lnTo>
                  <a:lnTo>
                    <a:pt x="33767" y="6475"/>
                  </a:lnTo>
                  <a:lnTo>
                    <a:pt x="33426" y="6461"/>
                  </a:lnTo>
                  <a:lnTo>
                    <a:pt x="33073" y="6440"/>
                  </a:lnTo>
                  <a:lnTo>
                    <a:pt x="32709" y="6412"/>
                  </a:lnTo>
                  <a:lnTo>
                    <a:pt x="32321" y="6378"/>
                  </a:lnTo>
                  <a:lnTo>
                    <a:pt x="31921" y="6343"/>
                  </a:lnTo>
                  <a:lnTo>
                    <a:pt x="31510" y="6294"/>
                  </a:lnTo>
                  <a:lnTo>
                    <a:pt x="31075" y="6246"/>
                  </a:lnTo>
                  <a:lnTo>
                    <a:pt x="30629" y="6183"/>
                  </a:lnTo>
                  <a:lnTo>
                    <a:pt x="30159" y="6121"/>
                  </a:lnTo>
                  <a:lnTo>
                    <a:pt x="29688" y="6045"/>
                  </a:lnTo>
                  <a:lnTo>
                    <a:pt x="29195" y="5969"/>
                  </a:lnTo>
                  <a:lnTo>
                    <a:pt x="28689" y="5885"/>
                  </a:lnTo>
                  <a:lnTo>
                    <a:pt x="27632" y="5691"/>
                  </a:lnTo>
                  <a:lnTo>
                    <a:pt x="26527" y="5476"/>
                  </a:lnTo>
                  <a:lnTo>
                    <a:pt x="25387" y="5234"/>
                  </a:lnTo>
                  <a:lnTo>
                    <a:pt x="24787" y="5102"/>
                  </a:lnTo>
                  <a:lnTo>
                    <a:pt x="24200" y="4963"/>
                  </a:lnTo>
                  <a:lnTo>
                    <a:pt x="23589" y="4818"/>
                  </a:lnTo>
                  <a:lnTo>
                    <a:pt x="22977" y="4665"/>
                  </a:lnTo>
                  <a:lnTo>
                    <a:pt x="21708" y="4340"/>
                  </a:lnTo>
                  <a:lnTo>
                    <a:pt x="20415" y="3993"/>
                  </a:lnTo>
                  <a:lnTo>
                    <a:pt x="17677" y="3265"/>
                  </a:lnTo>
                  <a:lnTo>
                    <a:pt x="16243" y="2891"/>
                  </a:lnTo>
                  <a:lnTo>
                    <a:pt x="14750" y="2517"/>
                  </a:lnTo>
                  <a:lnTo>
                    <a:pt x="13975" y="2329"/>
                  </a:lnTo>
                  <a:lnTo>
                    <a:pt x="13199" y="2142"/>
                  </a:lnTo>
                  <a:lnTo>
                    <a:pt x="12400" y="1962"/>
                  </a:lnTo>
                  <a:lnTo>
                    <a:pt x="11589" y="1775"/>
                  </a:lnTo>
                  <a:lnTo>
                    <a:pt x="10754" y="1602"/>
                  </a:lnTo>
                  <a:lnTo>
                    <a:pt x="9920" y="1421"/>
                  </a:lnTo>
                  <a:lnTo>
                    <a:pt x="9062" y="1255"/>
                  </a:lnTo>
                  <a:lnTo>
                    <a:pt x="8180" y="1089"/>
                  </a:lnTo>
                  <a:lnTo>
                    <a:pt x="7287" y="929"/>
                  </a:lnTo>
                  <a:lnTo>
                    <a:pt x="6382" y="770"/>
                  </a:lnTo>
                  <a:lnTo>
                    <a:pt x="5454" y="624"/>
                  </a:lnTo>
                  <a:lnTo>
                    <a:pt x="4502" y="485"/>
                  </a:lnTo>
                  <a:lnTo>
                    <a:pt x="3538" y="347"/>
                  </a:lnTo>
                  <a:lnTo>
                    <a:pt x="2551" y="222"/>
                  </a:lnTo>
                  <a:lnTo>
                    <a:pt x="1552" y="10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1"/>
            <p:cNvSpPr/>
            <p:nvPr/>
          </p:nvSpPr>
          <p:spPr>
            <a:xfrm>
              <a:off x="-4236587" y="3815555"/>
              <a:ext cx="1637612" cy="573115"/>
            </a:xfrm>
            <a:custGeom>
              <a:avLst/>
              <a:gdLst/>
              <a:ahLst/>
              <a:cxnLst/>
              <a:rect l="l" t="t" r="r" b="b"/>
              <a:pathLst>
                <a:path w="36353" h="7958" fill="none" extrusionOk="0">
                  <a:moveTo>
                    <a:pt x="529" y="0"/>
                  </a:moveTo>
                  <a:lnTo>
                    <a:pt x="529" y="0"/>
                  </a:lnTo>
                  <a:lnTo>
                    <a:pt x="1552" y="104"/>
                  </a:lnTo>
                  <a:lnTo>
                    <a:pt x="2551" y="222"/>
                  </a:lnTo>
                  <a:lnTo>
                    <a:pt x="3538" y="347"/>
                  </a:lnTo>
                  <a:lnTo>
                    <a:pt x="4502" y="485"/>
                  </a:lnTo>
                  <a:lnTo>
                    <a:pt x="5454" y="624"/>
                  </a:lnTo>
                  <a:lnTo>
                    <a:pt x="6382" y="770"/>
                  </a:lnTo>
                  <a:lnTo>
                    <a:pt x="7287" y="929"/>
                  </a:lnTo>
                  <a:lnTo>
                    <a:pt x="8180" y="1089"/>
                  </a:lnTo>
                  <a:lnTo>
                    <a:pt x="9062" y="1255"/>
                  </a:lnTo>
                  <a:lnTo>
                    <a:pt x="9920" y="1421"/>
                  </a:lnTo>
                  <a:lnTo>
                    <a:pt x="10754" y="1602"/>
                  </a:lnTo>
                  <a:lnTo>
                    <a:pt x="11589" y="1775"/>
                  </a:lnTo>
                  <a:lnTo>
                    <a:pt x="12400" y="1962"/>
                  </a:lnTo>
                  <a:lnTo>
                    <a:pt x="13199" y="2142"/>
                  </a:lnTo>
                  <a:lnTo>
                    <a:pt x="13975" y="2329"/>
                  </a:lnTo>
                  <a:lnTo>
                    <a:pt x="14750" y="2517"/>
                  </a:lnTo>
                  <a:lnTo>
                    <a:pt x="16243" y="2891"/>
                  </a:lnTo>
                  <a:lnTo>
                    <a:pt x="17677" y="3265"/>
                  </a:lnTo>
                  <a:lnTo>
                    <a:pt x="20415" y="3993"/>
                  </a:lnTo>
                  <a:lnTo>
                    <a:pt x="21708" y="4340"/>
                  </a:lnTo>
                  <a:lnTo>
                    <a:pt x="22977" y="4665"/>
                  </a:lnTo>
                  <a:lnTo>
                    <a:pt x="23589" y="4818"/>
                  </a:lnTo>
                  <a:lnTo>
                    <a:pt x="24200" y="4963"/>
                  </a:lnTo>
                  <a:lnTo>
                    <a:pt x="24787" y="5102"/>
                  </a:lnTo>
                  <a:lnTo>
                    <a:pt x="25387" y="5234"/>
                  </a:lnTo>
                  <a:lnTo>
                    <a:pt x="25387" y="5234"/>
                  </a:lnTo>
                  <a:lnTo>
                    <a:pt x="26527" y="5476"/>
                  </a:lnTo>
                  <a:lnTo>
                    <a:pt x="27632" y="5691"/>
                  </a:lnTo>
                  <a:lnTo>
                    <a:pt x="28689" y="5885"/>
                  </a:lnTo>
                  <a:lnTo>
                    <a:pt x="29195" y="5969"/>
                  </a:lnTo>
                  <a:lnTo>
                    <a:pt x="29688" y="6045"/>
                  </a:lnTo>
                  <a:lnTo>
                    <a:pt x="30159" y="6121"/>
                  </a:lnTo>
                  <a:lnTo>
                    <a:pt x="30629" y="6183"/>
                  </a:lnTo>
                  <a:lnTo>
                    <a:pt x="31075" y="6246"/>
                  </a:lnTo>
                  <a:lnTo>
                    <a:pt x="31510" y="6294"/>
                  </a:lnTo>
                  <a:lnTo>
                    <a:pt x="31921" y="6343"/>
                  </a:lnTo>
                  <a:lnTo>
                    <a:pt x="32321" y="6378"/>
                  </a:lnTo>
                  <a:lnTo>
                    <a:pt x="32709" y="6412"/>
                  </a:lnTo>
                  <a:lnTo>
                    <a:pt x="33073" y="6440"/>
                  </a:lnTo>
                  <a:lnTo>
                    <a:pt x="33426" y="6461"/>
                  </a:lnTo>
                  <a:lnTo>
                    <a:pt x="33767" y="6475"/>
                  </a:lnTo>
                  <a:lnTo>
                    <a:pt x="34084" y="6475"/>
                  </a:lnTo>
                  <a:lnTo>
                    <a:pt x="34378" y="6482"/>
                  </a:lnTo>
                  <a:lnTo>
                    <a:pt x="34648" y="6475"/>
                  </a:lnTo>
                  <a:lnTo>
                    <a:pt x="34907" y="6461"/>
                  </a:lnTo>
                  <a:lnTo>
                    <a:pt x="35154" y="6440"/>
                  </a:lnTo>
                  <a:lnTo>
                    <a:pt x="35365" y="6412"/>
                  </a:lnTo>
                  <a:lnTo>
                    <a:pt x="35565" y="6384"/>
                  </a:lnTo>
                  <a:lnTo>
                    <a:pt x="35741" y="6343"/>
                  </a:lnTo>
                  <a:lnTo>
                    <a:pt x="35906" y="6301"/>
                  </a:lnTo>
                  <a:lnTo>
                    <a:pt x="36035" y="6246"/>
                  </a:lnTo>
                  <a:lnTo>
                    <a:pt x="36153" y="6190"/>
                  </a:lnTo>
                  <a:lnTo>
                    <a:pt x="36235" y="6128"/>
                  </a:lnTo>
                  <a:lnTo>
                    <a:pt x="36305" y="6059"/>
                  </a:lnTo>
                  <a:lnTo>
                    <a:pt x="36352" y="5982"/>
                  </a:lnTo>
                  <a:lnTo>
                    <a:pt x="35823" y="7459"/>
                  </a:lnTo>
                  <a:lnTo>
                    <a:pt x="35823" y="7459"/>
                  </a:lnTo>
                  <a:lnTo>
                    <a:pt x="35788" y="7535"/>
                  </a:lnTo>
                  <a:lnTo>
                    <a:pt x="35718" y="7604"/>
                  </a:lnTo>
                  <a:lnTo>
                    <a:pt x="35624" y="7674"/>
                  </a:lnTo>
                  <a:lnTo>
                    <a:pt x="35518" y="7729"/>
                  </a:lnTo>
                  <a:lnTo>
                    <a:pt x="35377" y="7778"/>
                  </a:lnTo>
                  <a:lnTo>
                    <a:pt x="35224" y="7826"/>
                  </a:lnTo>
                  <a:lnTo>
                    <a:pt x="35048" y="7861"/>
                  </a:lnTo>
                  <a:lnTo>
                    <a:pt x="34848" y="7896"/>
                  </a:lnTo>
                  <a:lnTo>
                    <a:pt x="34625" y="7923"/>
                  </a:lnTo>
                  <a:lnTo>
                    <a:pt x="34390" y="7937"/>
                  </a:lnTo>
                  <a:lnTo>
                    <a:pt x="34131" y="7951"/>
                  </a:lnTo>
                  <a:lnTo>
                    <a:pt x="33849" y="7958"/>
                  </a:lnTo>
                  <a:lnTo>
                    <a:pt x="33555" y="7958"/>
                  </a:lnTo>
                  <a:lnTo>
                    <a:pt x="33238" y="7951"/>
                  </a:lnTo>
                  <a:lnTo>
                    <a:pt x="32909" y="7937"/>
                  </a:lnTo>
                  <a:lnTo>
                    <a:pt x="32556" y="7916"/>
                  </a:lnTo>
                  <a:lnTo>
                    <a:pt x="32192" y="7896"/>
                  </a:lnTo>
                  <a:lnTo>
                    <a:pt x="31804" y="7861"/>
                  </a:lnTo>
                  <a:lnTo>
                    <a:pt x="31404" y="7819"/>
                  </a:lnTo>
                  <a:lnTo>
                    <a:pt x="30981" y="7778"/>
                  </a:lnTo>
                  <a:lnTo>
                    <a:pt x="30546" y="7722"/>
                  </a:lnTo>
                  <a:lnTo>
                    <a:pt x="30100" y="7667"/>
                  </a:lnTo>
                  <a:lnTo>
                    <a:pt x="29641" y="7598"/>
                  </a:lnTo>
                  <a:lnTo>
                    <a:pt x="29160" y="7528"/>
                  </a:lnTo>
                  <a:lnTo>
                    <a:pt x="28666" y="7452"/>
                  </a:lnTo>
                  <a:lnTo>
                    <a:pt x="28161" y="7362"/>
                  </a:lnTo>
                  <a:lnTo>
                    <a:pt x="27115" y="7175"/>
                  </a:lnTo>
                  <a:lnTo>
                    <a:pt x="26010" y="6960"/>
                  </a:lnTo>
                  <a:lnTo>
                    <a:pt x="24858" y="6717"/>
                  </a:lnTo>
                  <a:lnTo>
                    <a:pt x="24858" y="6717"/>
                  </a:lnTo>
                  <a:lnTo>
                    <a:pt x="24270" y="6585"/>
                  </a:lnTo>
                  <a:lnTo>
                    <a:pt x="23671" y="6447"/>
                  </a:lnTo>
                  <a:lnTo>
                    <a:pt x="23071" y="6301"/>
                  </a:lnTo>
                  <a:lnTo>
                    <a:pt x="22449" y="6142"/>
                  </a:lnTo>
                  <a:lnTo>
                    <a:pt x="21191" y="5823"/>
                  </a:lnTo>
                  <a:lnTo>
                    <a:pt x="19886" y="5476"/>
                  </a:lnTo>
                  <a:lnTo>
                    <a:pt x="17160" y="4749"/>
                  </a:lnTo>
                  <a:lnTo>
                    <a:pt x="15714" y="4374"/>
                  </a:lnTo>
                  <a:lnTo>
                    <a:pt x="14221" y="4000"/>
                  </a:lnTo>
                  <a:lnTo>
                    <a:pt x="13458" y="3813"/>
                  </a:lnTo>
                  <a:lnTo>
                    <a:pt x="12670" y="3626"/>
                  </a:lnTo>
                  <a:lnTo>
                    <a:pt x="11871" y="3438"/>
                  </a:lnTo>
                  <a:lnTo>
                    <a:pt x="11060" y="3258"/>
                  </a:lnTo>
                  <a:lnTo>
                    <a:pt x="10237" y="3078"/>
                  </a:lnTo>
                  <a:lnTo>
                    <a:pt x="9391" y="2905"/>
                  </a:lnTo>
                  <a:lnTo>
                    <a:pt x="8533" y="2731"/>
                  </a:lnTo>
                  <a:lnTo>
                    <a:pt x="7663" y="2572"/>
                  </a:lnTo>
                  <a:lnTo>
                    <a:pt x="6770" y="2406"/>
                  </a:lnTo>
                  <a:lnTo>
                    <a:pt x="5853" y="2253"/>
                  </a:lnTo>
                  <a:lnTo>
                    <a:pt x="4925" y="2108"/>
                  </a:lnTo>
                  <a:lnTo>
                    <a:pt x="3985" y="1962"/>
                  </a:lnTo>
                  <a:lnTo>
                    <a:pt x="3009" y="1830"/>
                  </a:lnTo>
                  <a:lnTo>
                    <a:pt x="2034" y="1705"/>
                  </a:lnTo>
                  <a:lnTo>
                    <a:pt x="1023" y="1588"/>
                  </a:lnTo>
                  <a:lnTo>
                    <a:pt x="0" y="1484"/>
                  </a:lnTo>
                  <a:lnTo>
                    <a:pt x="5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1"/>
            <p:cNvSpPr/>
            <p:nvPr/>
          </p:nvSpPr>
          <p:spPr>
            <a:xfrm>
              <a:off x="-4189469" y="3601877"/>
              <a:ext cx="1637612" cy="573691"/>
            </a:xfrm>
            <a:custGeom>
              <a:avLst/>
              <a:gdLst/>
              <a:ahLst/>
              <a:cxnLst/>
              <a:rect l="l" t="t" r="r" b="b"/>
              <a:pathLst>
                <a:path w="36353" h="7966" extrusionOk="0">
                  <a:moveTo>
                    <a:pt x="529" y="0"/>
                  </a:moveTo>
                  <a:lnTo>
                    <a:pt x="0" y="1484"/>
                  </a:lnTo>
                  <a:lnTo>
                    <a:pt x="1023" y="1595"/>
                  </a:lnTo>
                  <a:lnTo>
                    <a:pt x="2034" y="1706"/>
                  </a:lnTo>
                  <a:lnTo>
                    <a:pt x="3009" y="1837"/>
                  </a:lnTo>
                  <a:lnTo>
                    <a:pt x="3985" y="1969"/>
                  </a:lnTo>
                  <a:lnTo>
                    <a:pt x="4925" y="2108"/>
                  </a:lnTo>
                  <a:lnTo>
                    <a:pt x="5853" y="2260"/>
                  </a:lnTo>
                  <a:lnTo>
                    <a:pt x="6770" y="2413"/>
                  </a:lnTo>
                  <a:lnTo>
                    <a:pt x="7663" y="2572"/>
                  </a:lnTo>
                  <a:lnTo>
                    <a:pt x="8533" y="2739"/>
                  </a:lnTo>
                  <a:lnTo>
                    <a:pt x="9391" y="2912"/>
                  </a:lnTo>
                  <a:lnTo>
                    <a:pt x="10237" y="3085"/>
                  </a:lnTo>
                  <a:lnTo>
                    <a:pt x="11060" y="3265"/>
                  </a:lnTo>
                  <a:lnTo>
                    <a:pt x="11871" y="3446"/>
                  </a:lnTo>
                  <a:lnTo>
                    <a:pt x="12670" y="3626"/>
                  </a:lnTo>
                  <a:lnTo>
                    <a:pt x="13458" y="3813"/>
                  </a:lnTo>
                  <a:lnTo>
                    <a:pt x="14222" y="4000"/>
                  </a:lnTo>
                  <a:lnTo>
                    <a:pt x="15714" y="4381"/>
                  </a:lnTo>
                  <a:lnTo>
                    <a:pt x="17160" y="4756"/>
                  </a:lnTo>
                  <a:lnTo>
                    <a:pt x="19886" y="5484"/>
                  </a:lnTo>
                  <a:lnTo>
                    <a:pt x="21191" y="5823"/>
                  </a:lnTo>
                  <a:lnTo>
                    <a:pt x="22449" y="6149"/>
                  </a:lnTo>
                  <a:lnTo>
                    <a:pt x="23071" y="6301"/>
                  </a:lnTo>
                  <a:lnTo>
                    <a:pt x="23671" y="6447"/>
                  </a:lnTo>
                  <a:lnTo>
                    <a:pt x="24270" y="6586"/>
                  </a:lnTo>
                  <a:lnTo>
                    <a:pt x="24858" y="6717"/>
                  </a:lnTo>
                  <a:lnTo>
                    <a:pt x="26010" y="6960"/>
                  </a:lnTo>
                  <a:lnTo>
                    <a:pt x="27115" y="7182"/>
                  </a:lnTo>
                  <a:lnTo>
                    <a:pt x="28161" y="7369"/>
                  </a:lnTo>
                  <a:lnTo>
                    <a:pt x="28666" y="7452"/>
                  </a:lnTo>
                  <a:lnTo>
                    <a:pt x="29160" y="7535"/>
                  </a:lnTo>
                  <a:lnTo>
                    <a:pt x="29641" y="7605"/>
                  </a:lnTo>
                  <a:lnTo>
                    <a:pt x="30100" y="7667"/>
                  </a:lnTo>
                  <a:lnTo>
                    <a:pt x="30546" y="7729"/>
                  </a:lnTo>
                  <a:lnTo>
                    <a:pt x="30981" y="7778"/>
                  </a:lnTo>
                  <a:lnTo>
                    <a:pt x="31404" y="7826"/>
                  </a:lnTo>
                  <a:lnTo>
                    <a:pt x="31804" y="7868"/>
                  </a:lnTo>
                  <a:lnTo>
                    <a:pt x="32192" y="7896"/>
                  </a:lnTo>
                  <a:lnTo>
                    <a:pt x="32556" y="7924"/>
                  </a:lnTo>
                  <a:lnTo>
                    <a:pt x="32909" y="7944"/>
                  </a:lnTo>
                  <a:lnTo>
                    <a:pt x="33238" y="7958"/>
                  </a:lnTo>
                  <a:lnTo>
                    <a:pt x="33555" y="7965"/>
                  </a:lnTo>
                  <a:lnTo>
                    <a:pt x="33849" y="7965"/>
                  </a:lnTo>
                  <a:lnTo>
                    <a:pt x="34131" y="7958"/>
                  </a:lnTo>
                  <a:lnTo>
                    <a:pt x="34390" y="7944"/>
                  </a:lnTo>
                  <a:lnTo>
                    <a:pt x="34625" y="7924"/>
                  </a:lnTo>
                  <a:lnTo>
                    <a:pt x="34848" y="7903"/>
                  </a:lnTo>
                  <a:lnTo>
                    <a:pt x="35048" y="7868"/>
                  </a:lnTo>
                  <a:lnTo>
                    <a:pt x="35224" y="7826"/>
                  </a:lnTo>
                  <a:lnTo>
                    <a:pt x="35377" y="7785"/>
                  </a:lnTo>
                  <a:lnTo>
                    <a:pt x="35518" y="7736"/>
                  </a:lnTo>
                  <a:lnTo>
                    <a:pt x="35624" y="7674"/>
                  </a:lnTo>
                  <a:lnTo>
                    <a:pt x="35718" y="7612"/>
                  </a:lnTo>
                  <a:lnTo>
                    <a:pt x="35776" y="7542"/>
                  </a:lnTo>
                  <a:lnTo>
                    <a:pt x="35823" y="7466"/>
                  </a:lnTo>
                  <a:lnTo>
                    <a:pt x="36352" y="5983"/>
                  </a:lnTo>
                  <a:lnTo>
                    <a:pt x="36305" y="6059"/>
                  </a:lnTo>
                  <a:lnTo>
                    <a:pt x="36235" y="6128"/>
                  </a:lnTo>
                  <a:lnTo>
                    <a:pt x="36153" y="6197"/>
                  </a:lnTo>
                  <a:lnTo>
                    <a:pt x="36035" y="6253"/>
                  </a:lnTo>
                  <a:lnTo>
                    <a:pt x="35906" y="6301"/>
                  </a:lnTo>
                  <a:lnTo>
                    <a:pt x="35741" y="6350"/>
                  </a:lnTo>
                  <a:lnTo>
                    <a:pt x="35565" y="6385"/>
                  </a:lnTo>
                  <a:lnTo>
                    <a:pt x="35365" y="6419"/>
                  </a:lnTo>
                  <a:lnTo>
                    <a:pt x="35154" y="6447"/>
                  </a:lnTo>
                  <a:lnTo>
                    <a:pt x="34907" y="6461"/>
                  </a:lnTo>
                  <a:lnTo>
                    <a:pt x="34648" y="6475"/>
                  </a:lnTo>
                  <a:lnTo>
                    <a:pt x="34378" y="6482"/>
                  </a:lnTo>
                  <a:lnTo>
                    <a:pt x="34072" y="6482"/>
                  </a:lnTo>
                  <a:lnTo>
                    <a:pt x="33767" y="6475"/>
                  </a:lnTo>
                  <a:lnTo>
                    <a:pt x="33426" y="6461"/>
                  </a:lnTo>
                  <a:lnTo>
                    <a:pt x="33073" y="6440"/>
                  </a:lnTo>
                  <a:lnTo>
                    <a:pt x="32709" y="6419"/>
                  </a:lnTo>
                  <a:lnTo>
                    <a:pt x="32321" y="6385"/>
                  </a:lnTo>
                  <a:lnTo>
                    <a:pt x="31921" y="6343"/>
                  </a:lnTo>
                  <a:lnTo>
                    <a:pt x="31510" y="6301"/>
                  </a:lnTo>
                  <a:lnTo>
                    <a:pt x="31075" y="6246"/>
                  </a:lnTo>
                  <a:lnTo>
                    <a:pt x="30629" y="6191"/>
                  </a:lnTo>
                  <a:lnTo>
                    <a:pt x="30159" y="6121"/>
                  </a:lnTo>
                  <a:lnTo>
                    <a:pt x="29677" y="6052"/>
                  </a:lnTo>
                  <a:lnTo>
                    <a:pt x="29195" y="5976"/>
                  </a:lnTo>
                  <a:lnTo>
                    <a:pt x="28689" y="5886"/>
                  </a:lnTo>
                  <a:lnTo>
                    <a:pt x="27632" y="5698"/>
                  </a:lnTo>
                  <a:lnTo>
                    <a:pt x="26527" y="5484"/>
                  </a:lnTo>
                  <a:lnTo>
                    <a:pt x="25387" y="5241"/>
                  </a:lnTo>
                  <a:lnTo>
                    <a:pt x="24787" y="5109"/>
                  </a:lnTo>
                  <a:lnTo>
                    <a:pt x="24200" y="4971"/>
                  </a:lnTo>
                  <a:lnTo>
                    <a:pt x="23589" y="4818"/>
                  </a:lnTo>
                  <a:lnTo>
                    <a:pt x="22977" y="4666"/>
                  </a:lnTo>
                  <a:lnTo>
                    <a:pt x="21708" y="4347"/>
                  </a:lnTo>
                  <a:lnTo>
                    <a:pt x="20415" y="4000"/>
                  </a:lnTo>
                  <a:lnTo>
                    <a:pt x="17677" y="3272"/>
                  </a:lnTo>
                  <a:lnTo>
                    <a:pt x="16243" y="2898"/>
                  </a:lnTo>
                  <a:lnTo>
                    <a:pt x="14750" y="2524"/>
                  </a:lnTo>
                  <a:lnTo>
                    <a:pt x="13975" y="2336"/>
                  </a:lnTo>
                  <a:lnTo>
                    <a:pt x="13199" y="2149"/>
                  </a:lnTo>
                  <a:lnTo>
                    <a:pt x="12400" y="1962"/>
                  </a:lnTo>
                  <a:lnTo>
                    <a:pt x="11589" y="1782"/>
                  </a:lnTo>
                  <a:lnTo>
                    <a:pt x="10754" y="1602"/>
                  </a:lnTo>
                  <a:lnTo>
                    <a:pt x="9920" y="1428"/>
                  </a:lnTo>
                  <a:lnTo>
                    <a:pt x="9062" y="1255"/>
                  </a:lnTo>
                  <a:lnTo>
                    <a:pt x="8180" y="1089"/>
                  </a:lnTo>
                  <a:lnTo>
                    <a:pt x="7287" y="929"/>
                  </a:lnTo>
                  <a:lnTo>
                    <a:pt x="6382" y="777"/>
                  </a:lnTo>
                  <a:lnTo>
                    <a:pt x="5454" y="631"/>
                  </a:lnTo>
                  <a:lnTo>
                    <a:pt x="4502" y="486"/>
                  </a:lnTo>
                  <a:lnTo>
                    <a:pt x="3538" y="354"/>
                  </a:lnTo>
                  <a:lnTo>
                    <a:pt x="2551" y="229"/>
                  </a:lnTo>
                  <a:lnTo>
                    <a:pt x="1552" y="111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1"/>
            <p:cNvSpPr/>
            <p:nvPr/>
          </p:nvSpPr>
          <p:spPr>
            <a:xfrm>
              <a:off x="-4189469" y="3601877"/>
              <a:ext cx="1637612" cy="573691"/>
            </a:xfrm>
            <a:custGeom>
              <a:avLst/>
              <a:gdLst/>
              <a:ahLst/>
              <a:cxnLst/>
              <a:rect l="l" t="t" r="r" b="b"/>
              <a:pathLst>
                <a:path w="36353" h="7966" fill="none" extrusionOk="0">
                  <a:moveTo>
                    <a:pt x="529" y="0"/>
                  </a:moveTo>
                  <a:lnTo>
                    <a:pt x="529" y="0"/>
                  </a:lnTo>
                  <a:lnTo>
                    <a:pt x="1552" y="111"/>
                  </a:lnTo>
                  <a:lnTo>
                    <a:pt x="2551" y="229"/>
                  </a:lnTo>
                  <a:lnTo>
                    <a:pt x="3538" y="354"/>
                  </a:lnTo>
                  <a:lnTo>
                    <a:pt x="4502" y="486"/>
                  </a:lnTo>
                  <a:lnTo>
                    <a:pt x="5454" y="631"/>
                  </a:lnTo>
                  <a:lnTo>
                    <a:pt x="6382" y="777"/>
                  </a:lnTo>
                  <a:lnTo>
                    <a:pt x="7287" y="929"/>
                  </a:lnTo>
                  <a:lnTo>
                    <a:pt x="8180" y="1089"/>
                  </a:lnTo>
                  <a:lnTo>
                    <a:pt x="9062" y="1255"/>
                  </a:lnTo>
                  <a:lnTo>
                    <a:pt x="9920" y="1428"/>
                  </a:lnTo>
                  <a:lnTo>
                    <a:pt x="10754" y="1602"/>
                  </a:lnTo>
                  <a:lnTo>
                    <a:pt x="11589" y="1782"/>
                  </a:lnTo>
                  <a:lnTo>
                    <a:pt x="12400" y="1962"/>
                  </a:lnTo>
                  <a:lnTo>
                    <a:pt x="13199" y="2149"/>
                  </a:lnTo>
                  <a:lnTo>
                    <a:pt x="13975" y="2336"/>
                  </a:lnTo>
                  <a:lnTo>
                    <a:pt x="14750" y="2524"/>
                  </a:lnTo>
                  <a:lnTo>
                    <a:pt x="16243" y="2898"/>
                  </a:lnTo>
                  <a:lnTo>
                    <a:pt x="17677" y="3272"/>
                  </a:lnTo>
                  <a:lnTo>
                    <a:pt x="20415" y="4000"/>
                  </a:lnTo>
                  <a:lnTo>
                    <a:pt x="21708" y="4347"/>
                  </a:lnTo>
                  <a:lnTo>
                    <a:pt x="22977" y="4666"/>
                  </a:lnTo>
                  <a:lnTo>
                    <a:pt x="23589" y="4818"/>
                  </a:lnTo>
                  <a:lnTo>
                    <a:pt x="24200" y="4971"/>
                  </a:lnTo>
                  <a:lnTo>
                    <a:pt x="24787" y="5109"/>
                  </a:lnTo>
                  <a:lnTo>
                    <a:pt x="25387" y="5241"/>
                  </a:lnTo>
                  <a:lnTo>
                    <a:pt x="25387" y="5241"/>
                  </a:lnTo>
                  <a:lnTo>
                    <a:pt x="26527" y="5484"/>
                  </a:lnTo>
                  <a:lnTo>
                    <a:pt x="27632" y="5698"/>
                  </a:lnTo>
                  <a:lnTo>
                    <a:pt x="28689" y="5886"/>
                  </a:lnTo>
                  <a:lnTo>
                    <a:pt x="29195" y="5976"/>
                  </a:lnTo>
                  <a:lnTo>
                    <a:pt x="29677" y="6052"/>
                  </a:lnTo>
                  <a:lnTo>
                    <a:pt x="30159" y="6121"/>
                  </a:lnTo>
                  <a:lnTo>
                    <a:pt x="30629" y="6191"/>
                  </a:lnTo>
                  <a:lnTo>
                    <a:pt x="31075" y="6246"/>
                  </a:lnTo>
                  <a:lnTo>
                    <a:pt x="31510" y="6301"/>
                  </a:lnTo>
                  <a:lnTo>
                    <a:pt x="31921" y="6343"/>
                  </a:lnTo>
                  <a:lnTo>
                    <a:pt x="32321" y="6385"/>
                  </a:lnTo>
                  <a:lnTo>
                    <a:pt x="32709" y="6419"/>
                  </a:lnTo>
                  <a:lnTo>
                    <a:pt x="33073" y="6440"/>
                  </a:lnTo>
                  <a:lnTo>
                    <a:pt x="33426" y="6461"/>
                  </a:lnTo>
                  <a:lnTo>
                    <a:pt x="33767" y="6475"/>
                  </a:lnTo>
                  <a:lnTo>
                    <a:pt x="34072" y="6482"/>
                  </a:lnTo>
                  <a:lnTo>
                    <a:pt x="34378" y="6482"/>
                  </a:lnTo>
                  <a:lnTo>
                    <a:pt x="34648" y="6475"/>
                  </a:lnTo>
                  <a:lnTo>
                    <a:pt x="34907" y="6461"/>
                  </a:lnTo>
                  <a:lnTo>
                    <a:pt x="35154" y="6447"/>
                  </a:lnTo>
                  <a:lnTo>
                    <a:pt x="35365" y="6419"/>
                  </a:lnTo>
                  <a:lnTo>
                    <a:pt x="35565" y="6385"/>
                  </a:lnTo>
                  <a:lnTo>
                    <a:pt x="35741" y="6350"/>
                  </a:lnTo>
                  <a:lnTo>
                    <a:pt x="35906" y="6301"/>
                  </a:lnTo>
                  <a:lnTo>
                    <a:pt x="36035" y="6253"/>
                  </a:lnTo>
                  <a:lnTo>
                    <a:pt x="36153" y="6197"/>
                  </a:lnTo>
                  <a:lnTo>
                    <a:pt x="36235" y="6128"/>
                  </a:lnTo>
                  <a:lnTo>
                    <a:pt x="36305" y="6059"/>
                  </a:lnTo>
                  <a:lnTo>
                    <a:pt x="36352" y="5983"/>
                  </a:lnTo>
                  <a:lnTo>
                    <a:pt x="35823" y="7466"/>
                  </a:lnTo>
                  <a:lnTo>
                    <a:pt x="35823" y="7466"/>
                  </a:lnTo>
                  <a:lnTo>
                    <a:pt x="35776" y="7542"/>
                  </a:lnTo>
                  <a:lnTo>
                    <a:pt x="35718" y="7612"/>
                  </a:lnTo>
                  <a:lnTo>
                    <a:pt x="35624" y="7674"/>
                  </a:lnTo>
                  <a:lnTo>
                    <a:pt x="35518" y="7736"/>
                  </a:lnTo>
                  <a:lnTo>
                    <a:pt x="35377" y="7785"/>
                  </a:lnTo>
                  <a:lnTo>
                    <a:pt x="35224" y="7826"/>
                  </a:lnTo>
                  <a:lnTo>
                    <a:pt x="35048" y="7868"/>
                  </a:lnTo>
                  <a:lnTo>
                    <a:pt x="34848" y="7903"/>
                  </a:lnTo>
                  <a:lnTo>
                    <a:pt x="34625" y="7924"/>
                  </a:lnTo>
                  <a:lnTo>
                    <a:pt x="34390" y="7944"/>
                  </a:lnTo>
                  <a:lnTo>
                    <a:pt x="34131" y="7958"/>
                  </a:lnTo>
                  <a:lnTo>
                    <a:pt x="33849" y="7965"/>
                  </a:lnTo>
                  <a:lnTo>
                    <a:pt x="33555" y="7965"/>
                  </a:lnTo>
                  <a:lnTo>
                    <a:pt x="33238" y="7958"/>
                  </a:lnTo>
                  <a:lnTo>
                    <a:pt x="32909" y="7944"/>
                  </a:lnTo>
                  <a:lnTo>
                    <a:pt x="32556" y="7924"/>
                  </a:lnTo>
                  <a:lnTo>
                    <a:pt x="32192" y="7896"/>
                  </a:lnTo>
                  <a:lnTo>
                    <a:pt x="31804" y="7868"/>
                  </a:lnTo>
                  <a:lnTo>
                    <a:pt x="31404" y="7826"/>
                  </a:lnTo>
                  <a:lnTo>
                    <a:pt x="30981" y="7778"/>
                  </a:lnTo>
                  <a:lnTo>
                    <a:pt x="30546" y="7729"/>
                  </a:lnTo>
                  <a:lnTo>
                    <a:pt x="30100" y="7667"/>
                  </a:lnTo>
                  <a:lnTo>
                    <a:pt x="29641" y="7605"/>
                  </a:lnTo>
                  <a:lnTo>
                    <a:pt x="29160" y="7535"/>
                  </a:lnTo>
                  <a:lnTo>
                    <a:pt x="28666" y="7452"/>
                  </a:lnTo>
                  <a:lnTo>
                    <a:pt x="28161" y="7369"/>
                  </a:lnTo>
                  <a:lnTo>
                    <a:pt x="27115" y="7182"/>
                  </a:lnTo>
                  <a:lnTo>
                    <a:pt x="26010" y="6960"/>
                  </a:lnTo>
                  <a:lnTo>
                    <a:pt x="24858" y="6717"/>
                  </a:lnTo>
                  <a:lnTo>
                    <a:pt x="24858" y="6717"/>
                  </a:lnTo>
                  <a:lnTo>
                    <a:pt x="24270" y="6586"/>
                  </a:lnTo>
                  <a:lnTo>
                    <a:pt x="23671" y="6447"/>
                  </a:lnTo>
                  <a:lnTo>
                    <a:pt x="23071" y="6301"/>
                  </a:lnTo>
                  <a:lnTo>
                    <a:pt x="22449" y="6149"/>
                  </a:lnTo>
                  <a:lnTo>
                    <a:pt x="21191" y="5823"/>
                  </a:lnTo>
                  <a:lnTo>
                    <a:pt x="19886" y="5484"/>
                  </a:lnTo>
                  <a:lnTo>
                    <a:pt x="17160" y="4756"/>
                  </a:lnTo>
                  <a:lnTo>
                    <a:pt x="15714" y="4381"/>
                  </a:lnTo>
                  <a:lnTo>
                    <a:pt x="14222" y="4000"/>
                  </a:lnTo>
                  <a:lnTo>
                    <a:pt x="13458" y="3813"/>
                  </a:lnTo>
                  <a:lnTo>
                    <a:pt x="12670" y="3626"/>
                  </a:lnTo>
                  <a:lnTo>
                    <a:pt x="11871" y="3446"/>
                  </a:lnTo>
                  <a:lnTo>
                    <a:pt x="11060" y="3265"/>
                  </a:lnTo>
                  <a:lnTo>
                    <a:pt x="10237" y="3085"/>
                  </a:lnTo>
                  <a:lnTo>
                    <a:pt x="9391" y="2912"/>
                  </a:lnTo>
                  <a:lnTo>
                    <a:pt x="8533" y="2739"/>
                  </a:lnTo>
                  <a:lnTo>
                    <a:pt x="7663" y="2572"/>
                  </a:lnTo>
                  <a:lnTo>
                    <a:pt x="6770" y="2413"/>
                  </a:lnTo>
                  <a:lnTo>
                    <a:pt x="5853" y="2260"/>
                  </a:lnTo>
                  <a:lnTo>
                    <a:pt x="4925" y="2108"/>
                  </a:lnTo>
                  <a:lnTo>
                    <a:pt x="3985" y="1969"/>
                  </a:lnTo>
                  <a:lnTo>
                    <a:pt x="3009" y="1837"/>
                  </a:lnTo>
                  <a:lnTo>
                    <a:pt x="2034" y="1706"/>
                  </a:lnTo>
                  <a:lnTo>
                    <a:pt x="1023" y="1595"/>
                  </a:lnTo>
                  <a:lnTo>
                    <a:pt x="0" y="1484"/>
                  </a:lnTo>
                  <a:lnTo>
                    <a:pt x="5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1"/>
            <p:cNvSpPr/>
            <p:nvPr/>
          </p:nvSpPr>
          <p:spPr>
            <a:xfrm>
              <a:off x="-4142352" y="3388703"/>
              <a:ext cx="1637612" cy="573187"/>
            </a:xfrm>
            <a:custGeom>
              <a:avLst/>
              <a:gdLst/>
              <a:ahLst/>
              <a:cxnLst/>
              <a:rect l="l" t="t" r="r" b="b"/>
              <a:pathLst>
                <a:path w="36353" h="7959" extrusionOk="0">
                  <a:moveTo>
                    <a:pt x="529" y="1"/>
                  </a:moveTo>
                  <a:lnTo>
                    <a:pt x="0" y="1484"/>
                  </a:lnTo>
                  <a:lnTo>
                    <a:pt x="1023" y="1588"/>
                  </a:lnTo>
                  <a:lnTo>
                    <a:pt x="2034" y="1706"/>
                  </a:lnTo>
                  <a:lnTo>
                    <a:pt x="3009" y="1831"/>
                  </a:lnTo>
                  <a:lnTo>
                    <a:pt x="3985" y="1962"/>
                  </a:lnTo>
                  <a:lnTo>
                    <a:pt x="4925" y="2108"/>
                  </a:lnTo>
                  <a:lnTo>
                    <a:pt x="5853" y="2253"/>
                  </a:lnTo>
                  <a:lnTo>
                    <a:pt x="6770" y="2413"/>
                  </a:lnTo>
                  <a:lnTo>
                    <a:pt x="7663" y="2572"/>
                  </a:lnTo>
                  <a:lnTo>
                    <a:pt x="8533" y="2739"/>
                  </a:lnTo>
                  <a:lnTo>
                    <a:pt x="9391" y="2905"/>
                  </a:lnTo>
                  <a:lnTo>
                    <a:pt x="10237" y="3078"/>
                  </a:lnTo>
                  <a:lnTo>
                    <a:pt x="11060" y="3259"/>
                  </a:lnTo>
                  <a:lnTo>
                    <a:pt x="11871" y="3439"/>
                  </a:lnTo>
                  <a:lnTo>
                    <a:pt x="12670" y="3626"/>
                  </a:lnTo>
                  <a:lnTo>
                    <a:pt x="13458" y="3813"/>
                  </a:lnTo>
                  <a:lnTo>
                    <a:pt x="14222" y="4000"/>
                  </a:lnTo>
                  <a:lnTo>
                    <a:pt x="15714" y="4375"/>
                  </a:lnTo>
                  <a:lnTo>
                    <a:pt x="17160" y="4749"/>
                  </a:lnTo>
                  <a:lnTo>
                    <a:pt x="19886" y="5477"/>
                  </a:lnTo>
                  <a:lnTo>
                    <a:pt x="21191" y="5823"/>
                  </a:lnTo>
                  <a:lnTo>
                    <a:pt x="22449" y="6149"/>
                  </a:lnTo>
                  <a:lnTo>
                    <a:pt x="23060" y="6302"/>
                  </a:lnTo>
                  <a:lnTo>
                    <a:pt x="23671" y="6447"/>
                  </a:lnTo>
                  <a:lnTo>
                    <a:pt x="24270" y="6586"/>
                  </a:lnTo>
                  <a:lnTo>
                    <a:pt x="24858" y="6717"/>
                  </a:lnTo>
                  <a:lnTo>
                    <a:pt x="26010" y="6960"/>
                  </a:lnTo>
                  <a:lnTo>
                    <a:pt x="27115" y="7175"/>
                  </a:lnTo>
                  <a:lnTo>
                    <a:pt x="28161" y="7369"/>
                  </a:lnTo>
                  <a:lnTo>
                    <a:pt x="28666" y="7452"/>
                  </a:lnTo>
                  <a:lnTo>
                    <a:pt x="29160" y="7529"/>
                  </a:lnTo>
                  <a:lnTo>
                    <a:pt x="29641" y="7598"/>
                  </a:lnTo>
                  <a:lnTo>
                    <a:pt x="30100" y="7667"/>
                  </a:lnTo>
                  <a:lnTo>
                    <a:pt x="30546" y="7723"/>
                  </a:lnTo>
                  <a:lnTo>
                    <a:pt x="30981" y="7778"/>
                  </a:lnTo>
                  <a:lnTo>
                    <a:pt x="31404" y="7827"/>
                  </a:lnTo>
                  <a:lnTo>
                    <a:pt x="31804" y="7861"/>
                  </a:lnTo>
                  <a:lnTo>
                    <a:pt x="32192" y="7896"/>
                  </a:lnTo>
                  <a:lnTo>
                    <a:pt x="32556" y="7924"/>
                  </a:lnTo>
                  <a:lnTo>
                    <a:pt x="32909" y="7937"/>
                  </a:lnTo>
                  <a:lnTo>
                    <a:pt x="33238" y="7951"/>
                  </a:lnTo>
                  <a:lnTo>
                    <a:pt x="33555" y="7958"/>
                  </a:lnTo>
                  <a:lnTo>
                    <a:pt x="33849" y="7958"/>
                  </a:lnTo>
                  <a:lnTo>
                    <a:pt x="34131" y="7951"/>
                  </a:lnTo>
                  <a:lnTo>
                    <a:pt x="34390" y="7944"/>
                  </a:lnTo>
                  <a:lnTo>
                    <a:pt x="34625" y="7924"/>
                  </a:lnTo>
                  <a:lnTo>
                    <a:pt x="34848" y="7896"/>
                  </a:lnTo>
                  <a:lnTo>
                    <a:pt x="35048" y="7868"/>
                  </a:lnTo>
                  <a:lnTo>
                    <a:pt x="35224" y="7827"/>
                  </a:lnTo>
                  <a:lnTo>
                    <a:pt x="35377" y="7785"/>
                  </a:lnTo>
                  <a:lnTo>
                    <a:pt x="35506" y="7730"/>
                  </a:lnTo>
                  <a:lnTo>
                    <a:pt x="35624" y="7674"/>
                  </a:lnTo>
                  <a:lnTo>
                    <a:pt x="35718" y="7612"/>
                  </a:lnTo>
                  <a:lnTo>
                    <a:pt x="35776" y="7535"/>
                  </a:lnTo>
                  <a:lnTo>
                    <a:pt x="35823" y="7459"/>
                  </a:lnTo>
                  <a:lnTo>
                    <a:pt x="36352" y="5983"/>
                  </a:lnTo>
                  <a:lnTo>
                    <a:pt x="36305" y="6059"/>
                  </a:lnTo>
                  <a:lnTo>
                    <a:pt x="36235" y="6128"/>
                  </a:lnTo>
                  <a:lnTo>
                    <a:pt x="36153" y="6191"/>
                  </a:lnTo>
                  <a:lnTo>
                    <a:pt x="36035" y="6246"/>
                  </a:lnTo>
                  <a:lnTo>
                    <a:pt x="35906" y="6302"/>
                  </a:lnTo>
                  <a:lnTo>
                    <a:pt x="35741" y="6343"/>
                  </a:lnTo>
                  <a:lnTo>
                    <a:pt x="35565" y="6385"/>
                  </a:lnTo>
                  <a:lnTo>
                    <a:pt x="35365" y="6412"/>
                  </a:lnTo>
                  <a:lnTo>
                    <a:pt x="35154" y="6440"/>
                  </a:lnTo>
                  <a:lnTo>
                    <a:pt x="34907" y="6461"/>
                  </a:lnTo>
                  <a:lnTo>
                    <a:pt x="34648" y="6475"/>
                  </a:lnTo>
                  <a:lnTo>
                    <a:pt x="34378" y="6482"/>
                  </a:lnTo>
                  <a:lnTo>
                    <a:pt x="34072" y="6482"/>
                  </a:lnTo>
                  <a:lnTo>
                    <a:pt x="33767" y="6475"/>
                  </a:lnTo>
                  <a:lnTo>
                    <a:pt x="33426" y="6461"/>
                  </a:lnTo>
                  <a:lnTo>
                    <a:pt x="33073" y="6440"/>
                  </a:lnTo>
                  <a:lnTo>
                    <a:pt x="32709" y="6412"/>
                  </a:lnTo>
                  <a:lnTo>
                    <a:pt x="32321" y="6378"/>
                  </a:lnTo>
                  <a:lnTo>
                    <a:pt x="31921" y="6343"/>
                  </a:lnTo>
                  <a:lnTo>
                    <a:pt x="31510" y="6295"/>
                  </a:lnTo>
                  <a:lnTo>
                    <a:pt x="31075" y="6246"/>
                  </a:lnTo>
                  <a:lnTo>
                    <a:pt x="30629" y="6184"/>
                  </a:lnTo>
                  <a:lnTo>
                    <a:pt x="30159" y="6121"/>
                  </a:lnTo>
                  <a:lnTo>
                    <a:pt x="29677" y="6045"/>
                  </a:lnTo>
                  <a:lnTo>
                    <a:pt x="29195" y="5969"/>
                  </a:lnTo>
                  <a:lnTo>
                    <a:pt x="28689" y="5886"/>
                  </a:lnTo>
                  <a:lnTo>
                    <a:pt x="27632" y="5692"/>
                  </a:lnTo>
                  <a:lnTo>
                    <a:pt x="26527" y="5477"/>
                  </a:lnTo>
                  <a:lnTo>
                    <a:pt x="25387" y="5234"/>
                  </a:lnTo>
                  <a:lnTo>
                    <a:pt x="24787" y="5102"/>
                  </a:lnTo>
                  <a:lnTo>
                    <a:pt x="24200" y="4964"/>
                  </a:lnTo>
                  <a:lnTo>
                    <a:pt x="23589" y="4818"/>
                  </a:lnTo>
                  <a:lnTo>
                    <a:pt x="22977" y="4666"/>
                  </a:lnTo>
                  <a:lnTo>
                    <a:pt x="21708" y="4340"/>
                  </a:lnTo>
                  <a:lnTo>
                    <a:pt x="20415" y="4000"/>
                  </a:lnTo>
                  <a:lnTo>
                    <a:pt x="17677" y="3272"/>
                  </a:lnTo>
                  <a:lnTo>
                    <a:pt x="16243" y="2891"/>
                  </a:lnTo>
                  <a:lnTo>
                    <a:pt x="14739" y="2517"/>
                  </a:lnTo>
                  <a:lnTo>
                    <a:pt x="13975" y="2330"/>
                  </a:lnTo>
                  <a:lnTo>
                    <a:pt x="13199" y="2143"/>
                  </a:lnTo>
                  <a:lnTo>
                    <a:pt x="12400" y="1962"/>
                  </a:lnTo>
                  <a:lnTo>
                    <a:pt x="11589" y="1782"/>
                  </a:lnTo>
                  <a:lnTo>
                    <a:pt x="10754" y="1602"/>
                  </a:lnTo>
                  <a:lnTo>
                    <a:pt x="9920" y="1429"/>
                  </a:lnTo>
                  <a:lnTo>
                    <a:pt x="9062" y="1255"/>
                  </a:lnTo>
                  <a:lnTo>
                    <a:pt x="8180" y="1089"/>
                  </a:lnTo>
                  <a:lnTo>
                    <a:pt x="7287" y="929"/>
                  </a:lnTo>
                  <a:lnTo>
                    <a:pt x="6382" y="770"/>
                  </a:lnTo>
                  <a:lnTo>
                    <a:pt x="5454" y="624"/>
                  </a:lnTo>
                  <a:lnTo>
                    <a:pt x="4502" y="486"/>
                  </a:lnTo>
                  <a:lnTo>
                    <a:pt x="3538" y="347"/>
                  </a:lnTo>
                  <a:lnTo>
                    <a:pt x="2551" y="222"/>
                  </a:lnTo>
                  <a:lnTo>
                    <a:pt x="1552" y="10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1"/>
            <p:cNvSpPr/>
            <p:nvPr/>
          </p:nvSpPr>
          <p:spPr>
            <a:xfrm>
              <a:off x="-4142352" y="3388703"/>
              <a:ext cx="1637612" cy="573187"/>
            </a:xfrm>
            <a:custGeom>
              <a:avLst/>
              <a:gdLst/>
              <a:ahLst/>
              <a:cxnLst/>
              <a:rect l="l" t="t" r="r" b="b"/>
              <a:pathLst>
                <a:path w="36353" h="7959" fill="none" extrusionOk="0">
                  <a:moveTo>
                    <a:pt x="529" y="1"/>
                  </a:moveTo>
                  <a:lnTo>
                    <a:pt x="529" y="1"/>
                  </a:lnTo>
                  <a:lnTo>
                    <a:pt x="1552" y="105"/>
                  </a:lnTo>
                  <a:lnTo>
                    <a:pt x="2551" y="222"/>
                  </a:lnTo>
                  <a:lnTo>
                    <a:pt x="3538" y="347"/>
                  </a:lnTo>
                  <a:lnTo>
                    <a:pt x="4502" y="486"/>
                  </a:lnTo>
                  <a:lnTo>
                    <a:pt x="5454" y="624"/>
                  </a:lnTo>
                  <a:lnTo>
                    <a:pt x="6382" y="770"/>
                  </a:lnTo>
                  <a:lnTo>
                    <a:pt x="7287" y="929"/>
                  </a:lnTo>
                  <a:lnTo>
                    <a:pt x="8180" y="1089"/>
                  </a:lnTo>
                  <a:lnTo>
                    <a:pt x="9062" y="1255"/>
                  </a:lnTo>
                  <a:lnTo>
                    <a:pt x="9920" y="1429"/>
                  </a:lnTo>
                  <a:lnTo>
                    <a:pt x="10754" y="1602"/>
                  </a:lnTo>
                  <a:lnTo>
                    <a:pt x="11589" y="1782"/>
                  </a:lnTo>
                  <a:lnTo>
                    <a:pt x="12400" y="1962"/>
                  </a:lnTo>
                  <a:lnTo>
                    <a:pt x="13199" y="2143"/>
                  </a:lnTo>
                  <a:lnTo>
                    <a:pt x="13975" y="2330"/>
                  </a:lnTo>
                  <a:lnTo>
                    <a:pt x="14739" y="2517"/>
                  </a:lnTo>
                  <a:lnTo>
                    <a:pt x="16243" y="2891"/>
                  </a:lnTo>
                  <a:lnTo>
                    <a:pt x="17677" y="3272"/>
                  </a:lnTo>
                  <a:lnTo>
                    <a:pt x="20415" y="4000"/>
                  </a:lnTo>
                  <a:lnTo>
                    <a:pt x="21708" y="4340"/>
                  </a:lnTo>
                  <a:lnTo>
                    <a:pt x="22977" y="4666"/>
                  </a:lnTo>
                  <a:lnTo>
                    <a:pt x="23589" y="4818"/>
                  </a:lnTo>
                  <a:lnTo>
                    <a:pt x="24200" y="4964"/>
                  </a:lnTo>
                  <a:lnTo>
                    <a:pt x="24787" y="5102"/>
                  </a:lnTo>
                  <a:lnTo>
                    <a:pt x="25387" y="5234"/>
                  </a:lnTo>
                  <a:lnTo>
                    <a:pt x="25387" y="5234"/>
                  </a:lnTo>
                  <a:lnTo>
                    <a:pt x="26527" y="5477"/>
                  </a:lnTo>
                  <a:lnTo>
                    <a:pt x="27632" y="5692"/>
                  </a:lnTo>
                  <a:lnTo>
                    <a:pt x="28689" y="5886"/>
                  </a:lnTo>
                  <a:lnTo>
                    <a:pt x="29195" y="5969"/>
                  </a:lnTo>
                  <a:lnTo>
                    <a:pt x="29677" y="6045"/>
                  </a:lnTo>
                  <a:lnTo>
                    <a:pt x="30159" y="6121"/>
                  </a:lnTo>
                  <a:lnTo>
                    <a:pt x="30629" y="6184"/>
                  </a:lnTo>
                  <a:lnTo>
                    <a:pt x="31075" y="6246"/>
                  </a:lnTo>
                  <a:lnTo>
                    <a:pt x="31510" y="6295"/>
                  </a:lnTo>
                  <a:lnTo>
                    <a:pt x="31921" y="6343"/>
                  </a:lnTo>
                  <a:lnTo>
                    <a:pt x="32321" y="6378"/>
                  </a:lnTo>
                  <a:lnTo>
                    <a:pt x="32709" y="6412"/>
                  </a:lnTo>
                  <a:lnTo>
                    <a:pt x="33073" y="6440"/>
                  </a:lnTo>
                  <a:lnTo>
                    <a:pt x="33426" y="6461"/>
                  </a:lnTo>
                  <a:lnTo>
                    <a:pt x="33767" y="6475"/>
                  </a:lnTo>
                  <a:lnTo>
                    <a:pt x="34072" y="6482"/>
                  </a:lnTo>
                  <a:lnTo>
                    <a:pt x="34378" y="6482"/>
                  </a:lnTo>
                  <a:lnTo>
                    <a:pt x="34648" y="6475"/>
                  </a:lnTo>
                  <a:lnTo>
                    <a:pt x="34907" y="6461"/>
                  </a:lnTo>
                  <a:lnTo>
                    <a:pt x="35154" y="6440"/>
                  </a:lnTo>
                  <a:lnTo>
                    <a:pt x="35365" y="6412"/>
                  </a:lnTo>
                  <a:lnTo>
                    <a:pt x="35565" y="6385"/>
                  </a:lnTo>
                  <a:lnTo>
                    <a:pt x="35741" y="6343"/>
                  </a:lnTo>
                  <a:lnTo>
                    <a:pt x="35906" y="6302"/>
                  </a:lnTo>
                  <a:lnTo>
                    <a:pt x="36035" y="6246"/>
                  </a:lnTo>
                  <a:lnTo>
                    <a:pt x="36153" y="6191"/>
                  </a:lnTo>
                  <a:lnTo>
                    <a:pt x="36235" y="6128"/>
                  </a:lnTo>
                  <a:lnTo>
                    <a:pt x="36305" y="6059"/>
                  </a:lnTo>
                  <a:lnTo>
                    <a:pt x="36352" y="5983"/>
                  </a:lnTo>
                  <a:lnTo>
                    <a:pt x="35823" y="7459"/>
                  </a:lnTo>
                  <a:lnTo>
                    <a:pt x="35823" y="7459"/>
                  </a:lnTo>
                  <a:lnTo>
                    <a:pt x="35776" y="7535"/>
                  </a:lnTo>
                  <a:lnTo>
                    <a:pt x="35718" y="7612"/>
                  </a:lnTo>
                  <a:lnTo>
                    <a:pt x="35624" y="7674"/>
                  </a:lnTo>
                  <a:lnTo>
                    <a:pt x="35506" y="7730"/>
                  </a:lnTo>
                  <a:lnTo>
                    <a:pt x="35377" y="7785"/>
                  </a:lnTo>
                  <a:lnTo>
                    <a:pt x="35224" y="7827"/>
                  </a:lnTo>
                  <a:lnTo>
                    <a:pt x="35048" y="7868"/>
                  </a:lnTo>
                  <a:lnTo>
                    <a:pt x="34848" y="7896"/>
                  </a:lnTo>
                  <a:lnTo>
                    <a:pt x="34625" y="7924"/>
                  </a:lnTo>
                  <a:lnTo>
                    <a:pt x="34390" y="7944"/>
                  </a:lnTo>
                  <a:lnTo>
                    <a:pt x="34131" y="7951"/>
                  </a:lnTo>
                  <a:lnTo>
                    <a:pt x="33849" y="7958"/>
                  </a:lnTo>
                  <a:lnTo>
                    <a:pt x="33555" y="7958"/>
                  </a:lnTo>
                  <a:lnTo>
                    <a:pt x="33238" y="7951"/>
                  </a:lnTo>
                  <a:lnTo>
                    <a:pt x="32909" y="7937"/>
                  </a:lnTo>
                  <a:lnTo>
                    <a:pt x="32556" y="7924"/>
                  </a:lnTo>
                  <a:lnTo>
                    <a:pt x="32192" y="7896"/>
                  </a:lnTo>
                  <a:lnTo>
                    <a:pt x="31804" y="7861"/>
                  </a:lnTo>
                  <a:lnTo>
                    <a:pt x="31404" y="7827"/>
                  </a:lnTo>
                  <a:lnTo>
                    <a:pt x="30981" y="7778"/>
                  </a:lnTo>
                  <a:lnTo>
                    <a:pt x="30546" y="7723"/>
                  </a:lnTo>
                  <a:lnTo>
                    <a:pt x="30100" y="7667"/>
                  </a:lnTo>
                  <a:lnTo>
                    <a:pt x="29641" y="7598"/>
                  </a:lnTo>
                  <a:lnTo>
                    <a:pt x="29160" y="7529"/>
                  </a:lnTo>
                  <a:lnTo>
                    <a:pt x="28666" y="7452"/>
                  </a:lnTo>
                  <a:lnTo>
                    <a:pt x="28161" y="7369"/>
                  </a:lnTo>
                  <a:lnTo>
                    <a:pt x="27115" y="7175"/>
                  </a:lnTo>
                  <a:lnTo>
                    <a:pt x="26010" y="6960"/>
                  </a:lnTo>
                  <a:lnTo>
                    <a:pt x="24858" y="6717"/>
                  </a:lnTo>
                  <a:lnTo>
                    <a:pt x="24858" y="6717"/>
                  </a:lnTo>
                  <a:lnTo>
                    <a:pt x="24270" y="6586"/>
                  </a:lnTo>
                  <a:lnTo>
                    <a:pt x="23671" y="6447"/>
                  </a:lnTo>
                  <a:lnTo>
                    <a:pt x="23060" y="6302"/>
                  </a:lnTo>
                  <a:lnTo>
                    <a:pt x="22449" y="6149"/>
                  </a:lnTo>
                  <a:lnTo>
                    <a:pt x="21191" y="5823"/>
                  </a:lnTo>
                  <a:lnTo>
                    <a:pt x="19886" y="5477"/>
                  </a:lnTo>
                  <a:lnTo>
                    <a:pt x="17160" y="4749"/>
                  </a:lnTo>
                  <a:lnTo>
                    <a:pt x="15714" y="4375"/>
                  </a:lnTo>
                  <a:lnTo>
                    <a:pt x="14222" y="4000"/>
                  </a:lnTo>
                  <a:lnTo>
                    <a:pt x="13458" y="3813"/>
                  </a:lnTo>
                  <a:lnTo>
                    <a:pt x="12670" y="3626"/>
                  </a:lnTo>
                  <a:lnTo>
                    <a:pt x="11871" y="3439"/>
                  </a:lnTo>
                  <a:lnTo>
                    <a:pt x="11060" y="3259"/>
                  </a:lnTo>
                  <a:lnTo>
                    <a:pt x="10237" y="3078"/>
                  </a:lnTo>
                  <a:lnTo>
                    <a:pt x="9391" y="2905"/>
                  </a:lnTo>
                  <a:lnTo>
                    <a:pt x="8533" y="2739"/>
                  </a:lnTo>
                  <a:lnTo>
                    <a:pt x="7663" y="2572"/>
                  </a:lnTo>
                  <a:lnTo>
                    <a:pt x="6770" y="2413"/>
                  </a:lnTo>
                  <a:lnTo>
                    <a:pt x="5853" y="2253"/>
                  </a:lnTo>
                  <a:lnTo>
                    <a:pt x="4925" y="2108"/>
                  </a:lnTo>
                  <a:lnTo>
                    <a:pt x="3985" y="1962"/>
                  </a:lnTo>
                  <a:lnTo>
                    <a:pt x="3009" y="1831"/>
                  </a:lnTo>
                  <a:lnTo>
                    <a:pt x="2034" y="1706"/>
                  </a:lnTo>
                  <a:lnTo>
                    <a:pt x="1023" y="1588"/>
                  </a:lnTo>
                  <a:lnTo>
                    <a:pt x="0" y="1484"/>
                  </a:lnTo>
                  <a:lnTo>
                    <a:pt x="5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1"/>
            <p:cNvSpPr/>
            <p:nvPr/>
          </p:nvSpPr>
          <p:spPr>
            <a:xfrm>
              <a:off x="-4095234" y="3175529"/>
              <a:ext cx="1637612" cy="573187"/>
            </a:xfrm>
            <a:custGeom>
              <a:avLst/>
              <a:gdLst/>
              <a:ahLst/>
              <a:cxnLst/>
              <a:rect l="l" t="t" r="r" b="b"/>
              <a:pathLst>
                <a:path w="36353" h="7959" extrusionOk="0">
                  <a:moveTo>
                    <a:pt x="529" y="1"/>
                  </a:moveTo>
                  <a:lnTo>
                    <a:pt x="0" y="1477"/>
                  </a:lnTo>
                  <a:lnTo>
                    <a:pt x="1023" y="1588"/>
                  </a:lnTo>
                  <a:lnTo>
                    <a:pt x="2034" y="1706"/>
                  </a:lnTo>
                  <a:lnTo>
                    <a:pt x="3009" y="1831"/>
                  </a:lnTo>
                  <a:lnTo>
                    <a:pt x="3985" y="1962"/>
                  </a:lnTo>
                  <a:lnTo>
                    <a:pt x="4925" y="2101"/>
                  </a:lnTo>
                  <a:lnTo>
                    <a:pt x="5853" y="2254"/>
                  </a:lnTo>
                  <a:lnTo>
                    <a:pt x="6770" y="2406"/>
                  </a:lnTo>
                  <a:lnTo>
                    <a:pt x="7663" y="2565"/>
                  </a:lnTo>
                  <a:lnTo>
                    <a:pt x="8533" y="2732"/>
                  </a:lnTo>
                  <a:lnTo>
                    <a:pt x="9391" y="2905"/>
                  </a:lnTo>
                  <a:lnTo>
                    <a:pt x="10237" y="3078"/>
                  </a:lnTo>
                  <a:lnTo>
                    <a:pt x="11060" y="3259"/>
                  </a:lnTo>
                  <a:lnTo>
                    <a:pt x="11871" y="3439"/>
                  </a:lnTo>
                  <a:lnTo>
                    <a:pt x="12670" y="3626"/>
                  </a:lnTo>
                  <a:lnTo>
                    <a:pt x="13458" y="3806"/>
                  </a:lnTo>
                  <a:lnTo>
                    <a:pt x="14222" y="3993"/>
                  </a:lnTo>
                  <a:lnTo>
                    <a:pt x="15714" y="4375"/>
                  </a:lnTo>
                  <a:lnTo>
                    <a:pt x="17160" y="4749"/>
                  </a:lnTo>
                  <a:lnTo>
                    <a:pt x="19886" y="5477"/>
                  </a:lnTo>
                  <a:lnTo>
                    <a:pt x="21191" y="5816"/>
                  </a:lnTo>
                  <a:lnTo>
                    <a:pt x="22449" y="6142"/>
                  </a:lnTo>
                  <a:lnTo>
                    <a:pt x="23060" y="6295"/>
                  </a:lnTo>
                  <a:lnTo>
                    <a:pt x="23671" y="6440"/>
                  </a:lnTo>
                  <a:lnTo>
                    <a:pt x="24270" y="6586"/>
                  </a:lnTo>
                  <a:lnTo>
                    <a:pt x="24858" y="6718"/>
                  </a:lnTo>
                  <a:lnTo>
                    <a:pt x="26010" y="6960"/>
                  </a:lnTo>
                  <a:lnTo>
                    <a:pt x="27115" y="7175"/>
                  </a:lnTo>
                  <a:lnTo>
                    <a:pt x="28161" y="7362"/>
                  </a:lnTo>
                  <a:lnTo>
                    <a:pt x="28666" y="7445"/>
                  </a:lnTo>
                  <a:lnTo>
                    <a:pt x="29160" y="7529"/>
                  </a:lnTo>
                  <a:lnTo>
                    <a:pt x="29641" y="7598"/>
                  </a:lnTo>
                  <a:lnTo>
                    <a:pt x="30100" y="7660"/>
                  </a:lnTo>
                  <a:lnTo>
                    <a:pt x="30546" y="7723"/>
                  </a:lnTo>
                  <a:lnTo>
                    <a:pt x="30981" y="7771"/>
                  </a:lnTo>
                  <a:lnTo>
                    <a:pt x="31404" y="7820"/>
                  </a:lnTo>
                  <a:lnTo>
                    <a:pt x="31804" y="7861"/>
                  </a:lnTo>
                  <a:lnTo>
                    <a:pt x="32192" y="7889"/>
                  </a:lnTo>
                  <a:lnTo>
                    <a:pt x="32556" y="7917"/>
                  </a:lnTo>
                  <a:lnTo>
                    <a:pt x="32909" y="7938"/>
                  </a:lnTo>
                  <a:lnTo>
                    <a:pt x="33238" y="7951"/>
                  </a:lnTo>
                  <a:lnTo>
                    <a:pt x="33555" y="7958"/>
                  </a:lnTo>
                  <a:lnTo>
                    <a:pt x="33849" y="7958"/>
                  </a:lnTo>
                  <a:lnTo>
                    <a:pt x="34131" y="7951"/>
                  </a:lnTo>
                  <a:lnTo>
                    <a:pt x="34390" y="7938"/>
                  </a:lnTo>
                  <a:lnTo>
                    <a:pt x="34625" y="7917"/>
                  </a:lnTo>
                  <a:lnTo>
                    <a:pt x="34848" y="7896"/>
                  </a:lnTo>
                  <a:lnTo>
                    <a:pt x="35048" y="7861"/>
                  </a:lnTo>
                  <a:lnTo>
                    <a:pt x="35224" y="7827"/>
                  </a:lnTo>
                  <a:lnTo>
                    <a:pt x="35377" y="7778"/>
                  </a:lnTo>
                  <a:lnTo>
                    <a:pt x="35506" y="7730"/>
                  </a:lnTo>
                  <a:lnTo>
                    <a:pt x="35624" y="7667"/>
                  </a:lnTo>
                  <a:lnTo>
                    <a:pt x="35718" y="7605"/>
                  </a:lnTo>
                  <a:lnTo>
                    <a:pt x="35776" y="7536"/>
                  </a:lnTo>
                  <a:lnTo>
                    <a:pt x="35823" y="7459"/>
                  </a:lnTo>
                  <a:lnTo>
                    <a:pt x="36352" y="5976"/>
                  </a:lnTo>
                  <a:lnTo>
                    <a:pt x="36305" y="6052"/>
                  </a:lnTo>
                  <a:lnTo>
                    <a:pt x="36235" y="6121"/>
                  </a:lnTo>
                  <a:lnTo>
                    <a:pt x="36153" y="6191"/>
                  </a:lnTo>
                  <a:lnTo>
                    <a:pt x="36035" y="6246"/>
                  </a:lnTo>
                  <a:lnTo>
                    <a:pt x="35906" y="6295"/>
                  </a:lnTo>
                  <a:lnTo>
                    <a:pt x="35741" y="6343"/>
                  </a:lnTo>
                  <a:lnTo>
                    <a:pt x="35565" y="6378"/>
                  </a:lnTo>
                  <a:lnTo>
                    <a:pt x="35365" y="6413"/>
                  </a:lnTo>
                  <a:lnTo>
                    <a:pt x="35154" y="6440"/>
                  </a:lnTo>
                  <a:lnTo>
                    <a:pt x="34907" y="6454"/>
                  </a:lnTo>
                  <a:lnTo>
                    <a:pt x="34648" y="6468"/>
                  </a:lnTo>
                  <a:lnTo>
                    <a:pt x="34378" y="6475"/>
                  </a:lnTo>
                  <a:lnTo>
                    <a:pt x="34072" y="6475"/>
                  </a:lnTo>
                  <a:lnTo>
                    <a:pt x="33767" y="6468"/>
                  </a:lnTo>
                  <a:lnTo>
                    <a:pt x="33426" y="6454"/>
                  </a:lnTo>
                  <a:lnTo>
                    <a:pt x="33073" y="6433"/>
                  </a:lnTo>
                  <a:lnTo>
                    <a:pt x="32709" y="6413"/>
                  </a:lnTo>
                  <a:lnTo>
                    <a:pt x="32321" y="6378"/>
                  </a:lnTo>
                  <a:lnTo>
                    <a:pt x="31922" y="6336"/>
                  </a:lnTo>
                  <a:lnTo>
                    <a:pt x="31510" y="6295"/>
                  </a:lnTo>
                  <a:lnTo>
                    <a:pt x="31075" y="6239"/>
                  </a:lnTo>
                  <a:lnTo>
                    <a:pt x="30629" y="6184"/>
                  </a:lnTo>
                  <a:lnTo>
                    <a:pt x="30159" y="6115"/>
                  </a:lnTo>
                  <a:lnTo>
                    <a:pt x="29677" y="6045"/>
                  </a:lnTo>
                  <a:lnTo>
                    <a:pt x="29195" y="5969"/>
                  </a:lnTo>
                  <a:lnTo>
                    <a:pt x="28678" y="5879"/>
                  </a:lnTo>
                  <a:lnTo>
                    <a:pt x="27632" y="5692"/>
                  </a:lnTo>
                  <a:lnTo>
                    <a:pt x="26527" y="5477"/>
                  </a:lnTo>
                  <a:lnTo>
                    <a:pt x="25387" y="5234"/>
                  </a:lnTo>
                  <a:lnTo>
                    <a:pt x="24787" y="5103"/>
                  </a:lnTo>
                  <a:lnTo>
                    <a:pt x="24200" y="4964"/>
                  </a:lnTo>
                  <a:lnTo>
                    <a:pt x="23589" y="4818"/>
                  </a:lnTo>
                  <a:lnTo>
                    <a:pt x="22977" y="4659"/>
                  </a:lnTo>
                  <a:lnTo>
                    <a:pt x="21708" y="4340"/>
                  </a:lnTo>
                  <a:lnTo>
                    <a:pt x="20415" y="3993"/>
                  </a:lnTo>
                  <a:lnTo>
                    <a:pt x="17677" y="3266"/>
                  </a:lnTo>
                  <a:lnTo>
                    <a:pt x="16243" y="2891"/>
                  </a:lnTo>
                  <a:lnTo>
                    <a:pt x="14739" y="2517"/>
                  </a:lnTo>
                  <a:lnTo>
                    <a:pt x="13975" y="2330"/>
                  </a:lnTo>
                  <a:lnTo>
                    <a:pt x="13199" y="2143"/>
                  </a:lnTo>
                  <a:lnTo>
                    <a:pt x="12400" y="1955"/>
                  </a:lnTo>
                  <a:lnTo>
                    <a:pt x="11589" y="1775"/>
                  </a:lnTo>
                  <a:lnTo>
                    <a:pt x="10754" y="1595"/>
                  </a:lnTo>
                  <a:lnTo>
                    <a:pt x="9920" y="1422"/>
                  </a:lnTo>
                  <a:lnTo>
                    <a:pt x="9062" y="1248"/>
                  </a:lnTo>
                  <a:lnTo>
                    <a:pt x="8181" y="1089"/>
                  </a:lnTo>
                  <a:lnTo>
                    <a:pt x="7287" y="923"/>
                  </a:lnTo>
                  <a:lnTo>
                    <a:pt x="6382" y="770"/>
                  </a:lnTo>
                  <a:lnTo>
                    <a:pt x="5454" y="625"/>
                  </a:lnTo>
                  <a:lnTo>
                    <a:pt x="4502" y="479"/>
                  </a:lnTo>
                  <a:lnTo>
                    <a:pt x="3538" y="347"/>
                  </a:lnTo>
                  <a:lnTo>
                    <a:pt x="2551" y="223"/>
                  </a:lnTo>
                  <a:lnTo>
                    <a:pt x="1552" y="10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1"/>
            <p:cNvSpPr/>
            <p:nvPr/>
          </p:nvSpPr>
          <p:spPr>
            <a:xfrm>
              <a:off x="-4095234" y="3175529"/>
              <a:ext cx="1637612" cy="573187"/>
            </a:xfrm>
            <a:custGeom>
              <a:avLst/>
              <a:gdLst/>
              <a:ahLst/>
              <a:cxnLst/>
              <a:rect l="l" t="t" r="r" b="b"/>
              <a:pathLst>
                <a:path w="36353" h="7959" fill="none" extrusionOk="0">
                  <a:moveTo>
                    <a:pt x="529" y="1"/>
                  </a:moveTo>
                  <a:lnTo>
                    <a:pt x="529" y="1"/>
                  </a:lnTo>
                  <a:lnTo>
                    <a:pt x="1552" y="105"/>
                  </a:lnTo>
                  <a:lnTo>
                    <a:pt x="2551" y="223"/>
                  </a:lnTo>
                  <a:lnTo>
                    <a:pt x="3538" y="347"/>
                  </a:lnTo>
                  <a:lnTo>
                    <a:pt x="4502" y="479"/>
                  </a:lnTo>
                  <a:lnTo>
                    <a:pt x="5454" y="625"/>
                  </a:lnTo>
                  <a:lnTo>
                    <a:pt x="6382" y="770"/>
                  </a:lnTo>
                  <a:lnTo>
                    <a:pt x="7287" y="923"/>
                  </a:lnTo>
                  <a:lnTo>
                    <a:pt x="8181" y="1089"/>
                  </a:lnTo>
                  <a:lnTo>
                    <a:pt x="9062" y="1248"/>
                  </a:lnTo>
                  <a:lnTo>
                    <a:pt x="9920" y="1422"/>
                  </a:lnTo>
                  <a:lnTo>
                    <a:pt x="10754" y="1595"/>
                  </a:lnTo>
                  <a:lnTo>
                    <a:pt x="11589" y="1775"/>
                  </a:lnTo>
                  <a:lnTo>
                    <a:pt x="12400" y="1955"/>
                  </a:lnTo>
                  <a:lnTo>
                    <a:pt x="13199" y="2143"/>
                  </a:lnTo>
                  <a:lnTo>
                    <a:pt x="13975" y="2330"/>
                  </a:lnTo>
                  <a:lnTo>
                    <a:pt x="14739" y="2517"/>
                  </a:lnTo>
                  <a:lnTo>
                    <a:pt x="16243" y="2891"/>
                  </a:lnTo>
                  <a:lnTo>
                    <a:pt x="17677" y="3266"/>
                  </a:lnTo>
                  <a:lnTo>
                    <a:pt x="20415" y="3993"/>
                  </a:lnTo>
                  <a:lnTo>
                    <a:pt x="21708" y="4340"/>
                  </a:lnTo>
                  <a:lnTo>
                    <a:pt x="22977" y="4659"/>
                  </a:lnTo>
                  <a:lnTo>
                    <a:pt x="23589" y="4818"/>
                  </a:lnTo>
                  <a:lnTo>
                    <a:pt x="24200" y="4964"/>
                  </a:lnTo>
                  <a:lnTo>
                    <a:pt x="24787" y="5103"/>
                  </a:lnTo>
                  <a:lnTo>
                    <a:pt x="25387" y="5234"/>
                  </a:lnTo>
                  <a:lnTo>
                    <a:pt x="25387" y="5234"/>
                  </a:lnTo>
                  <a:lnTo>
                    <a:pt x="26527" y="5477"/>
                  </a:lnTo>
                  <a:lnTo>
                    <a:pt x="27632" y="5692"/>
                  </a:lnTo>
                  <a:lnTo>
                    <a:pt x="28678" y="5879"/>
                  </a:lnTo>
                  <a:lnTo>
                    <a:pt x="29195" y="5969"/>
                  </a:lnTo>
                  <a:lnTo>
                    <a:pt x="29677" y="6045"/>
                  </a:lnTo>
                  <a:lnTo>
                    <a:pt x="30159" y="6115"/>
                  </a:lnTo>
                  <a:lnTo>
                    <a:pt x="30629" y="6184"/>
                  </a:lnTo>
                  <a:lnTo>
                    <a:pt x="31075" y="6239"/>
                  </a:lnTo>
                  <a:lnTo>
                    <a:pt x="31510" y="6295"/>
                  </a:lnTo>
                  <a:lnTo>
                    <a:pt x="31922" y="6336"/>
                  </a:lnTo>
                  <a:lnTo>
                    <a:pt x="32321" y="6378"/>
                  </a:lnTo>
                  <a:lnTo>
                    <a:pt x="32709" y="6413"/>
                  </a:lnTo>
                  <a:lnTo>
                    <a:pt x="33073" y="6433"/>
                  </a:lnTo>
                  <a:lnTo>
                    <a:pt x="33426" y="6454"/>
                  </a:lnTo>
                  <a:lnTo>
                    <a:pt x="33767" y="6468"/>
                  </a:lnTo>
                  <a:lnTo>
                    <a:pt x="34072" y="6475"/>
                  </a:lnTo>
                  <a:lnTo>
                    <a:pt x="34378" y="6475"/>
                  </a:lnTo>
                  <a:lnTo>
                    <a:pt x="34648" y="6468"/>
                  </a:lnTo>
                  <a:lnTo>
                    <a:pt x="34907" y="6454"/>
                  </a:lnTo>
                  <a:lnTo>
                    <a:pt x="35154" y="6440"/>
                  </a:lnTo>
                  <a:lnTo>
                    <a:pt x="35365" y="6413"/>
                  </a:lnTo>
                  <a:lnTo>
                    <a:pt x="35565" y="6378"/>
                  </a:lnTo>
                  <a:lnTo>
                    <a:pt x="35741" y="6343"/>
                  </a:lnTo>
                  <a:lnTo>
                    <a:pt x="35906" y="6295"/>
                  </a:lnTo>
                  <a:lnTo>
                    <a:pt x="36035" y="6246"/>
                  </a:lnTo>
                  <a:lnTo>
                    <a:pt x="36153" y="6191"/>
                  </a:lnTo>
                  <a:lnTo>
                    <a:pt x="36235" y="6121"/>
                  </a:lnTo>
                  <a:lnTo>
                    <a:pt x="36305" y="6052"/>
                  </a:lnTo>
                  <a:lnTo>
                    <a:pt x="36352" y="5976"/>
                  </a:lnTo>
                  <a:lnTo>
                    <a:pt x="35823" y="7459"/>
                  </a:lnTo>
                  <a:lnTo>
                    <a:pt x="35823" y="7459"/>
                  </a:lnTo>
                  <a:lnTo>
                    <a:pt x="35776" y="7536"/>
                  </a:lnTo>
                  <a:lnTo>
                    <a:pt x="35718" y="7605"/>
                  </a:lnTo>
                  <a:lnTo>
                    <a:pt x="35624" y="7667"/>
                  </a:lnTo>
                  <a:lnTo>
                    <a:pt x="35506" y="7730"/>
                  </a:lnTo>
                  <a:lnTo>
                    <a:pt x="35377" y="7778"/>
                  </a:lnTo>
                  <a:lnTo>
                    <a:pt x="35224" y="7827"/>
                  </a:lnTo>
                  <a:lnTo>
                    <a:pt x="35048" y="7861"/>
                  </a:lnTo>
                  <a:lnTo>
                    <a:pt x="34848" y="7896"/>
                  </a:lnTo>
                  <a:lnTo>
                    <a:pt x="34625" y="7917"/>
                  </a:lnTo>
                  <a:lnTo>
                    <a:pt x="34390" y="7938"/>
                  </a:lnTo>
                  <a:lnTo>
                    <a:pt x="34131" y="7951"/>
                  </a:lnTo>
                  <a:lnTo>
                    <a:pt x="33849" y="7958"/>
                  </a:lnTo>
                  <a:lnTo>
                    <a:pt x="33555" y="7958"/>
                  </a:lnTo>
                  <a:lnTo>
                    <a:pt x="33238" y="7951"/>
                  </a:lnTo>
                  <a:lnTo>
                    <a:pt x="32909" y="7938"/>
                  </a:lnTo>
                  <a:lnTo>
                    <a:pt x="32556" y="7917"/>
                  </a:lnTo>
                  <a:lnTo>
                    <a:pt x="32192" y="7889"/>
                  </a:lnTo>
                  <a:lnTo>
                    <a:pt x="31804" y="7861"/>
                  </a:lnTo>
                  <a:lnTo>
                    <a:pt x="31404" y="7820"/>
                  </a:lnTo>
                  <a:lnTo>
                    <a:pt x="30981" y="7771"/>
                  </a:lnTo>
                  <a:lnTo>
                    <a:pt x="30546" y="7723"/>
                  </a:lnTo>
                  <a:lnTo>
                    <a:pt x="30100" y="7660"/>
                  </a:lnTo>
                  <a:lnTo>
                    <a:pt x="29641" y="7598"/>
                  </a:lnTo>
                  <a:lnTo>
                    <a:pt x="29160" y="7529"/>
                  </a:lnTo>
                  <a:lnTo>
                    <a:pt x="28666" y="7445"/>
                  </a:lnTo>
                  <a:lnTo>
                    <a:pt x="28161" y="7362"/>
                  </a:lnTo>
                  <a:lnTo>
                    <a:pt x="27115" y="7175"/>
                  </a:lnTo>
                  <a:lnTo>
                    <a:pt x="26010" y="6960"/>
                  </a:lnTo>
                  <a:lnTo>
                    <a:pt x="24858" y="6718"/>
                  </a:lnTo>
                  <a:lnTo>
                    <a:pt x="24858" y="6718"/>
                  </a:lnTo>
                  <a:lnTo>
                    <a:pt x="24270" y="6586"/>
                  </a:lnTo>
                  <a:lnTo>
                    <a:pt x="23671" y="6440"/>
                  </a:lnTo>
                  <a:lnTo>
                    <a:pt x="23060" y="6295"/>
                  </a:lnTo>
                  <a:lnTo>
                    <a:pt x="22449" y="6142"/>
                  </a:lnTo>
                  <a:lnTo>
                    <a:pt x="21191" y="5816"/>
                  </a:lnTo>
                  <a:lnTo>
                    <a:pt x="19886" y="5477"/>
                  </a:lnTo>
                  <a:lnTo>
                    <a:pt x="17160" y="4749"/>
                  </a:lnTo>
                  <a:lnTo>
                    <a:pt x="15714" y="4375"/>
                  </a:lnTo>
                  <a:lnTo>
                    <a:pt x="14222" y="3993"/>
                  </a:lnTo>
                  <a:lnTo>
                    <a:pt x="13458" y="3806"/>
                  </a:lnTo>
                  <a:lnTo>
                    <a:pt x="12670" y="3626"/>
                  </a:lnTo>
                  <a:lnTo>
                    <a:pt x="11871" y="3439"/>
                  </a:lnTo>
                  <a:lnTo>
                    <a:pt x="11060" y="3259"/>
                  </a:lnTo>
                  <a:lnTo>
                    <a:pt x="10237" y="3078"/>
                  </a:lnTo>
                  <a:lnTo>
                    <a:pt x="9391" y="2905"/>
                  </a:lnTo>
                  <a:lnTo>
                    <a:pt x="8533" y="2732"/>
                  </a:lnTo>
                  <a:lnTo>
                    <a:pt x="7663" y="2565"/>
                  </a:lnTo>
                  <a:lnTo>
                    <a:pt x="6770" y="2406"/>
                  </a:lnTo>
                  <a:lnTo>
                    <a:pt x="5853" y="2254"/>
                  </a:lnTo>
                  <a:lnTo>
                    <a:pt x="4925" y="2101"/>
                  </a:lnTo>
                  <a:lnTo>
                    <a:pt x="3985" y="1962"/>
                  </a:lnTo>
                  <a:lnTo>
                    <a:pt x="3009" y="1831"/>
                  </a:lnTo>
                  <a:lnTo>
                    <a:pt x="2034" y="1706"/>
                  </a:lnTo>
                  <a:lnTo>
                    <a:pt x="1023" y="1588"/>
                  </a:lnTo>
                  <a:lnTo>
                    <a:pt x="0" y="1477"/>
                  </a:lnTo>
                  <a:lnTo>
                    <a:pt x="5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1"/>
            <p:cNvSpPr/>
            <p:nvPr/>
          </p:nvSpPr>
          <p:spPr>
            <a:xfrm>
              <a:off x="-4048117" y="2961851"/>
              <a:ext cx="1637612" cy="573691"/>
            </a:xfrm>
            <a:custGeom>
              <a:avLst/>
              <a:gdLst/>
              <a:ahLst/>
              <a:cxnLst/>
              <a:rect l="l" t="t" r="r" b="b"/>
              <a:pathLst>
                <a:path w="36353" h="7966" extrusionOk="0">
                  <a:moveTo>
                    <a:pt x="529" y="1"/>
                  </a:moveTo>
                  <a:lnTo>
                    <a:pt x="0" y="1484"/>
                  </a:lnTo>
                  <a:lnTo>
                    <a:pt x="1023" y="1588"/>
                  </a:lnTo>
                  <a:lnTo>
                    <a:pt x="2034" y="1706"/>
                  </a:lnTo>
                  <a:lnTo>
                    <a:pt x="3009" y="1831"/>
                  </a:lnTo>
                  <a:lnTo>
                    <a:pt x="3973" y="1970"/>
                  </a:lnTo>
                  <a:lnTo>
                    <a:pt x="4925" y="2108"/>
                  </a:lnTo>
                  <a:lnTo>
                    <a:pt x="5853" y="2254"/>
                  </a:lnTo>
                  <a:lnTo>
                    <a:pt x="6758" y="2413"/>
                  </a:lnTo>
                  <a:lnTo>
                    <a:pt x="7652" y="2573"/>
                  </a:lnTo>
                  <a:lnTo>
                    <a:pt x="8533" y="2739"/>
                  </a:lnTo>
                  <a:lnTo>
                    <a:pt x="9391" y="2905"/>
                  </a:lnTo>
                  <a:lnTo>
                    <a:pt x="10237" y="3086"/>
                  </a:lnTo>
                  <a:lnTo>
                    <a:pt x="11060" y="3259"/>
                  </a:lnTo>
                  <a:lnTo>
                    <a:pt x="11871" y="3446"/>
                  </a:lnTo>
                  <a:lnTo>
                    <a:pt x="12670" y="3626"/>
                  </a:lnTo>
                  <a:lnTo>
                    <a:pt x="13458" y="3813"/>
                  </a:lnTo>
                  <a:lnTo>
                    <a:pt x="14222" y="4001"/>
                  </a:lnTo>
                  <a:lnTo>
                    <a:pt x="15714" y="4375"/>
                  </a:lnTo>
                  <a:lnTo>
                    <a:pt x="17160" y="4749"/>
                  </a:lnTo>
                  <a:lnTo>
                    <a:pt x="19886" y="5477"/>
                  </a:lnTo>
                  <a:lnTo>
                    <a:pt x="21191" y="5824"/>
                  </a:lnTo>
                  <a:lnTo>
                    <a:pt x="22449" y="6149"/>
                  </a:lnTo>
                  <a:lnTo>
                    <a:pt x="23060" y="6302"/>
                  </a:lnTo>
                  <a:lnTo>
                    <a:pt x="23671" y="6447"/>
                  </a:lnTo>
                  <a:lnTo>
                    <a:pt x="24270" y="6586"/>
                  </a:lnTo>
                  <a:lnTo>
                    <a:pt x="24858" y="6718"/>
                  </a:lnTo>
                  <a:lnTo>
                    <a:pt x="26010" y="6960"/>
                  </a:lnTo>
                  <a:lnTo>
                    <a:pt x="27115" y="7175"/>
                  </a:lnTo>
                  <a:lnTo>
                    <a:pt x="28161" y="7369"/>
                  </a:lnTo>
                  <a:lnTo>
                    <a:pt x="28666" y="7453"/>
                  </a:lnTo>
                  <a:lnTo>
                    <a:pt x="29160" y="7529"/>
                  </a:lnTo>
                  <a:lnTo>
                    <a:pt x="29641" y="7605"/>
                  </a:lnTo>
                  <a:lnTo>
                    <a:pt x="30100" y="7667"/>
                  </a:lnTo>
                  <a:lnTo>
                    <a:pt x="30546" y="7730"/>
                  </a:lnTo>
                  <a:lnTo>
                    <a:pt x="30981" y="7778"/>
                  </a:lnTo>
                  <a:lnTo>
                    <a:pt x="31404" y="7827"/>
                  </a:lnTo>
                  <a:lnTo>
                    <a:pt x="31804" y="7862"/>
                  </a:lnTo>
                  <a:lnTo>
                    <a:pt x="32192" y="7896"/>
                  </a:lnTo>
                  <a:lnTo>
                    <a:pt x="32556" y="7924"/>
                  </a:lnTo>
                  <a:lnTo>
                    <a:pt x="32909" y="7945"/>
                  </a:lnTo>
                  <a:lnTo>
                    <a:pt x="33238" y="7959"/>
                  </a:lnTo>
                  <a:lnTo>
                    <a:pt x="33555" y="7959"/>
                  </a:lnTo>
                  <a:lnTo>
                    <a:pt x="33849" y="7966"/>
                  </a:lnTo>
                  <a:lnTo>
                    <a:pt x="34131" y="7959"/>
                  </a:lnTo>
                  <a:lnTo>
                    <a:pt x="34390" y="7945"/>
                  </a:lnTo>
                  <a:lnTo>
                    <a:pt x="34625" y="7924"/>
                  </a:lnTo>
                  <a:lnTo>
                    <a:pt x="34848" y="7896"/>
                  </a:lnTo>
                  <a:lnTo>
                    <a:pt x="35048" y="7868"/>
                  </a:lnTo>
                  <a:lnTo>
                    <a:pt x="35224" y="7827"/>
                  </a:lnTo>
                  <a:lnTo>
                    <a:pt x="35377" y="7785"/>
                  </a:lnTo>
                  <a:lnTo>
                    <a:pt x="35506" y="7730"/>
                  </a:lnTo>
                  <a:lnTo>
                    <a:pt x="35624" y="7674"/>
                  </a:lnTo>
                  <a:lnTo>
                    <a:pt x="35718" y="7612"/>
                  </a:lnTo>
                  <a:lnTo>
                    <a:pt x="35776" y="7543"/>
                  </a:lnTo>
                  <a:lnTo>
                    <a:pt x="35824" y="7466"/>
                  </a:lnTo>
                  <a:lnTo>
                    <a:pt x="36352" y="5983"/>
                  </a:lnTo>
                  <a:lnTo>
                    <a:pt x="36305" y="6059"/>
                  </a:lnTo>
                  <a:lnTo>
                    <a:pt x="36235" y="6129"/>
                  </a:lnTo>
                  <a:lnTo>
                    <a:pt x="36141" y="6191"/>
                  </a:lnTo>
                  <a:lnTo>
                    <a:pt x="36035" y="6253"/>
                  </a:lnTo>
                  <a:lnTo>
                    <a:pt x="35894" y="6302"/>
                  </a:lnTo>
                  <a:lnTo>
                    <a:pt x="35741" y="6343"/>
                  </a:lnTo>
                  <a:lnTo>
                    <a:pt x="35565" y="6385"/>
                  </a:lnTo>
                  <a:lnTo>
                    <a:pt x="35365" y="6420"/>
                  </a:lnTo>
                  <a:lnTo>
                    <a:pt x="35154" y="6441"/>
                  </a:lnTo>
                  <a:lnTo>
                    <a:pt x="34907" y="6461"/>
                  </a:lnTo>
                  <a:lnTo>
                    <a:pt x="34648" y="6475"/>
                  </a:lnTo>
                  <a:lnTo>
                    <a:pt x="34378" y="6482"/>
                  </a:lnTo>
                  <a:lnTo>
                    <a:pt x="34072" y="6482"/>
                  </a:lnTo>
                  <a:lnTo>
                    <a:pt x="33767" y="6475"/>
                  </a:lnTo>
                  <a:lnTo>
                    <a:pt x="33426" y="6461"/>
                  </a:lnTo>
                  <a:lnTo>
                    <a:pt x="33073" y="6441"/>
                  </a:lnTo>
                  <a:lnTo>
                    <a:pt x="32709" y="6413"/>
                  </a:lnTo>
                  <a:lnTo>
                    <a:pt x="32321" y="6385"/>
                  </a:lnTo>
                  <a:lnTo>
                    <a:pt x="31922" y="6343"/>
                  </a:lnTo>
                  <a:lnTo>
                    <a:pt x="31510" y="6295"/>
                  </a:lnTo>
                  <a:lnTo>
                    <a:pt x="31075" y="6246"/>
                  </a:lnTo>
                  <a:lnTo>
                    <a:pt x="30629" y="6184"/>
                  </a:lnTo>
                  <a:lnTo>
                    <a:pt x="30159" y="6122"/>
                  </a:lnTo>
                  <a:lnTo>
                    <a:pt x="29677" y="6052"/>
                  </a:lnTo>
                  <a:lnTo>
                    <a:pt x="29195" y="5969"/>
                  </a:lnTo>
                  <a:lnTo>
                    <a:pt x="28678" y="5886"/>
                  </a:lnTo>
                  <a:lnTo>
                    <a:pt x="27632" y="5699"/>
                  </a:lnTo>
                  <a:lnTo>
                    <a:pt x="26527" y="5477"/>
                  </a:lnTo>
                  <a:lnTo>
                    <a:pt x="25387" y="5234"/>
                  </a:lnTo>
                  <a:lnTo>
                    <a:pt x="24787" y="5103"/>
                  </a:lnTo>
                  <a:lnTo>
                    <a:pt x="24200" y="4964"/>
                  </a:lnTo>
                  <a:lnTo>
                    <a:pt x="23589" y="4818"/>
                  </a:lnTo>
                  <a:lnTo>
                    <a:pt x="22978" y="4666"/>
                  </a:lnTo>
                  <a:lnTo>
                    <a:pt x="21708" y="4340"/>
                  </a:lnTo>
                  <a:lnTo>
                    <a:pt x="20415" y="4001"/>
                  </a:lnTo>
                  <a:lnTo>
                    <a:pt x="17677" y="3273"/>
                  </a:lnTo>
                  <a:lnTo>
                    <a:pt x="16243" y="2898"/>
                  </a:lnTo>
                  <a:lnTo>
                    <a:pt x="14739" y="2517"/>
                  </a:lnTo>
                  <a:lnTo>
                    <a:pt x="13975" y="2330"/>
                  </a:lnTo>
                  <a:lnTo>
                    <a:pt x="13199" y="2143"/>
                  </a:lnTo>
                  <a:lnTo>
                    <a:pt x="12400" y="1963"/>
                  </a:lnTo>
                  <a:lnTo>
                    <a:pt x="11589" y="1782"/>
                  </a:lnTo>
                  <a:lnTo>
                    <a:pt x="10754" y="1602"/>
                  </a:lnTo>
                  <a:lnTo>
                    <a:pt x="9920" y="1429"/>
                  </a:lnTo>
                  <a:lnTo>
                    <a:pt x="9062" y="1256"/>
                  </a:lnTo>
                  <a:lnTo>
                    <a:pt x="8181" y="1089"/>
                  </a:lnTo>
                  <a:lnTo>
                    <a:pt x="7287" y="930"/>
                  </a:lnTo>
                  <a:lnTo>
                    <a:pt x="6371" y="777"/>
                  </a:lnTo>
                  <a:lnTo>
                    <a:pt x="5454" y="625"/>
                  </a:lnTo>
                  <a:lnTo>
                    <a:pt x="4502" y="486"/>
                  </a:lnTo>
                  <a:lnTo>
                    <a:pt x="3538" y="354"/>
                  </a:lnTo>
                  <a:lnTo>
                    <a:pt x="2551" y="223"/>
                  </a:lnTo>
                  <a:lnTo>
                    <a:pt x="1552" y="112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1"/>
            <p:cNvSpPr/>
            <p:nvPr/>
          </p:nvSpPr>
          <p:spPr>
            <a:xfrm>
              <a:off x="-4048117" y="2961851"/>
              <a:ext cx="1637612" cy="573691"/>
            </a:xfrm>
            <a:custGeom>
              <a:avLst/>
              <a:gdLst/>
              <a:ahLst/>
              <a:cxnLst/>
              <a:rect l="l" t="t" r="r" b="b"/>
              <a:pathLst>
                <a:path w="36353" h="7966" fill="none" extrusionOk="0">
                  <a:moveTo>
                    <a:pt x="529" y="1"/>
                  </a:moveTo>
                  <a:lnTo>
                    <a:pt x="529" y="1"/>
                  </a:lnTo>
                  <a:lnTo>
                    <a:pt x="1552" y="112"/>
                  </a:lnTo>
                  <a:lnTo>
                    <a:pt x="2551" y="223"/>
                  </a:lnTo>
                  <a:lnTo>
                    <a:pt x="3538" y="354"/>
                  </a:lnTo>
                  <a:lnTo>
                    <a:pt x="4502" y="486"/>
                  </a:lnTo>
                  <a:lnTo>
                    <a:pt x="5454" y="625"/>
                  </a:lnTo>
                  <a:lnTo>
                    <a:pt x="6371" y="777"/>
                  </a:lnTo>
                  <a:lnTo>
                    <a:pt x="7287" y="930"/>
                  </a:lnTo>
                  <a:lnTo>
                    <a:pt x="8181" y="1089"/>
                  </a:lnTo>
                  <a:lnTo>
                    <a:pt x="9062" y="1256"/>
                  </a:lnTo>
                  <a:lnTo>
                    <a:pt x="9920" y="1429"/>
                  </a:lnTo>
                  <a:lnTo>
                    <a:pt x="10754" y="1602"/>
                  </a:lnTo>
                  <a:lnTo>
                    <a:pt x="11589" y="1782"/>
                  </a:lnTo>
                  <a:lnTo>
                    <a:pt x="12400" y="1963"/>
                  </a:lnTo>
                  <a:lnTo>
                    <a:pt x="13199" y="2143"/>
                  </a:lnTo>
                  <a:lnTo>
                    <a:pt x="13975" y="2330"/>
                  </a:lnTo>
                  <a:lnTo>
                    <a:pt x="14739" y="2517"/>
                  </a:lnTo>
                  <a:lnTo>
                    <a:pt x="16243" y="2898"/>
                  </a:lnTo>
                  <a:lnTo>
                    <a:pt x="17677" y="3273"/>
                  </a:lnTo>
                  <a:lnTo>
                    <a:pt x="20415" y="4001"/>
                  </a:lnTo>
                  <a:lnTo>
                    <a:pt x="21708" y="4340"/>
                  </a:lnTo>
                  <a:lnTo>
                    <a:pt x="22978" y="4666"/>
                  </a:lnTo>
                  <a:lnTo>
                    <a:pt x="23589" y="4818"/>
                  </a:lnTo>
                  <a:lnTo>
                    <a:pt x="24200" y="4964"/>
                  </a:lnTo>
                  <a:lnTo>
                    <a:pt x="24787" y="5103"/>
                  </a:lnTo>
                  <a:lnTo>
                    <a:pt x="25387" y="5234"/>
                  </a:lnTo>
                  <a:lnTo>
                    <a:pt x="25387" y="5234"/>
                  </a:lnTo>
                  <a:lnTo>
                    <a:pt x="26527" y="5477"/>
                  </a:lnTo>
                  <a:lnTo>
                    <a:pt x="27632" y="5699"/>
                  </a:lnTo>
                  <a:lnTo>
                    <a:pt x="28678" y="5886"/>
                  </a:lnTo>
                  <a:lnTo>
                    <a:pt x="29195" y="5969"/>
                  </a:lnTo>
                  <a:lnTo>
                    <a:pt x="29677" y="6052"/>
                  </a:lnTo>
                  <a:lnTo>
                    <a:pt x="30159" y="6122"/>
                  </a:lnTo>
                  <a:lnTo>
                    <a:pt x="30629" y="6184"/>
                  </a:lnTo>
                  <a:lnTo>
                    <a:pt x="31075" y="6246"/>
                  </a:lnTo>
                  <a:lnTo>
                    <a:pt x="31510" y="6295"/>
                  </a:lnTo>
                  <a:lnTo>
                    <a:pt x="31922" y="6343"/>
                  </a:lnTo>
                  <a:lnTo>
                    <a:pt x="32321" y="6385"/>
                  </a:lnTo>
                  <a:lnTo>
                    <a:pt x="32709" y="6413"/>
                  </a:lnTo>
                  <a:lnTo>
                    <a:pt x="33073" y="6441"/>
                  </a:lnTo>
                  <a:lnTo>
                    <a:pt x="33426" y="6461"/>
                  </a:lnTo>
                  <a:lnTo>
                    <a:pt x="33767" y="6475"/>
                  </a:lnTo>
                  <a:lnTo>
                    <a:pt x="34072" y="6482"/>
                  </a:lnTo>
                  <a:lnTo>
                    <a:pt x="34378" y="6482"/>
                  </a:lnTo>
                  <a:lnTo>
                    <a:pt x="34648" y="6475"/>
                  </a:lnTo>
                  <a:lnTo>
                    <a:pt x="34907" y="6461"/>
                  </a:lnTo>
                  <a:lnTo>
                    <a:pt x="35154" y="6441"/>
                  </a:lnTo>
                  <a:lnTo>
                    <a:pt x="35365" y="6420"/>
                  </a:lnTo>
                  <a:lnTo>
                    <a:pt x="35565" y="6385"/>
                  </a:lnTo>
                  <a:lnTo>
                    <a:pt x="35741" y="6343"/>
                  </a:lnTo>
                  <a:lnTo>
                    <a:pt x="35894" y="6302"/>
                  </a:lnTo>
                  <a:lnTo>
                    <a:pt x="36035" y="6253"/>
                  </a:lnTo>
                  <a:lnTo>
                    <a:pt x="36141" y="6191"/>
                  </a:lnTo>
                  <a:lnTo>
                    <a:pt x="36235" y="6129"/>
                  </a:lnTo>
                  <a:lnTo>
                    <a:pt x="36305" y="6059"/>
                  </a:lnTo>
                  <a:lnTo>
                    <a:pt x="36352" y="5983"/>
                  </a:lnTo>
                  <a:lnTo>
                    <a:pt x="35824" y="7466"/>
                  </a:lnTo>
                  <a:lnTo>
                    <a:pt x="35824" y="7466"/>
                  </a:lnTo>
                  <a:lnTo>
                    <a:pt x="35776" y="7543"/>
                  </a:lnTo>
                  <a:lnTo>
                    <a:pt x="35718" y="7612"/>
                  </a:lnTo>
                  <a:lnTo>
                    <a:pt x="35624" y="7674"/>
                  </a:lnTo>
                  <a:lnTo>
                    <a:pt x="35506" y="7730"/>
                  </a:lnTo>
                  <a:lnTo>
                    <a:pt x="35377" y="7785"/>
                  </a:lnTo>
                  <a:lnTo>
                    <a:pt x="35224" y="7827"/>
                  </a:lnTo>
                  <a:lnTo>
                    <a:pt x="35048" y="7868"/>
                  </a:lnTo>
                  <a:lnTo>
                    <a:pt x="34848" y="7896"/>
                  </a:lnTo>
                  <a:lnTo>
                    <a:pt x="34625" y="7924"/>
                  </a:lnTo>
                  <a:lnTo>
                    <a:pt x="34390" y="7945"/>
                  </a:lnTo>
                  <a:lnTo>
                    <a:pt x="34131" y="7959"/>
                  </a:lnTo>
                  <a:lnTo>
                    <a:pt x="33849" y="7966"/>
                  </a:lnTo>
                  <a:lnTo>
                    <a:pt x="33555" y="7959"/>
                  </a:lnTo>
                  <a:lnTo>
                    <a:pt x="33238" y="7959"/>
                  </a:lnTo>
                  <a:lnTo>
                    <a:pt x="32909" y="7945"/>
                  </a:lnTo>
                  <a:lnTo>
                    <a:pt x="32556" y="7924"/>
                  </a:lnTo>
                  <a:lnTo>
                    <a:pt x="32192" y="7896"/>
                  </a:lnTo>
                  <a:lnTo>
                    <a:pt x="31804" y="7862"/>
                  </a:lnTo>
                  <a:lnTo>
                    <a:pt x="31404" y="7827"/>
                  </a:lnTo>
                  <a:lnTo>
                    <a:pt x="30981" y="7778"/>
                  </a:lnTo>
                  <a:lnTo>
                    <a:pt x="30546" y="7730"/>
                  </a:lnTo>
                  <a:lnTo>
                    <a:pt x="30100" y="7667"/>
                  </a:lnTo>
                  <a:lnTo>
                    <a:pt x="29641" y="7605"/>
                  </a:lnTo>
                  <a:lnTo>
                    <a:pt x="29160" y="7529"/>
                  </a:lnTo>
                  <a:lnTo>
                    <a:pt x="28666" y="7453"/>
                  </a:lnTo>
                  <a:lnTo>
                    <a:pt x="28161" y="7369"/>
                  </a:lnTo>
                  <a:lnTo>
                    <a:pt x="27115" y="7175"/>
                  </a:lnTo>
                  <a:lnTo>
                    <a:pt x="26010" y="6960"/>
                  </a:lnTo>
                  <a:lnTo>
                    <a:pt x="24858" y="6718"/>
                  </a:lnTo>
                  <a:lnTo>
                    <a:pt x="24858" y="6718"/>
                  </a:lnTo>
                  <a:lnTo>
                    <a:pt x="24270" y="6586"/>
                  </a:lnTo>
                  <a:lnTo>
                    <a:pt x="23671" y="6447"/>
                  </a:lnTo>
                  <a:lnTo>
                    <a:pt x="23060" y="6302"/>
                  </a:lnTo>
                  <a:lnTo>
                    <a:pt x="22449" y="6149"/>
                  </a:lnTo>
                  <a:lnTo>
                    <a:pt x="21191" y="5824"/>
                  </a:lnTo>
                  <a:lnTo>
                    <a:pt x="19886" y="5477"/>
                  </a:lnTo>
                  <a:lnTo>
                    <a:pt x="17160" y="4749"/>
                  </a:lnTo>
                  <a:lnTo>
                    <a:pt x="15714" y="4375"/>
                  </a:lnTo>
                  <a:lnTo>
                    <a:pt x="14222" y="4001"/>
                  </a:lnTo>
                  <a:lnTo>
                    <a:pt x="13458" y="3813"/>
                  </a:lnTo>
                  <a:lnTo>
                    <a:pt x="12670" y="3626"/>
                  </a:lnTo>
                  <a:lnTo>
                    <a:pt x="11871" y="3446"/>
                  </a:lnTo>
                  <a:lnTo>
                    <a:pt x="11060" y="3259"/>
                  </a:lnTo>
                  <a:lnTo>
                    <a:pt x="10237" y="3086"/>
                  </a:lnTo>
                  <a:lnTo>
                    <a:pt x="9391" y="2905"/>
                  </a:lnTo>
                  <a:lnTo>
                    <a:pt x="8533" y="2739"/>
                  </a:lnTo>
                  <a:lnTo>
                    <a:pt x="7652" y="2573"/>
                  </a:lnTo>
                  <a:lnTo>
                    <a:pt x="6758" y="2413"/>
                  </a:lnTo>
                  <a:lnTo>
                    <a:pt x="5853" y="2254"/>
                  </a:lnTo>
                  <a:lnTo>
                    <a:pt x="4925" y="2108"/>
                  </a:lnTo>
                  <a:lnTo>
                    <a:pt x="3973" y="1970"/>
                  </a:lnTo>
                  <a:lnTo>
                    <a:pt x="3009" y="1831"/>
                  </a:lnTo>
                  <a:lnTo>
                    <a:pt x="2034" y="1706"/>
                  </a:lnTo>
                  <a:lnTo>
                    <a:pt x="1023" y="1588"/>
                  </a:lnTo>
                  <a:lnTo>
                    <a:pt x="0" y="1484"/>
                  </a:lnTo>
                  <a:lnTo>
                    <a:pt x="5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1"/>
            <p:cNvSpPr/>
            <p:nvPr/>
          </p:nvSpPr>
          <p:spPr>
            <a:xfrm>
              <a:off x="-4001000" y="2748678"/>
              <a:ext cx="1637612" cy="573187"/>
            </a:xfrm>
            <a:custGeom>
              <a:avLst/>
              <a:gdLst/>
              <a:ahLst/>
              <a:cxnLst/>
              <a:rect l="l" t="t" r="r" b="b"/>
              <a:pathLst>
                <a:path w="36353" h="7959" extrusionOk="0">
                  <a:moveTo>
                    <a:pt x="529" y="1"/>
                  </a:moveTo>
                  <a:lnTo>
                    <a:pt x="0" y="1477"/>
                  </a:lnTo>
                  <a:lnTo>
                    <a:pt x="1023" y="1588"/>
                  </a:lnTo>
                  <a:lnTo>
                    <a:pt x="2034" y="1706"/>
                  </a:lnTo>
                  <a:lnTo>
                    <a:pt x="3009" y="1831"/>
                  </a:lnTo>
                  <a:lnTo>
                    <a:pt x="3973" y="1963"/>
                  </a:lnTo>
                  <a:lnTo>
                    <a:pt x="4925" y="2108"/>
                  </a:lnTo>
                  <a:lnTo>
                    <a:pt x="5853" y="2254"/>
                  </a:lnTo>
                  <a:lnTo>
                    <a:pt x="6758" y="2406"/>
                  </a:lnTo>
                  <a:lnTo>
                    <a:pt x="7652" y="2566"/>
                  </a:lnTo>
                  <a:lnTo>
                    <a:pt x="8533" y="2732"/>
                  </a:lnTo>
                  <a:lnTo>
                    <a:pt x="9391" y="2905"/>
                  </a:lnTo>
                  <a:lnTo>
                    <a:pt x="10237" y="3079"/>
                  </a:lnTo>
                  <a:lnTo>
                    <a:pt x="11060" y="3259"/>
                  </a:lnTo>
                  <a:lnTo>
                    <a:pt x="11871" y="3439"/>
                  </a:lnTo>
                  <a:lnTo>
                    <a:pt x="12670" y="3626"/>
                  </a:lnTo>
                  <a:lnTo>
                    <a:pt x="13458" y="3813"/>
                  </a:lnTo>
                  <a:lnTo>
                    <a:pt x="14222" y="4001"/>
                  </a:lnTo>
                  <a:lnTo>
                    <a:pt x="15714" y="4375"/>
                  </a:lnTo>
                  <a:lnTo>
                    <a:pt x="17160" y="4749"/>
                  </a:lnTo>
                  <a:lnTo>
                    <a:pt x="19886" y="5477"/>
                  </a:lnTo>
                  <a:lnTo>
                    <a:pt x="21191" y="5824"/>
                  </a:lnTo>
                  <a:lnTo>
                    <a:pt x="22449" y="6143"/>
                  </a:lnTo>
                  <a:lnTo>
                    <a:pt x="23060" y="6295"/>
                  </a:lnTo>
                  <a:lnTo>
                    <a:pt x="23671" y="6448"/>
                  </a:lnTo>
                  <a:lnTo>
                    <a:pt x="24270" y="6586"/>
                  </a:lnTo>
                  <a:lnTo>
                    <a:pt x="24858" y="6718"/>
                  </a:lnTo>
                  <a:lnTo>
                    <a:pt x="26010" y="6961"/>
                  </a:lnTo>
                  <a:lnTo>
                    <a:pt x="27103" y="7175"/>
                  </a:lnTo>
                  <a:lnTo>
                    <a:pt x="28161" y="7363"/>
                  </a:lnTo>
                  <a:lnTo>
                    <a:pt x="28666" y="7453"/>
                  </a:lnTo>
                  <a:lnTo>
                    <a:pt x="29160" y="7529"/>
                  </a:lnTo>
                  <a:lnTo>
                    <a:pt x="29641" y="7598"/>
                  </a:lnTo>
                  <a:lnTo>
                    <a:pt x="30100" y="7668"/>
                  </a:lnTo>
                  <a:lnTo>
                    <a:pt x="30546" y="7723"/>
                  </a:lnTo>
                  <a:lnTo>
                    <a:pt x="30981" y="7778"/>
                  </a:lnTo>
                  <a:lnTo>
                    <a:pt x="31404" y="7820"/>
                  </a:lnTo>
                  <a:lnTo>
                    <a:pt x="31804" y="7862"/>
                  </a:lnTo>
                  <a:lnTo>
                    <a:pt x="32192" y="7896"/>
                  </a:lnTo>
                  <a:lnTo>
                    <a:pt x="32556" y="7917"/>
                  </a:lnTo>
                  <a:lnTo>
                    <a:pt x="32909" y="7938"/>
                  </a:lnTo>
                  <a:lnTo>
                    <a:pt x="33238" y="7952"/>
                  </a:lnTo>
                  <a:lnTo>
                    <a:pt x="33555" y="7959"/>
                  </a:lnTo>
                  <a:lnTo>
                    <a:pt x="33849" y="7959"/>
                  </a:lnTo>
                  <a:lnTo>
                    <a:pt x="34131" y="7952"/>
                  </a:lnTo>
                  <a:lnTo>
                    <a:pt x="34390" y="7938"/>
                  </a:lnTo>
                  <a:lnTo>
                    <a:pt x="34625" y="7924"/>
                  </a:lnTo>
                  <a:lnTo>
                    <a:pt x="34848" y="7896"/>
                  </a:lnTo>
                  <a:lnTo>
                    <a:pt x="35048" y="7862"/>
                  </a:lnTo>
                  <a:lnTo>
                    <a:pt x="35224" y="7827"/>
                  </a:lnTo>
                  <a:lnTo>
                    <a:pt x="35377" y="7778"/>
                  </a:lnTo>
                  <a:lnTo>
                    <a:pt x="35506" y="7730"/>
                  </a:lnTo>
                  <a:lnTo>
                    <a:pt x="35624" y="7675"/>
                  </a:lnTo>
                  <a:lnTo>
                    <a:pt x="35718" y="7605"/>
                  </a:lnTo>
                  <a:lnTo>
                    <a:pt x="35777" y="7536"/>
                  </a:lnTo>
                  <a:lnTo>
                    <a:pt x="35824" y="7460"/>
                  </a:lnTo>
                  <a:lnTo>
                    <a:pt x="36352" y="5976"/>
                  </a:lnTo>
                  <a:lnTo>
                    <a:pt x="36305" y="6052"/>
                  </a:lnTo>
                  <a:lnTo>
                    <a:pt x="36235" y="6129"/>
                  </a:lnTo>
                  <a:lnTo>
                    <a:pt x="36141" y="6191"/>
                  </a:lnTo>
                  <a:lnTo>
                    <a:pt x="36035" y="6247"/>
                  </a:lnTo>
                  <a:lnTo>
                    <a:pt x="35894" y="6302"/>
                  </a:lnTo>
                  <a:lnTo>
                    <a:pt x="35741" y="6344"/>
                  </a:lnTo>
                  <a:lnTo>
                    <a:pt x="35565" y="6385"/>
                  </a:lnTo>
                  <a:lnTo>
                    <a:pt x="35365" y="6413"/>
                  </a:lnTo>
                  <a:lnTo>
                    <a:pt x="35154" y="6441"/>
                  </a:lnTo>
                  <a:lnTo>
                    <a:pt x="34907" y="6461"/>
                  </a:lnTo>
                  <a:lnTo>
                    <a:pt x="34648" y="6468"/>
                  </a:lnTo>
                  <a:lnTo>
                    <a:pt x="34378" y="6475"/>
                  </a:lnTo>
                  <a:lnTo>
                    <a:pt x="34072" y="6475"/>
                  </a:lnTo>
                  <a:lnTo>
                    <a:pt x="33767" y="6468"/>
                  </a:lnTo>
                  <a:lnTo>
                    <a:pt x="33426" y="6455"/>
                  </a:lnTo>
                  <a:lnTo>
                    <a:pt x="33073" y="6441"/>
                  </a:lnTo>
                  <a:lnTo>
                    <a:pt x="32709" y="6413"/>
                  </a:lnTo>
                  <a:lnTo>
                    <a:pt x="32321" y="6378"/>
                  </a:lnTo>
                  <a:lnTo>
                    <a:pt x="31922" y="6344"/>
                  </a:lnTo>
                  <a:lnTo>
                    <a:pt x="31510" y="6295"/>
                  </a:lnTo>
                  <a:lnTo>
                    <a:pt x="31075" y="6240"/>
                  </a:lnTo>
                  <a:lnTo>
                    <a:pt x="30617" y="6184"/>
                  </a:lnTo>
                  <a:lnTo>
                    <a:pt x="30159" y="6115"/>
                  </a:lnTo>
                  <a:lnTo>
                    <a:pt x="29677" y="6046"/>
                  </a:lnTo>
                  <a:lnTo>
                    <a:pt x="29183" y="5969"/>
                  </a:lnTo>
                  <a:lnTo>
                    <a:pt x="28678" y="5886"/>
                  </a:lnTo>
                  <a:lnTo>
                    <a:pt x="27632" y="5692"/>
                  </a:lnTo>
                  <a:lnTo>
                    <a:pt x="26527" y="5477"/>
                  </a:lnTo>
                  <a:lnTo>
                    <a:pt x="25375" y="5235"/>
                  </a:lnTo>
                  <a:lnTo>
                    <a:pt x="24787" y="5103"/>
                  </a:lnTo>
                  <a:lnTo>
                    <a:pt x="24188" y="4964"/>
                  </a:lnTo>
                  <a:lnTo>
                    <a:pt x="23589" y="4819"/>
                  </a:lnTo>
                  <a:lnTo>
                    <a:pt x="22978" y="4666"/>
                  </a:lnTo>
                  <a:lnTo>
                    <a:pt x="21708" y="4340"/>
                  </a:lnTo>
                  <a:lnTo>
                    <a:pt x="20415" y="3994"/>
                  </a:lnTo>
                  <a:lnTo>
                    <a:pt x="17677" y="3266"/>
                  </a:lnTo>
                  <a:lnTo>
                    <a:pt x="16231" y="2892"/>
                  </a:lnTo>
                  <a:lnTo>
                    <a:pt x="14739" y="2517"/>
                  </a:lnTo>
                  <a:lnTo>
                    <a:pt x="13975" y="2330"/>
                  </a:lnTo>
                  <a:lnTo>
                    <a:pt x="13199" y="2143"/>
                  </a:lnTo>
                  <a:lnTo>
                    <a:pt x="12400" y="1956"/>
                  </a:lnTo>
                  <a:lnTo>
                    <a:pt x="11589" y="1776"/>
                  </a:lnTo>
                  <a:lnTo>
                    <a:pt x="10754" y="1595"/>
                  </a:lnTo>
                  <a:lnTo>
                    <a:pt x="9920" y="1422"/>
                  </a:lnTo>
                  <a:lnTo>
                    <a:pt x="9050" y="1256"/>
                  </a:lnTo>
                  <a:lnTo>
                    <a:pt x="8181" y="1089"/>
                  </a:lnTo>
                  <a:lnTo>
                    <a:pt x="7287" y="930"/>
                  </a:lnTo>
                  <a:lnTo>
                    <a:pt x="6371" y="770"/>
                  </a:lnTo>
                  <a:lnTo>
                    <a:pt x="5442" y="625"/>
                  </a:lnTo>
                  <a:lnTo>
                    <a:pt x="4502" y="479"/>
                  </a:lnTo>
                  <a:lnTo>
                    <a:pt x="3538" y="348"/>
                  </a:lnTo>
                  <a:lnTo>
                    <a:pt x="2551" y="223"/>
                  </a:lnTo>
                  <a:lnTo>
                    <a:pt x="1552" y="10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1"/>
            <p:cNvSpPr/>
            <p:nvPr/>
          </p:nvSpPr>
          <p:spPr>
            <a:xfrm>
              <a:off x="-4001000" y="2748678"/>
              <a:ext cx="1637612" cy="573187"/>
            </a:xfrm>
            <a:custGeom>
              <a:avLst/>
              <a:gdLst/>
              <a:ahLst/>
              <a:cxnLst/>
              <a:rect l="l" t="t" r="r" b="b"/>
              <a:pathLst>
                <a:path w="36353" h="7959" fill="none" extrusionOk="0">
                  <a:moveTo>
                    <a:pt x="529" y="1"/>
                  </a:moveTo>
                  <a:lnTo>
                    <a:pt x="529" y="1"/>
                  </a:lnTo>
                  <a:lnTo>
                    <a:pt x="1552" y="105"/>
                  </a:lnTo>
                  <a:lnTo>
                    <a:pt x="2551" y="223"/>
                  </a:lnTo>
                  <a:lnTo>
                    <a:pt x="3538" y="348"/>
                  </a:lnTo>
                  <a:lnTo>
                    <a:pt x="4502" y="479"/>
                  </a:lnTo>
                  <a:lnTo>
                    <a:pt x="5442" y="625"/>
                  </a:lnTo>
                  <a:lnTo>
                    <a:pt x="6371" y="770"/>
                  </a:lnTo>
                  <a:lnTo>
                    <a:pt x="7287" y="930"/>
                  </a:lnTo>
                  <a:lnTo>
                    <a:pt x="8181" y="1089"/>
                  </a:lnTo>
                  <a:lnTo>
                    <a:pt x="9050" y="1256"/>
                  </a:lnTo>
                  <a:lnTo>
                    <a:pt x="9920" y="1422"/>
                  </a:lnTo>
                  <a:lnTo>
                    <a:pt x="10754" y="1595"/>
                  </a:lnTo>
                  <a:lnTo>
                    <a:pt x="11589" y="1776"/>
                  </a:lnTo>
                  <a:lnTo>
                    <a:pt x="12400" y="1956"/>
                  </a:lnTo>
                  <a:lnTo>
                    <a:pt x="13199" y="2143"/>
                  </a:lnTo>
                  <a:lnTo>
                    <a:pt x="13975" y="2330"/>
                  </a:lnTo>
                  <a:lnTo>
                    <a:pt x="14739" y="2517"/>
                  </a:lnTo>
                  <a:lnTo>
                    <a:pt x="16231" y="2892"/>
                  </a:lnTo>
                  <a:lnTo>
                    <a:pt x="17677" y="3266"/>
                  </a:lnTo>
                  <a:lnTo>
                    <a:pt x="20415" y="3994"/>
                  </a:lnTo>
                  <a:lnTo>
                    <a:pt x="21708" y="4340"/>
                  </a:lnTo>
                  <a:lnTo>
                    <a:pt x="22978" y="4666"/>
                  </a:lnTo>
                  <a:lnTo>
                    <a:pt x="23589" y="4819"/>
                  </a:lnTo>
                  <a:lnTo>
                    <a:pt x="24188" y="4964"/>
                  </a:lnTo>
                  <a:lnTo>
                    <a:pt x="24787" y="5103"/>
                  </a:lnTo>
                  <a:lnTo>
                    <a:pt x="25375" y="5235"/>
                  </a:lnTo>
                  <a:lnTo>
                    <a:pt x="25375" y="5235"/>
                  </a:lnTo>
                  <a:lnTo>
                    <a:pt x="26527" y="5477"/>
                  </a:lnTo>
                  <a:lnTo>
                    <a:pt x="27632" y="5692"/>
                  </a:lnTo>
                  <a:lnTo>
                    <a:pt x="28678" y="5886"/>
                  </a:lnTo>
                  <a:lnTo>
                    <a:pt x="29183" y="5969"/>
                  </a:lnTo>
                  <a:lnTo>
                    <a:pt x="29677" y="6046"/>
                  </a:lnTo>
                  <a:lnTo>
                    <a:pt x="30159" y="6115"/>
                  </a:lnTo>
                  <a:lnTo>
                    <a:pt x="30617" y="6184"/>
                  </a:lnTo>
                  <a:lnTo>
                    <a:pt x="31075" y="6240"/>
                  </a:lnTo>
                  <a:lnTo>
                    <a:pt x="31510" y="6295"/>
                  </a:lnTo>
                  <a:lnTo>
                    <a:pt x="31922" y="6344"/>
                  </a:lnTo>
                  <a:lnTo>
                    <a:pt x="32321" y="6378"/>
                  </a:lnTo>
                  <a:lnTo>
                    <a:pt x="32709" y="6413"/>
                  </a:lnTo>
                  <a:lnTo>
                    <a:pt x="33073" y="6441"/>
                  </a:lnTo>
                  <a:lnTo>
                    <a:pt x="33426" y="6455"/>
                  </a:lnTo>
                  <a:lnTo>
                    <a:pt x="33767" y="6468"/>
                  </a:lnTo>
                  <a:lnTo>
                    <a:pt x="34072" y="6475"/>
                  </a:lnTo>
                  <a:lnTo>
                    <a:pt x="34378" y="6475"/>
                  </a:lnTo>
                  <a:lnTo>
                    <a:pt x="34648" y="6468"/>
                  </a:lnTo>
                  <a:lnTo>
                    <a:pt x="34907" y="6461"/>
                  </a:lnTo>
                  <a:lnTo>
                    <a:pt x="35154" y="6441"/>
                  </a:lnTo>
                  <a:lnTo>
                    <a:pt x="35365" y="6413"/>
                  </a:lnTo>
                  <a:lnTo>
                    <a:pt x="35565" y="6385"/>
                  </a:lnTo>
                  <a:lnTo>
                    <a:pt x="35741" y="6344"/>
                  </a:lnTo>
                  <a:lnTo>
                    <a:pt x="35894" y="6302"/>
                  </a:lnTo>
                  <a:lnTo>
                    <a:pt x="36035" y="6247"/>
                  </a:lnTo>
                  <a:lnTo>
                    <a:pt x="36141" y="6191"/>
                  </a:lnTo>
                  <a:lnTo>
                    <a:pt x="36235" y="6129"/>
                  </a:lnTo>
                  <a:lnTo>
                    <a:pt x="36305" y="6052"/>
                  </a:lnTo>
                  <a:lnTo>
                    <a:pt x="36352" y="5976"/>
                  </a:lnTo>
                  <a:lnTo>
                    <a:pt x="35824" y="7460"/>
                  </a:lnTo>
                  <a:lnTo>
                    <a:pt x="35824" y="7460"/>
                  </a:lnTo>
                  <a:lnTo>
                    <a:pt x="35777" y="7536"/>
                  </a:lnTo>
                  <a:lnTo>
                    <a:pt x="35718" y="7605"/>
                  </a:lnTo>
                  <a:lnTo>
                    <a:pt x="35624" y="7675"/>
                  </a:lnTo>
                  <a:lnTo>
                    <a:pt x="35506" y="7730"/>
                  </a:lnTo>
                  <a:lnTo>
                    <a:pt x="35377" y="7778"/>
                  </a:lnTo>
                  <a:lnTo>
                    <a:pt x="35224" y="7827"/>
                  </a:lnTo>
                  <a:lnTo>
                    <a:pt x="35048" y="7862"/>
                  </a:lnTo>
                  <a:lnTo>
                    <a:pt x="34848" y="7896"/>
                  </a:lnTo>
                  <a:lnTo>
                    <a:pt x="34625" y="7924"/>
                  </a:lnTo>
                  <a:lnTo>
                    <a:pt x="34390" y="7938"/>
                  </a:lnTo>
                  <a:lnTo>
                    <a:pt x="34131" y="7952"/>
                  </a:lnTo>
                  <a:lnTo>
                    <a:pt x="33849" y="7959"/>
                  </a:lnTo>
                  <a:lnTo>
                    <a:pt x="33555" y="7959"/>
                  </a:lnTo>
                  <a:lnTo>
                    <a:pt x="33238" y="7952"/>
                  </a:lnTo>
                  <a:lnTo>
                    <a:pt x="32909" y="7938"/>
                  </a:lnTo>
                  <a:lnTo>
                    <a:pt x="32556" y="7917"/>
                  </a:lnTo>
                  <a:lnTo>
                    <a:pt x="32192" y="7896"/>
                  </a:lnTo>
                  <a:lnTo>
                    <a:pt x="31804" y="7862"/>
                  </a:lnTo>
                  <a:lnTo>
                    <a:pt x="31404" y="7820"/>
                  </a:lnTo>
                  <a:lnTo>
                    <a:pt x="30981" y="7778"/>
                  </a:lnTo>
                  <a:lnTo>
                    <a:pt x="30546" y="7723"/>
                  </a:lnTo>
                  <a:lnTo>
                    <a:pt x="30100" y="7668"/>
                  </a:lnTo>
                  <a:lnTo>
                    <a:pt x="29641" y="7598"/>
                  </a:lnTo>
                  <a:lnTo>
                    <a:pt x="29160" y="7529"/>
                  </a:lnTo>
                  <a:lnTo>
                    <a:pt x="28666" y="7453"/>
                  </a:lnTo>
                  <a:lnTo>
                    <a:pt x="28161" y="7363"/>
                  </a:lnTo>
                  <a:lnTo>
                    <a:pt x="27103" y="7175"/>
                  </a:lnTo>
                  <a:lnTo>
                    <a:pt x="26010" y="6961"/>
                  </a:lnTo>
                  <a:lnTo>
                    <a:pt x="24858" y="6718"/>
                  </a:lnTo>
                  <a:lnTo>
                    <a:pt x="24858" y="6718"/>
                  </a:lnTo>
                  <a:lnTo>
                    <a:pt x="24270" y="6586"/>
                  </a:lnTo>
                  <a:lnTo>
                    <a:pt x="23671" y="6448"/>
                  </a:lnTo>
                  <a:lnTo>
                    <a:pt x="23060" y="6295"/>
                  </a:lnTo>
                  <a:lnTo>
                    <a:pt x="22449" y="6143"/>
                  </a:lnTo>
                  <a:lnTo>
                    <a:pt x="21191" y="5824"/>
                  </a:lnTo>
                  <a:lnTo>
                    <a:pt x="19886" y="5477"/>
                  </a:lnTo>
                  <a:lnTo>
                    <a:pt x="17160" y="4749"/>
                  </a:lnTo>
                  <a:lnTo>
                    <a:pt x="15714" y="4375"/>
                  </a:lnTo>
                  <a:lnTo>
                    <a:pt x="14222" y="4001"/>
                  </a:lnTo>
                  <a:lnTo>
                    <a:pt x="13458" y="3813"/>
                  </a:lnTo>
                  <a:lnTo>
                    <a:pt x="12670" y="3626"/>
                  </a:lnTo>
                  <a:lnTo>
                    <a:pt x="11871" y="3439"/>
                  </a:lnTo>
                  <a:lnTo>
                    <a:pt x="11060" y="3259"/>
                  </a:lnTo>
                  <a:lnTo>
                    <a:pt x="10237" y="3079"/>
                  </a:lnTo>
                  <a:lnTo>
                    <a:pt x="9391" y="2905"/>
                  </a:lnTo>
                  <a:lnTo>
                    <a:pt x="8533" y="2732"/>
                  </a:lnTo>
                  <a:lnTo>
                    <a:pt x="7652" y="2566"/>
                  </a:lnTo>
                  <a:lnTo>
                    <a:pt x="6758" y="2406"/>
                  </a:lnTo>
                  <a:lnTo>
                    <a:pt x="5853" y="2254"/>
                  </a:lnTo>
                  <a:lnTo>
                    <a:pt x="4925" y="2108"/>
                  </a:lnTo>
                  <a:lnTo>
                    <a:pt x="3973" y="1963"/>
                  </a:lnTo>
                  <a:lnTo>
                    <a:pt x="3009" y="1831"/>
                  </a:lnTo>
                  <a:lnTo>
                    <a:pt x="2034" y="1706"/>
                  </a:lnTo>
                  <a:lnTo>
                    <a:pt x="1023" y="1588"/>
                  </a:lnTo>
                  <a:lnTo>
                    <a:pt x="0" y="1477"/>
                  </a:lnTo>
                  <a:lnTo>
                    <a:pt x="5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1"/>
            <p:cNvSpPr/>
            <p:nvPr/>
          </p:nvSpPr>
          <p:spPr>
            <a:xfrm>
              <a:off x="-2811399" y="3026812"/>
              <a:ext cx="341550" cy="80444"/>
            </a:xfrm>
            <a:custGeom>
              <a:avLst/>
              <a:gdLst/>
              <a:ahLst/>
              <a:cxnLst/>
              <a:rect l="l" t="t" r="r" b="b"/>
              <a:pathLst>
                <a:path w="7582" h="1117" extrusionOk="0">
                  <a:moveTo>
                    <a:pt x="0" y="0"/>
                  </a:moveTo>
                  <a:lnTo>
                    <a:pt x="0" y="0"/>
                  </a:lnTo>
                  <a:lnTo>
                    <a:pt x="1140" y="236"/>
                  </a:lnTo>
                  <a:lnTo>
                    <a:pt x="1693" y="340"/>
                  </a:lnTo>
                  <a:lnTo>
                    <a:pt x="2245" y="444"/>
                  </a:lnTo>
                  <a:lnTo>
                    <a:pt x="2762" y="534"/>
                  </a:lnTo>
                  <a:lnTo>
                    <a:pt x="3279" y="624"/>
                  </a:lnTo>
                  <a:lnTo>
                    <a:pt x="3785" y="700"/>
                  </a:lnTo>
                  <a:lnTo>
                    <a:pt x="4267" y="776"/>
                  </a:lnTo>
                  <a:lnTo>
                    <a:pt x="4737" y="839"/>
                  </a:lnTo>
                  <a:lnTo>
                    <a:pt x="5195" y="901"/>
                  </a:lnTo>
                  <a:lnTo>
                    <a:pt x="5630" y="950"/>
                  </a:lnTo>
                  <a:lnTo>
                    <a:pt x="6053" y="998"/>
                  </a:lnTo>
                  <a:lnTo>
                    <a:pt x="6465" y="1040"/>
                  </a:lnTo>
                  <a:lnTo>
                    <a:pt x="6852" y="1068"/>
                  </a:lnTo>
                  <a:lnTo>
                    <a:pt x="7228" y="1095"/>
                  </a:lnTo>
                  <a:lnTo>
                    <a:pt x="7581" y="1116"/>
                  </a:lnTo>
                  <a:lnTo>
                    <a:pt x="7581" y="1116"/>
                  </a:lnTo>
                  <a:lnTo>
                    <a:pt x="7581" y="1116"/>
                  </a:lnTo>
                  <a:lnTo>
                    <a:pt x="7228" y="1095"/>
                  </a:lnTo>
                  <a:lnTo>
                    <a:pt x="6852" y="1068"/>
                  </a:lnTo>
                  <a:lnTo>
                    <a:pt x="6465" y="1040"/>
                  </a:lnTo>
                  <a:lnTo>
                    <a:pt x="6053" y="998"/>
                  </a:lnTo>
                  <a:lnTo>
                    <a:pt x="5630" y="950"/>
                  </a:lnTo>
                  <a:lnTo>
                    <a:pt x="5195" y="901"/>
                  </a:lnTo>
                  <a:lnTo>
                    <a:pt x="4737" y="839"/>
                  </a:lnTo>
                  <a:lnTo>
                    <a:pt x="4267" y="776"/>
                  </a:lnTo>
                  <a:lnTo>
                    <a:pt x="3785" y="700"/>
                  </a:lnTo>
                  <a:lnTo>
                    <a:pt x="3279" y="624"/>
                  </a:lnTo>
                  <a:lnTo>
                    <a:pt x="2762" y="534"/>
                  </a:lnTo>
                  <a:lnTo>
                    <a:pt x="2245" y="444"/>
                  </a:lnTo>
                  <a:lnTo>
                    <a:pt x="1693" y="340"/>
                  </a:lnTo>
                  <a:lnTo>
                    <a:pt x="1140" y="2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1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1"/>
            <p:cNvSpPr/>
            <p:nvPr/>
          </p:nvSpPr>
          <p:spPr>
            <a:xfrm>
              <a:off x="-2811399" y="3026812"/>
              <a:ext cx="341550" cy="80444"/>
            </a:xfrm>
            <a:custGeom>
              <a:avLst/>
              <a:gdLst/>
              <a:ahLst/>
              <a:cxnLst/>
              <a:rect l="l" t="t" r="r" b="b"/>
              <a:pathLst>
                <a:path w="7582" h="111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140" y="236"/>
                  </a:lnTo>
                  <a:lnTo>
                    <a:pt x="1693" y="340"/>
                  </a:lnTo>
                  <a:lnTo>
                    <a:pt x="2245" y="444"/>
                  </a:lnTo>
                  <a:lnTo>
                    <a:pt x="2762" y="534"/>
                  </a:lnTo>
                  <a:lnTo>
                    <a:pt x="3279" y="624"/>
                  </a:lnTo>
                  <a:lnTo>
                    <a:pt x="3785" y="700"/>
                  </a:lnTo>
                  <a:lnTo>
                    <a:pt x="4267" y="776"/>
                  </a:lnTo>
                  <a:lnTo>
                    <a:pt x="4737" y="839"/>
                  </a:lnTo>
                  <a:lnTo>
                    <a:pt x="5195" y="901"/>
                  </a:lnTo>
                  <a:lnTo>
                    <a:pt x="5630" y="950"/>
                  </a:lnTo>
                  <a:lnTo>
                    <a:pt x="6053" y="998"/>
                  </a:lnTo>
                  <a:lnTo>
                    <a:pt x="6465" y="1040"/>
                  </a:lnTo>
                  <a:lnTo>
                    <a:pt x="6852" y="1068"/>
                  </a:lnTo>
                  <a:lnTo>
                    <a:pt x="7228" y="1095"/>
                  </a:lnTo>
                  <a:lnTo>
                    <a:pt x="7581" y="1116"/>
                  </a:lnTo>
                  <a:lnTo>
                    <a:pt x="7581" y="1116"/>
                  </a:lnTo>
                  <a:lnTo>
                    <a:pt x="7581" y="1116"/>
                  </a:lnTo>
                  <a:lnTo>
                    <a:pt x="7228" y="1095"/>
                  </a:lnTo>
                  <a:lnTo>
                    <a:pt x="6852" y="1068"/>
                  </a:lnTo>
                  <a:lnTo>
                    <a:pt x="6465" y="1040"/>
                  </a:lnTo>
                  <a:lnTo>
                    <a:pt x="6053" y="998"/>
                  </a:lnTo>
                  <a:lnTo>
                    <a:pt x="5630" y="950"/>
                  </a:lnTo>
                  <a:lnTo>
                    <a:pt x="5195" y="901"/>
                  </a:lnTo>
                  <a:lnTo>
                    <a:pt x="4737" y="839"/>
                  </a:lnTo>
                  <a:lnTo>
                    <a:pt x="4267" y="776"/>
                  </a:lnTo>
                  <a:lnTo>
                    <a:pt x="3785" y="700"/>
                  </a:lnTo>
                  <a:lnTo>
                    <a:pt x="3279" y="624"/>
                  </a:lnTo>
                  <a:lnTo>
                    <a:pt x="2762" y="534"/>
                  </a:lnTo>
                  <a:lnTo>
                    <a:pt x="2245" y="444"/>
                  </a:lnTo>
                  <a:lnTo>
                    <a:pt x="1693" y="340"/>
                  </a:lnTo>
                  <a:lnTo>
                    <a:pt x="1140" y="2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1"/>
            <p:cNvSpPr/>
            <p:nvPr/>
          </p:nvSpPr>
          <p:spPr>
            <a:xfrm>
              <a:off x="-3058652" y="3026812"/>
              <a:ext cx="588816" cy="614093"/>
            </a:xfrm>
            <a:custGeom>
              <a:avLst/>
              <a:gdLst/>
              <a:ahLst/>
              <a:cxnLst/>
              <a:rect l="l" t="t" r="r" b="b"/>
              <a:pathLst>
                <a:path w="13071" h="8527" extrusionOk="0">
                  <a:moveTo>
                    <a:pt x="5489" y="0"/>
                  </a:moveTo>
                  <a:lnTo>
                    <a:pt x="4385" y="1359"/>
                  </a:lnTo>
                  <a:lnTo>
                    <a:pt x="4455" y="1373"/>
                  </a:lnTo>
                  <a:lnTo>
                    <a:pt x="5078" y="1504"/>
                  </a:lnTo>
                  <a:lnTo>
                    <a:pt x="5689" y="1629"/>
                  </a:lnTo>
                  <a:lnTo>
                    <a:pt x="6277" y="1747"/>
                  </a:lnTo>
                  <a:lnTo>
                    <a:pt x="6864" y="1858"/>
                  </a:lnTo>
                  <a:lnTo>
                    <a:pt x="7429" y="1962"/>
                  </a:lnTo>
                  <a:lnTo>
                    <a:pt x="7969" y="2059"/>
                  </a:lnTo>
                  <a:lnTo>
                    <a:pt x="8510" y="2142"/>
                  </a:lnTo>
                  <a:lnTo>
                    <a:pt x="9027" y="2225"/>
                  </a:lnTo>
                  <a:lnTo>
                    <a:pt x="9532" y="2294"/>
                  </a:lnTo>
                  <a:lnTo>
                    <a:pt x="10014" y="2364"/>
                  </a:lnTo>
                  <a:lnTo>
                    <a:pt x="10484" y="2419"/>
                  </a:lnTo>
                  <a:lnTo>
                    <a:pt x="10931" y="2468"/>
                  </a:lnTo>
                  <a:lnTo>
                    <a:pt x="11366" y="2516"/>
                  </a:lnTo>
                  <a:lnTo>
                    <a:pt x="11777" y="2551"/>
                  </a:lnTo>
                  <a:lnTo>
                    <a:pt x="12177" y="2579"/>
                  </a:lnTo>
                  <a:lnTo>
                    <a:pt x="12541" y="2599"/>
                  </a:lnTo>
                  <a:lnTo>
                    <a:pt x="13070" y="1116"/>
                  </a:lnTo>
                  <a:lnTo>
                    <a:pt x="12717" y="1095"/>
                  </a:lnTo>
                  <a:lnTo>
                    <a:pt x="12341" y="1068"/>
                  </a:lnTo>
                  <a:lnTo>
                    <a:pt x="11954" y="1040"/>
                  </a:lnTo>
                  <a:lnTo>
                    <a:pt x="11542" y="998"/>
                  </a:lnTo>
                  <a:lnTo>
                    <a:pt x="11119" y="950"/>
                  </a:lnTo>
                  <a:lnTo>
                    <a:pt x="10684" y="901"/>
                  </a:lnTo>
                  <a:lnTo>
                    <a:pt x="10226" y="839"/>
                  </a:lnTo>
                  <a:lnTo>
                    <a:pt x="9756" y="776"/>
                  </a:lnTo>
                  <a:lnTo>
                    <a:pt x="9274" y="700"/>
                  </a:lnTo>
                  <a:lnTo>
                    <a:pt x="8768" y="624"/>
                  </a:lnTo>
                  <a:lnTo>
                    <a:pt x="8251" y="534"/>
                  </a:lnTo>
                  <a:lnTo>
                    <a:pt x="7734" y="444"/>
                  </a:lnTo>
                  <a:lnTo>
                    <a:pt x="7182" y="340"/>
                  </a:lnTo>
                  <a:lnTo>
                    <a:pt x="6629" y="236"/>
                  </a:lnTo>
                  <a:lnTo>
                    <a:pt x="5489" y="0"/>
                  </a:lnTo>
                  <a:close/>
                  <a:moveTo>
                    <a:pt x="3280" y="2710"/>
                  </a:moveTo>
                  <a:lnTo>
                    <a:pt x="2187" y="4055"/>
                  </a:lnTo>
                  <a:lnTo>
                    <a:pt x="2810" y="4201"/>
                  </a:lnTo>
                  <a:lnTo>
                    <a:pt x="3421" y="4332"/>
                  </a:lnTo>
                  <a:lnTo>
                    <a:pt x="4032" y="4471"/>
                  </a:lnTo>
                  <a:lnTo>
                    <a:pt x="4643" y="4596"/>
                  </a:lnTo>
                  <a:lnTo>
                    <a:pt x="5231" y="4714"/>
                  </a:lnTo>
                  <a:lnTo>
                    <a:pt x="5818" y="4825"/>
                  </a:lnTo>
                  <a:lnTo>
                    <a:pt x="6383" y="4922"/>
                  </a:lnTo>
                  <a:lnTo>
                    <a:pt x="6923" y="5019"/>
                  </a:lnTo>
                  <a:lnTo>
                    <a:pt x="7464" y="5109"/>
                  </a:lnTo>
                  <a:lnTo>
                    <a:pt x="7981" y="5185"/>
                  </a:lnTo>
                  <a:lnTo>
                    <a:pt x="8486" y="5261"/>
                  </a:lnTo>
                  <a:lnTo>
                    <a:pt x="8968" y="5324"/>
                  </a:lnTo>
                  <a:lnTo>
                    <a:pt x="9438" y="5386"/>
                  </a:lnTo>
                  <a:lnTo>
                    <a:pt x="9885" y="5435"/>
                  </a:lnTo>
                  <a:lnTo>
                    <a:pt x="10320" y="5476"/>
                  </a:lnTo>
                  <a:lnTo>
                    <a:pt x="10731" y="5511"/>
                  </a:lnTo>
                  <a:lnTo>
                    <a:pt x="11131" y="5539"/>
                  </a:lnTo>
                  <a:lnTo>
                    <a:pt x="11495" y="5559"/>
                  </a:lnTo>
                  <a:lnTo>
                    <a:pt x="12024" y="4076"/>
                  </a:lnTo>
                  <a:lnTo>
                    <a:pt x="11648" y="4055"/>
                  </a:lnTo>
                  <a:lnTo>
                    <a:pt x="11260" y="4027"/>
                  </a:lnTo>
                  <a:lnTo>
                    <a:pt x="10837" y="3993"/>
                  </a:lnTo>
                  <a:lnTo>
                    <a:pt x="10414" y="3951"/>
                  </a:lnTo>
                  <a:lnTo>
                    <a:pt x="9956" y="3903"/>
                  </a:lnTo>
                  <a:lnTo>
                    <a:pt x="9497" y="3847"/>
                  </a:lnTo>
                  <a:lnTo>
                    <a:pt x="9004" y="3778"/>
                  </a:lnTo>
                  <a:lnTo>
                    <a:pt x="8510" y="3709"/>
                  </a:lnTo>
                  <a:lnTo>
                    <a:pt x="7981" y="3625"/>
                  </a:lnTo>
                  <a:lnTo>
                    <a:pt x="7452" y="3535"/>
                  </a:lnTo>
                  <a:lnTo>
                    <a:pt x="6900" y="3445"/>
                  </a:lnTo>
                  <a:lnTo>
                    <a:pt x="6336" y="3341"/>
                  </a:lnTo>
                  <a:lnTo>
                    <a:pt x="5760" y="3230"/>
                  </a:lnTo>
                  <a:lnTo>
                    <a:pt x="5160" y="3112"/>
                  </a:lnTo>
                  <a:lnTo>
                    <a:pt x="4561" y="2988"/>
                  </a:lnTo>
                  <a:lnTo>
                    <a:pt x="3938" y="2856"/>
                  </a:lnTo>
                  <a:lnTo>
                    <a:pt x="3280" y="2710"/>
                  </a:lnTo>
                  <a:close/>
                  <a:moveTo>
                    <a:pt x="1094" y="5400"/>
                  </a:moveTo>
                  <a:lnTo>
                    <a:pt x="1" y="6738"/>
                  </a:lnTo>
                  <a:lnTo>
                    <a:pt x="1200" y="7029"/>
                  </a:lnTo>
                  <a:lnTo>
                    <a:pt x="1787" y="7168"/>
                  </a:lnTo>
                  <a:lnTo>
                    <a:pt x="2375" y="7299"/>
                  </a:lnTo>
                  <a:lnTo>
                    <a:pt x="2986" y="7431"/>
                  </a:lnTo>
                  <a:lnTo>
                    <a:pt x="3597" y="7556"/>
                  </a:lnTo>
                  <a:lnTo>
                    <a:pt x="4185" y="7674"/>
                  </a:lnTo>
                  <a:lnTo>
                    <a:pt x="4772" y="7784"/>
                  </a:lnTo>
                  <a:lnTo>
                    <a:pt x="5337" y="7888"/>
                  </a:lnTo>
                  <a:lnTo>
                    <a:pt x="5889" y="7985"/>
                  </a:lnTo>
                  <a:lnTo>
                    <a:pt x="6418" y="8069"/>
                  </a:lnTo>
                  <a:lnTo>
                    <a:pt x="6935" y="8152"/>
                  </a:lnTo>
                  <a:lnTo>
                    <a:pt x="7440" y="8221"/>
                  </a:lnTo>
                  <a:lnTo>
                    <a:pt x="7922" y="8290"/>
                  </a:lnTo>
                  <a:lnTo>
                    <a:pt x="8392" y="8346"/>
                  </a:lnTo>
                  <a:lnTo>
                    <a:pt x="8839" y="8394"/>
                  </a:lnTo>
                  <a:lnTo>
                    <a:pt x="9274" y="8436"/>
                  </a:lnTo>
                  <a:lnTo>
                    <a:pt x="9685" y="8478"/>
                  </a:lnTo>
                  <a:lnTo>
                    <a:pt x="10085" y="8505"/>
                  </a:lnTo>
                  <a:lnTo>
                    <a:pt x="10449" y="8526"/>
                  </a:lnTo>
                  <a:lnTo>
                    <a:pt x="10484" y="8429"/>
                  </a:lnTo>
                  <a:lnTo>
                    <a:pt x="10978" y="7043"/>
                  </a:lnTo>
                  <a:lnTo>
                    <a:pt x="10602" y="7022"/>
                  </a:lnTo>
                  <a:lnTo>
                    <a:pt x="10214" y="6994"/>
                  </a:lnTo>
                  <a:lnTo>
                    <a:pt x="9791" y="6960"/>
                  </a:lnTo>
                  <a:lnTo>
                    <a:pt x="9368" y="6918"/>
                  </a:lnTo>
                  <a:lnTo>
                    <a:pt x="8910" y="6863"/>
                  </a:lnTo>
                  <a:lnTo>
                    <a:pt x="8451" y="6807"/>
                  </a:lnTo>
                  <a:lnTo>
                    <a:pt x="7958" y="6745"/>
                  </a:lnTo>
                  <a:lnTo>
                    <a:pt x="7464" y="6668"/>
                  </a:lnTo>
                  <a:lnTo>
                    <a:pt x="6935" y="6592"/>
                  </a:lnTo>
                  <a:lnTo>
                    <a:pt x="6406" y="6502"/>
                  </a:lnTo>
                  <a:lnTo>
                    <a:pt x="5854" y="6405"/>
                  </a:lnTo>
                  <a:lnTo>
                    <a:pt x="5290" y="6301"/>
                  </a:lnTo>
                  <a:lnTo>
                    <a:pt x="4714" y="6190"/>
                  </a:lnTo>
                  <a:lnTo>
                    <a:pt x="4114" y="6072"/>
                  </a:lnTo>
                  <a:lnTo>
                    <a:pt x="3515" y="5948"/>
                  </a:lnTo>
                  <a:lnTo>
                    <a:pt x="2892" y="5816"/>
                  </a:lnTo>
                  <a:lnTo>
                    <a:pt x="1999" y="5615"/>
                  </a:lnTo>
                  <a:lnTo>
                    <a:pt x="1094" y="5400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1"/>
            <p:cNvSpPr/>
            <p:nvPr/>
          </p:nvSpPr>
          <p:spPr>
            <a:xfrm>
              <a:off x="-3058652" y="3415638"/>
              <a:ext cx="494577" cy="225271"/>
            </a:xfrm>
            <a:custGeom>
              <a:avLst/>
              <a:gdLst/>
              <a:ahLst/>
              <a:cxnLst/>
              <a:rect l="l" t="t" r="r" b="b"/>
              <a:pathLst>
                <a:path w="10979" h="3128" fill="none" extrusionOk="0">
                  <a:moveTo>
                    <a:pt x="1094" y="1"/>
                  </a:moveTo>
                  <a:lnTo>
                    <a:pt x="1094" y="1"/>
                  </a:lnTo>
                  <a:lnTo>
                    <a:pt x="1999" y="216"/>
                  </a:lnTo>
                  <a:lnTo>
                    <a:pt x="2892" y="417"/>
                  </a:lnTo>
                  <a:lnTo>
                    <a:pt x="2892" y="417"/>
                  </a:lnTo>
                  <a:lnTo>
                    <a:pt x="3515" y="549"/>
                  </a:lnTo>
                  <a:lnTo>
                    <a:pt x="4114" y="673"/>
                  </a:lnTo>
                  <a:lnTo>
                    <a:pt x="4714" y="791"/>
                  </a:lnTo>
                  <a:lnTo>
                    <a:pt x="5290" y="902"/>
                  </a:lnTo>
                  <a:lnTo>
                    <a:pt x="5854" y="1006"/>
                  </a:lnTo>
                  <a:lnTo>
                    <a:pt x="6406" y="1103"/>
                  </a:lnTo>
                  <a:lnTo>
                    <a:pt x="6935" y="1193"/>
                  </a:lnTo>
                  <a:lnTo>
                    <a:pt x="7464" y="1269"/>
                  </a:lnTo>
                  <a:lnTo>
                    <a:pt x="7958" y="1346"/>
                  </a:lnTo>
                  <a:lnTo>
                    <a:pt x="8451" y="1408"/>
                  </a:lnTo>
                  <a:lnTo>
                    <a:pt x="8910" y="1464"/>
                  </a:lnTo>
                  <a:lnTo>
                    <a:pt x="9368" y="1519"/>
                  </a:lnTo>
                  <a:lnTo>
                    <a:pt x="9791" y="1561"/>
                  </a:lnTo>
                  <a:lnTo>
                    <a:pt x="10214" y="1595"/>
                  </a:lnTo>
                  <a:lnTo>
                    <a:pt x="10602" y="1623"/>
                  </a:lnTo>
                  <a:lnTo>
                    <a:pt x="10978" y="1644"/>
                  </a:lnTo>
                  <a:lnTo>
                    <a:pt x="10484" y="3030"/>
                  </a:lnTo>
                  <a:lnTo>
                    <a:pt x="10484" y="3030"/>
                  </a:lnTo>
                  <a:lnTo>
                    <a:pt x="10484" y="3030"/>
                  </a:lnTo>
                  <a:lnTo>
                    <a:pt x="10449" y="3127"/>
                  </a:lnTo>
                  <a:lnTo>
                    <a:pt x="10449" y="3127"/>
                  </a:lnTo>
                  <a:lnTo>
                    <a:pt x="10085" y="3106"/>
                  </a:lnTo>
                  <a:lnTo>
                    <a:pt x="9685" y="3079"/>
                  </a:lnTo>
                  <a:lnTo>
                    <a:pt x="9274" y="3037"/>
                  </a:lnTo>
                  <a:lnTo>
                    <a:pt x="8839" y="2995"/>
                  </a:lnTo>
                  <a:lnTo>
                    <a:pt x="8392" y="2947"/>
                  </a:lnTo>
                  <a:lnTo>
                    <a:pt x="7922" y="2891"/>
                  </a:lnTo>
                  <a:lnTo>
                    <a:pt x="7440" y="2822"/>
                  </a:lnTo>
                  <a:lnTo>
                    <a:pt x="6935" y="2753"/>
                  </a:lnTo>
                  <a:lnTo>
                    <a:pt x="6418" y="2670"/>
                  </a:lnTo>
                  <a:lnTo>
                    <a:pt x="5889" y="2586"/>
                  </a:lnTo>
                  <a:lnTo>
                    <a:pt x="5337" y="2489"/>
                  </a:lnTo>
                  <a:lnTo>
                    <a:pt x="4772" y="2385"/>
                  </a:lnTo>
                  <a:lnTo>
                    <a:pt x="4185" y="2275"/>
                  </a:lnTo>
                  <a:lnTo>
                    <a:pt x="3597" y="2157"/>
                  </a:lnTo>
                  <a:lnTo>
                    <a:pt x="2986" y="2032"/>
                  </a:lnTo>
                  <a:lnTo>
                    <a:pt x="2375" y="1900"/>
                  </a:lnTo>
                  <a:lnTo>
                    <a:pt x="2375" y="1900"/>
                  </a:lnTo>
                  <a:lnTo>
                    <a:pt x="1787" y="1769"/>
                  </a:lnTo>
                  <a:lnTo>
                    <a:pt x="1200" y="1630"/>
                  </a:lnTo>
                  <a:lnTo>
                    <a:pt x="1" y="1339"/>
                  </a:lnTo>
                  <a:lnTo>
                    <a:pt x="10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1"/>
            <p:cNvSpPr/>
            <p:nvPr/>
          </p:nvSpPr>
          <p:spPr>
            <a:xfrm>
              <a:off x="-2960183" y="3221981"/>
              <a:ext cx="443222" cy="205250"/>
            </a:xfrm>
            <a:custGeom>
              <a:avLst/>
              <a:gdLst/>
              <a:ahLst/>
              <a:cxnLst/>
              <a:rect l="l" t="t" r="r" b="b"/>
              <a:pathLst>
                <a:path w="9839" h="2850" fill="none" extrusionOk="0">
                  <a:moveTo>
                    <a:pt x="1094" y="0"/>
                  </a:moveTo>
                  <a:lnTo>
                    <a:pt x="1094" y="0"/>
                  </a:lnTo>
                  <a:lnTo>
                    <a:pt x="1752" y="146"/>
                  </a:lnTo>
                  <a:lnTo>
                    <a:pt x="1752" y="146"/>
                  </a:lnTo>
                  <a:lnTo>
                    <a:pt x="2375" y="278"/>
                  </a:lnTo>
                  <a:lnTo>
                    <a:pt x="2974" y="402"/>
                  </a:lnTo>
                  <a:lnTo>
                    <a:pt x="3574" y="520"/>
                  </a:lnTo>
                  <a:lnTo>
                    <a:pt x="4150" y="631"/>
                  </a:lnTo>
                  <a:lnTo>
                    <a:pt x="4714" y="735"/>
                  </a:lnTo>
                  <a:lnTo>
                    <a:pt x="5266" y="825"/>
                  </a:lnTo>
                  <a:lnTo>
                    <a:pt x="5795" y="915"/>
                  </a:lnTo>
                  <a:lnTo>
                    <a:pt x="6324" y="999"/>
                  </a:lnTo>
                  <a:lnTo>
                    <a:pt x="6818" y="1068"/>
                  </a:lnTo>
                  <a:lnTo>
                    <a:pt x="7311" y="1137"/>
                  </a:lnTo>
                  <a:lnTo>
                    <a:pt x="7770" y="1193"/>
                  </a:lnTo>
                  <a:lnTo>
                    <a:pt x="8228" y="1241"/>
                  </a:lnTo>
                  <a:lnTo>
                    <a:pt x="8651" y="1283"/>
                  </a:lnTo>
                  <a:lnTo>
                    <a:pt x="9074" y="1317"/>
                  </a:lnTo>
                  <a:lnTo>
                    <a:pt x="9462" y="1345"/>
                  </a:lnTo>
                  <a:lnTo>
                    <a:pt x="9838" y="1366"/>
                  </a:lnTo>
                  <a:lnTo>
                    <a:pt x="9309" y="2849"/>
                  </a:lnTo>
                  <a:lnTo>
                    <a:pt x="9309" y="2849"/>
                  </a:lnTo>
                  <a:lnTo>
                    <a:pt x="8945" y="2829"/>
                  </a:lnTo>
                  <a:lnTo>
                    <a:pt x="8545" y="2801"/>
                  </a:lnTo>
                  <a:lnTo>
                    <a:pt x="8134" y="2766"/>
                  </a:lnTo>
                  <a:lnTo>
                    <a:pt x="7699" y="2725"/>
                  </a:lnTo>
                  <a:lnTo>
                    <a:pt x="7252" y="2676"/>
                  </a:lnTo>
                  <a:lnTo>
                    <a:pt x="6782" y="2614"/>
                  </a:lnTo>
                  <a:lnTo>
                    <a:pt x="6300" y="2551"/>
                  </a:lnTo>
                  <a:lnTo>
                    <a:pt x="5795" y="2475"/>
                  </a:lnTo>
                  <a:lnTo>
                    <a:pt x="5278" y="2399"/>
                  </a:lnTo>
                  <a:lnTo>
                    <a:pt x="4737" y="2309"/>
                  </a:lnTo>
                  <a:lnTo>
                    <a:pt x="4197" y="2212"/>
                  </a:lnTo>
                  <a:lnTo>
                    <a:pt x="3632" y="2115"/>
                  </a:lnTo>
                  <a:lnTo>
                    <a:pt x="3045" y="2004"/>
                  </a:lnTo>
                  <a:lnTo>
                    <a:pt x="2457" y="1886"/>
                  </a:lnTo>
                  <a:lnTo>
                    <a:pt x="1846" y="1761"/>
                  </a:lnTo>
                  <a:lnTo>
                    <a:pt x="1235" y="1622"/>
                  </a:lnTo>
                  <a:lnTo>
                    <a:pt x="1235" y="1622"/>
                  </a:lnTo>
                  <a:lnTo>
                    <a:pt x="624" y="1491"/>
                  </a:lnTo>
                  <a:lnTo>
                    <a:pt x="1" y="1345"/>
                  </a:lnTo>
                  <a:lnTo>
                    <a:pt x="10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1"/>
            <p:cNvSpPr/>
            <p:nvPr/>
          </p:nvSpPr>
          <p:spPr>
            <a:xfrm>
              <a:off x="-2861174" y="3026812"/>
              <a:ext cx="391328" cy="187245"/>
            </a:xfrm>
            <a:custGeom>
              <a:avLst/>
              <a:gdLst/>
              <a:ahLst/>
              <a:cxnLst/>
              <a:rect l="l" t="t" r="r" b="b"/>
              <a:pathLst>
                <a:path w="8687" h="2600" fill="none" extrusionOk="0">
                  <a:moveTo>
                    <a:pt x="1105" y="0"/>
                  </a:moveTo>
                  <a:lnTo>
                    <a:pt x="1105" y="0"/>
                  </a:lnTo>
                  <a:lnTo>
                    <a:pt x="2245" y="236"/>
                  </a:lnTo>
                  <a:lnTo>
                    <a:pt x="2798" y="340"/>
                  </a:lnTo>
                  <a:lnTo>
                    <a:pt x="3350" y="444"/>
                  </a:lnTo>
                  <a:lnTo>
                    <a:pt x="3867" y="534"/>
                  </a:lnTo>
                  <a:lnTo>
                    <a:pt x="4384" y="624"/>
                  </a:lnTo>
                  <a:lnTo>
                    <a:pt x="4890" y="700"/>
                  </a:lnTo>
                  <a:lnTo>
                    <a:pt x="5372" y="776"/>
                  </a:lnTo>
                  <a:lnTo>
                    <a:pt x="5842" y="839"/>
                  </a:lnTo>
                  <a:lnTo>
                    <a:pt x="6300" y="901"/>
                  </a:lnTo>
                  <a:lnTo>
                    <a:pt x="6735" y="950"/>
                  </a:lnTo>
                  <a:lnTo>
                    <a:pt x="7158" y="998"/>
                  </a:lnTo>
                  <a:lnTo>
                    <a:pt x="7570" y="1040"/>
                  </a:lnTo>
                  <a:lnTo>
                    <a:pt x="7957" y="1068"/>
                  </a:lnTo>
                  <a:lnTo>
                    <a:pt x="8333" y="1095"/>
                  </a:lnTo>
                  <a:lnTo>
                    <a:pt x="8686" y="1116"/>
                  </a:lnTo>
                  <a:lnTo>
                    <a:pt x="8157" y="2599"/>
                  </a:lnTo>
                  <a:lnTo>
                    <a:pt x="8157" y="2599"/>
                  </a:lnTo>
                  <a:lnTo>
                    <a:pt x="7793" y="2579"/>
                  </a:lnTo>
                  <a:lnTo>
                    <a:pt x="7393" y="2551"/>
                  </a:lnTo>
                  <a:lnTo>
                    <a:pt x="6982" y="2516"/>
                  </a:lnTo>
                  <a:lnTo>
                    <a:pt x="6547" y="2468"/>
                  </a:lnTo>
                  <a:lnTo>
                    <a:pt x="6100" y="2419"/>
                  </a:lnTo>
                  <a:lnTo>
                    <a:pt x="5630" y="2364"/>
                  </a:lnTo>
                  <a:lnTo>
                    <a:pt x="5148" y="2294"/>
                  </a:lnTo>
                  <a:lnTo>
                    <a:pt x="4643" y="2225"/>
                  </a:lnTo>
                  <a:lnTo>
                    <a:pt x="4126" y="2142"/>
                  </a:lnTo>
                  <a:lnTo>
                    <a:pt x="3585" y="2059"/>
                  </a:lnTo>
                  <a:lnTo>
                    <a:pt x="3045" y="1962"/>
                  </a:lnTo>
                  <a:lnTo>
                    <a:pt x="2480" y="1858"/>
                  </a:lnTo>
                  <a:lnTo>
                    <a:pt x="1893" y="1747"/>
                  </a:lnTo>
                  <a:lnTo>
                    <a:pt x="1305" y="1629"/>
                  </a:lnTo>
                  <a:lnTo>
                    <a:pt x="694" y="1504"/>
                  </a:lnTo>
                  <a:lnTo>
                    <a:pt x="71" y="1373"/>
                  </a:lnTo>
                  <a:lnTo>
                    <a:pt x="71" y="1373"/>
                  </a:lnTo>
                  <a:lnTo>
                    <a:pt x="1" y="1359"/>
                  </a:lnTo>
                  <a:lnTo>
                    <a:pt x="11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1"/>
            <p:cNvSpPr/>
            <p:nvPr/>
          </p:nvSpPr>
          <p:spPr>
            <a:xfrm>
              <a:off x="-3449330" y="4280288"/>
              <a:ext cx="308170" cy="125382"/>
            </a:xfrm>
            <a:custGeom>
              <a:avLst/>
              <a:gdLst/>
              <a:ahLst/>
              <a:cxnLst/>
              <a:rect l="l" t="t" r="r" b="b"/>
              <a:pathLst>
                <a:path w="6841" h="1741" extrusionOk="0">
                  <a:moveTo>
                    <a:pt x="6829" y="1741"/>
                  </a:moveTo>
                  <a:lnTo>
                    <a:pt x="6829" y="1741"/>
                  </a:lnTo>
                  <a:lnTo>
                    <a:pt x="6840" y="1741"/>
                  </a:lnTo>
                  <a:lnTo>
                    <a:pt x="6840" y="1741"/>
                  </a:lnTo>
                  <a:lnTo>
                    <a:pt x="6829" y="1741"/>
                  </a:lnTo>
                  <a:close/>
                  <a:moveTo>
                    <a:pt x="6805" y="1734"/>
                  </a:moveTo>
                  <a:lnTo>
                    <a:pt x="6805" y="1734"/>
                  </a:lnTo>
                  <a:lnTo>
                    <a:pt x="6817" y="1734"/>
                  </a:lnTo>
                  <a:lnTo>
                    <a:pt x="6817" y="1734"/>
                  </a:lnTo>
                  <a:lnTo>
                    <a:pt x="6805" y="1734"/>
                  </a:lnTo>
                  <a:close/>
                  <a:moveTo>
                    <a:pt x="6782" y="1727"/>
                  </a:moveTo>
                  <a:lnTo>
                    <a:pt x="6782" y="1727"/>
                  </a:lnTo>
                  <a:lnTo>
                    <a:pt x="6782" y="1727"/>
                  </a:lnTo>
                  <a:lnTo>
                    <a:pt x="6782" y="1727"/>
                  </a:lnTo>
                  <a:lnTo>
                    <a:pt x="6782" y="1727"/>
                  </a:lnTo>
                  <a:close/>
                  <a:moveTo>
                    <a:pt x="6758" y="1720"/>
                  </a:moveTo>
                  <a:lnTo>
                    <a:pt x="6758" y="1720"/>
                  </a:lnTo>
                  <a:lnTo>
                    <a:pt x="6770" y="1727"/>
                  </a:lnTo>
                  <a:lnTo>
                    <a:pt x="6770" y="1727"/>
                  </a:lnTo>
                  <a:lnTo>
                    <a:pt x="6758" y="1720"/>
                  </a:lnTo>
                  <a:close/>
                  <a:moveTo>
                    <a:pt x="6735" y="1720"/>
                  </a:moveTo>
                  <a:lnTo>
                    <a:pt x="6735" y="1720"/>
                  </a:lnTo>
                  <a:lnTo>
                    <a:pt x="6746" y="1720"/>
                  </a:lnTo>
                  <a:lnTo>
                    <a:pt x="6746" y="1720"/>
                  </a:lnTo>
                  <a:lnTo>
                    <a:pt x="6735" y="1720"/>
                  </a:lnTo>
                  <a:close/>
                  <a:moveTo>
                    <a:pt x="6699" y="1713"/>
                  </a:moveTo>
                  <a:lnTo>
                    <a:pt x="6699" y="1713"/>
                  </a:lnTo>
                  <a:lnTo>
                    <a:pt x="6723" y="1713"/>
                  </a:lnTo>
                  <a:lnTo>
                    <a:pt x="6723" y="1713"/>
                  </a:lnTo>
                  <a:lnTo>
                    <a:pt x="6699" y="1713"/>
                  </a:lnTo>
                  <a:close/>
                  <a:moveTo>
                    <a:pt x="6676" y="1706"/>
                  </a:moveTo>
                  <a:lnTo>
                    <a:pt x="6676" y="1706"/>
                  </a:lnTo>
                  <a:lnTo>
                    <a:pt x="6688" y="1706"/>
                  </a:lnTo>
                  <a:lnTo>
                    <a:pt x="6688" y="1706"/>
                  </a:lnTo>
                  <a:lnTo>
                    <a:pt x="6676" y="1706"/>
                  </a:lnTo>
                  <a:close/>
                  <a:moveTo>
                    <a:pt x="6605" y="1685"/>
                  </a:moveTo>
                  <a:lnTo>
                    <a:pt x="6605" y="1685"/>
                  </a:lnTo>
                  <a:lnTo>
                    <a:pt x="6676" y="1706"/>
                  </a:lnTo>
                  <a:lnTo>
                    <a:pt x="6676" y="1706"/>
                  </a:lnTo>
                  <a:lnTo>
                    <a:pt x="6605" y="1685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1751" y="465"/>
                  </a:lnTo>
                  <a:lnTo>
                    <a:pt x="3432" y="916"/>
                  </a:lnTo>
                  <a:lnTo>
                    <a:pt x="4255" y="1124"/>
                  </a:lnTo>
                  <a:lnTo>
                    <a:pt x="5054" y="1325"/>
                  </a:lnTo>
                  <a:lnTo>
                    <a:pt x="5830" y="1512"/>
                  </a:lnTo>
                  <a:lnTo>
                    <a:pt x="6605" y="1685"/>
                  </a:lnTo>
                  <a:lnTo>
                    <a:pt x="6605" y="1685"/>
                  </a:lnTo>
                  <a:lnTo>
                    <a:pt x="5830" y="1512"/>
                  </a:lnTo>
                  <a:lnTo>
                    <a:pt x="5054" y="1325"/>
                  </a:lnTo>
                  <a:lnTo>
                    <a:pt x="4255" y="1124"/>
                  </a:lnTo>
                  <a:lnTo>
                    <a:pt x="3432" y="916"/>
                  </a:lnTo>
                  <a:lnTo>
                    <a:pt x="1751" y="46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D1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1"/>
            <p:cNvSpPr/>
            <p:nvPr/>
          </p:nvSpPr>
          <p:spPr>
            <a:xfrm>
              <a:off x="-3141761" y="4405599"/>
              <a:ext cx="586" cy="72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1"/>
            <p:cNvSpPr/>
            <p:nvPr/>
          </p:nvSpPr>
          <p:spPr>
            <a:xfrm>
              <a:off x="-3142797" y="4405095"/>
              <a:ext cx="541" cy="72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1"/>
            <p:cNvSpPr/>
            <p:nvPr/>
          </p:nvSpPr>
          <p:spPr>
            <a:xfrm>
              <a:off x="-3143878" y="4404591"/>
              <a:ext cx="45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1"/>
            <p:cNvSpPr/>
            <p:nvPr/>
          </p:nvSpPr>
          <p:spPr>
            <a:xfrm>
              <a:off x="-3144914" y="4404087"/>
              <a:ext cx="541" cy="576"/>
            </a:xfrm>
            <a:custGeom>
              <a:avLst/>
              <a:gdLst/>
              <a:ahLst/>
              <a:cxnLst/>
              <a:rect l="l" t="t" r="r" b="b"/>
              <a:pathLst>
                <a:path w="12" h="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1"/>
            <p:cNvSpPr/>
            <p:nvPr/>
          </p:nvSpPr>
          <p:spPr>
            <a:xfrm>
              <a:off x="-3145995" y="4404087"/>
              <a:ext cx="586" cy="72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1"/>
            <p:cNvSpPr/>
            <p:nvPr/>
          </p:nvSpPr>
          <p:spPr>
            <a:xfrm>
              <a:off x="-3147572" y="4403583"/>
              <a:ext cx="1081" cy="72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1"/>
            <p:cNvSpPr/>
            <p:nvPr/>
          </p:nvSpPr>
          <p:spPr>
            <a:xfrm>
              <a:off x="-3148653" y="4403151"/>
              <a:ext cx="586" cy="72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1"/>
            <p:cNvSpPr/>
            <p:nvPr/>
          </p:nvSpPr>
          <p:spPr>
            <a:xfrm>
              <a:off x="-3151806" y="4401638"/>
              <a:ext cx="3198" cy="1584"/>
            </a:xfrm>
            <a:custGeom>
              <a:avLst/>
              <a:gdLst/>
              <a:ahLst/>
              <a:cxnLst/>
              <a:rect l="l" t="t" r="r" b="b"/>
              <a:pathLst>
                <a:path w="71" h="2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1"/>
            <p:cNvSpPr/>
            <p:nvPr/>
          </p:nvSpPr>
          <p:spPr>
            <a:xfrm>
              <a:off x="-3449330" y="4280288"/>
              <a:ext cx="297584" cy="121422"/>
            </a:xfrm>
            <a:custGeom>
              <a:avLst/>
              <a:gdLst/>
              <a:ahLst/>
              <a:cxnLst/>
              <a:rect l="l" t="t" r="r" b="b"/>
              <a:pathLst>
                <a:path w="6606" h="168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751" y="465"/>
                  </a:lnTo>
                  <a:lnTo>
                    <a:pt x="3432" y="916"/>
                  </a:lnTo>
                  <a:lnTo>
                    <a:pt x="4255" y="1124"/>
                  </a:lnTo>
                  <a:lnTo>
                    <a:pt x="5054" y="1325"/>
                  </a:lnTo>
                  <a:lnTo>
                    <a:pt x="5830" y="1512"/>
                  </a:lnTo>
                  <a:lnTo>
                    <a:pt x="6605" y="1685"/>
                  </a:lnTo>
                  <a:lnTo>
                    <a:pt x="6605" y="1685"/>
                  </a:lnTo>
                  <a:lnTo>
                    <a:pt x="5830" y="1512"/>
                  </a:lnTo>
                  <a:lnTo>
                    <a:pt x="5054" y="1325"/>
                  </a:lnTo>
                  <a:lnTo>
                    <a:pt x="4255" y="1124"/>
                  </a:lnTo>
                  <a:lnTo>
                    <a:pt x="3432" y="916"/>
                  </a:lnTo>
                  <a:lnTo>
                    <a:pt x="1751" y="465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1"/>
            <p:cNvSpPr/>
            <p:nvPr/>
          </p:nvSpPr>
          <p:spPr>
            <a:xfrm>
              <a:off x="-3449330" y="3608358"/>
              <a:ext cx="850857" cy="887184"/>
            </a:xfrm>
            <a:custGeom>
              <a:avLst/>
              <a:gdLst/>
              <a:ahLst/>
              <a:cxnLst/>
              <a:rect l="l" t="t" r="r" b="b"/>
              <a:pathLst>
                <a:path w="18888" h="12319" extrusionOk="0">
                  <a:moveTo>
                    <a:pt x="7592" y="1"/>
                  </a:moveTo>
                  <a:lnTo>
                    <a:pt x="6499" y="1338"/>
                  </a:lnTo>
                  <a:lnTo>
                    <a:pt x="7404" y="1567"/>
                  </a:lnTo>
                  <a:lnTo>
                    <a:pt x="8286" y="1789"/>
                  </a:lnTo>
                  <a:lnTo>
                    <a:pt x="9156" y="1997"/>
                  </a:lnTo>
                  <a:lnTo>
                    <a:pt x="10002" y="2184"/>
                  </a:lnTo>
                  <a:lnTo>
                    <a:pt x="10613" y="2323"/>
                  </a:lnTo>
                  <a:lnTo>
                    <a:pt x="11224" y="2447"/>
                  </a:lnTo>
                  <a:lnTo>
                    <a:pt x="11812" y="2565"/>
                  </a:lnTo>
                  <a:lnTo>
                    <a:pt x="12399" y="2669"/>
                  </a:lnTo>
                  <a:lnTo>
                    <a:pt x="12964" y="2773"/>
                  </a:lnTo>
                  <a:lnTo>
                    <a:pt x="13516" y="2870"/>
                  </a:lnTo>
                  <a:lnTo>
                    <a:pt x="14045" y="2960"/>
                  </a:lnTo>
                  <a:lnTo>
                    <a:pt x="14562" y="3037"/>
                  </a:lnTo>
                  <a:lnTo>
                    <a:pt x="15067" y="3113"/>
                  </a:lnTo>
                  <a:lnTo>
                    <a:pt x="15549" y="3175"/>
                  </a:lnTo>
                  <a:lnTo>
                    <a:pt x="16019" y="3231"/>
                  </a:lnTo>
                  <a:lnTo>
                    <a:pt x="16466" y="3286"/>
                  </a:lnTo>
                  <a:lnTo>
                    <a:pt x="16901" y="3328"/>
                  </a:lnTo>
                  <a:lnTo>
                    <a:pt x="17312" y="3362"/>
                  </a:lnTo>
                  <a:lnTo>
                    <a:pt x="17712" y="3390"/>
                  </a:lnTo>
                  <a:lnTo>
                    <a:pt x="18076" y="3411"/>
                  </a:lnTo>
                  <a:lnTo>
                    <a:pt x="18111" y="3314"/>
                  </a:lnTo>
                  <a:lnTo>
                    <a:pt x="18605" y="1928"/>
                  </a:lnTo>
                  <a:lnTo>
                    <a:pt x="18229" y="1907"/>
                  </a:lnTo>
                  <a:lnTo>
                    <a:pt x="17841" y="1879"/>
                  </a:lnTo>
                  <a:lnTo>
                    <a:pt x="17430" y="1844"/>
                  </a:lnTo>
                  <a:lnTo>
                    <a:pt x="16995" y="1803"/>
                  </a:lnTo>
                  <a:lnTo>
                    <a:pt x="16536" y="1754"/>
                  </a:lnTo>
                  <a:lnTo>
                    <a:pt x="16078" y="1692"/>
                  </a:lnTo>
                  <a:lnTo>
                    <a:pt x="15585" y="1630"/>
                  </a:lnTo>
                  <a:lnTo>
                    <a:pt x="15091" y="1560"/>
                  </a:lnTo>
                  <a:lnTo>
                    <a:pt x="14574" y="1477"/>
                  </a:lnTo>
                  <a:lnTo>
                    <a:pt x="14033" y="1387"/>
                  </a:lnTo>
                  <a:lnTo>
                    <a:pt x="13481" y="1297"/>
                  </a:lnTo>
                  <a:lnTo>
                    <a:pt x="12917" y="1193"/>
                  </a:lnTo>
                  <a:lnTo>
                    <a:pt x="12341" y="1082"/>
                  </a:lnTo>
                  <a:lnTo>
                    <a:pt x="11741" y="964"/>
                  </a:lnTo>
                  <a:lnTo>
                    <a:pt x="11142" y="839"/>
                  </a:lnTo>
                  <a:lnTo>
                    <a:pt x="10519" y="708"/>
                  </a:lnTo>
                  <a:lnTo>
                    <a:pt x="9802" y="541"/>
                  </a:lnTo>
                  <a:lnTo>
                    <a:pt x="9085" y="375"/>
                  </a:lnTo>
                  <a:lnTo>
                    <a:pt x="8345" y="195"/>
                  </a:lnTo>
                  <a:lnTo>
                    <a:pt x="7592" y="1"/>
                  </a:lnTo>
                  <a:close/>
                  <a:moveTo>
                    <a:pt x="5418" y="2669"/>
                  </a:moveTo>
                  <a:lnTo>
                    <a:pt x="4337" y="4000"/>
                  </a:lnTo>
                  <a:lnTo>
                    <a:pt x="5536" y="4319"/>
                  </a:lnTo>
                  <a:lnTo>
                    <a:pt x="6711" y="4617"/>
                  </a:lnTo>
                  <a:lnTo>
                    <a:pt x="7839" y="4894"/>
                  </a:lnTo>
                  <a:lnTo>
                    <a:pt x="8403" y="5026"/>
                  </a:lnTo>
                  <a:lnTo>
                    <a:pt x="8956" y="5151"/>
                  </a:lnTo>
                  <a:lnTo>
                    <a:pt x="9567" y="5283"/>
                  </a:lnTo>
                  <a:lnTo>
                    <a:pt x="10178" y="5407"/>
                  </a:lnTo>
                  <a:lnTo>
                    <a:pt x="10766" y="5525"/>
                  </a:lnTo>
                  <a:lnTo>
                    <a:pt x="11353" y="5636"/>
                  </a:lnTo>
                  <a:lnTo>
                    <a:pt x="11918" y="5740"/>
                  </a:lnTo>
                  <a:lnTo>
                    <a:pt x="12470" y="5830"/>
                  </a:lnTo>
                  <a:lnTo>
                    <a:pt x="12999" y="5920"/>
                  </a:lnTo>
                  <a:lnTo>
                    <a:pt x="13516" y="6004"/>
                  </a:lnTo>
                  <a:lnTo>
                    <a:pt x="14021" y="6073"/>
                  </a:lnTo>
                  <a:lnTo>
                    <a:pt x="14503" y="6142"/>
                  </a:lnTo>
                  <a:lnTo>
                    <a:pt x="14973" y="6198"/>
                  </a:lnTo>
                  <a:lnTo>
                    <a:pt x="15420" y="6246"/>
                  </a:lnTo>
                  <a:lnTo>
                    <a:pt x="15855" y="6288"/>
                  </a:lnTo>
                  <a:lnTo>
                    <a:pt x="16266" y="6322"/>
                  </a:lnTo>
                  <a:lnTo>
                    <a:pt x="16666" y="6350"/>
                  </a:lnTo>
                  <a:lnTo>
                    <a:pt x="17030" y="6371"/>
                  </a:lnTo>
                  <a:lnTo>
                    <a:pt x="17065" y="6281"/>
                  </a:lnTo>
                  <a:lnTo>
                    <a:pt x="17559" y="4894"/>
                  </a:lnTo>
                  <a:lnTo>
                    <a:pt x="17183" y="4874"/>
                  </a:lnTo>
                  <a:lnTo>
                    <a:pt x="16795" y="4846"/>
                  </a:lnTo>
                  <a:lnTo>
                    <a:pt x="16384" y="4811"/>
                  </a:lnTo>
                  <a:lnTo>
                    <a:pt x="15949" y="4763"/>
                  </a:lnTo>
                  <a:lnTo>
                    <a:pt x="15502" y="4714"/>
                  </a:lnTo>
                  <a:lnTo>
                    <a:pt x="15032" y="4659"/>
                  </a:lnTo>
                  <a:lnTo>
                    <a:pt x="14538" y="4589"/>
                  </a:lnTo>
                  <a:lnTo>
                    <a:pt x="14045" y="4520"/>
                  </a:lnTo>
                  <a:lnTo>
                    <a:pt x="13528" y="4437"/>
                  </a:lnTo>
                  <a:lnTo>
                    <a:pt x="12987" y="4354"/>
                  </a:lnTo>
                  <a:lnTo>
                    <a:pt x="12435" y="4257"/>
                  </a:lnTo>
                  <a:lnTo>
                    <a:pt x="11871" y="4153"/>
                  </a:lnTo>
                  <a:lnTo>
                    <a:pt x="11295" y="4042"/>
                  </a:lnTo>
                  <a:lnTo>
                    <a:pt x="10695" y="3924"/>
                  </a:lnTo>
                  <a:lnTo>
                    <a:pt x="10096" y="3799"/>
                  </a:lnTo>
                  <a:lnTo>
                    <a:pt x="9473" y="3667"/>
                  </a:lnTo>
                  <a:lnTo>
                    <a:pt x="8497" y="3446"/>
                  </a:lnTo>
                  <a:lnTo>
                    <a:pt x="7498" y="3203"/>
                  </a:lnTo>
                  <a:lnTo>
                    <a:pt x="6464" y="2947"/>
                  </a:lnTo>
                  <a:lnTo>
                    <a:pt x="5418" y="2669"/>
                  </a:lnTo>
                  <a:close/>
                  <a:moveTo>
                    <a:pt x="3244" y="5338"/>
                  </a:moveTo>
                  <a:lnTo>
                    <a:pt x="2163" y="6669"/>
                  </a:lnTo>
                  <a:lnTo>
                    <a:pt x="3679" y="7071"/>
                  </a:lnTo>
                  <a:lnTo>
                    <a:pt x="5136" y="7452"/>
                  </a:lnTo>
                  <a:lnTo>
                    <a:pt x="5841" y="7626"/>
                  </a:lnTo>
                  <a:lnTo>
                    <a:pt x="6546" y="7799"/>
                  </a:lnTo>
                  <a:lnTo>
                    <a:pt x="7228" y="7958"/>
                  </a:lnTo>
                  <a:lnTo>
                    <a:pt x="7910" y="8111"/>
                  </a:lnTo>
                  <a:lnTo>
                    <a:pt x="8615" y="8263"/>
                  </a:lnTo>
                  <a:lnTo>
                    <a:pt x="9297" y="8402"/>
                  </a:lnTo>
                  <a:lnTo>
                    <a:pt x="9978" y="8534"/>
                  </a:lnTo>
                  <a:lnTo>
                    <a:pt x="10625" y="8658"/>
                  </a:lnTo>
                  <a:lnTo>
                    <a:pt x="11259" y="8769"/>
                  </a:lnTo>
                  <a:lnTo>
                    <a:pt x="11871" y="8873"/>
                  </a:lnTo>
                  <a:lnTo>
                    <a:pt x="12470" y="8963"/>
                  </a:lnTo>
                  <a:lnTo>
                    <a:pt x="13046" y="9047"/>
                  </a:lnTo>
                  <a:lnTo>
                    <a:pt x="13586" y="9116"/>
                  </a:lnTo>
                  <a:lnTo>
                    <a:pt x="14115" y="9185"/>
                  </a:lnTo>
                  <a:lnTo>
                    <a:pt x="14621" y="9234"/>
                  </a:lnTo>
                  <a:lnTo>
                    <a:pt x="15103" y="9275"/>
                  </a:lnTo>
                  <a:lnTo>
                    <a:pt x="15561" y="9310"/>
                  </a:lnTo>
                  <a:lnTo>
                    <a:pt x="15984" y="9338"/>
                  </a:lnTo>
                  <a:lnTo>
                    <a:pt x="16384" y="9352"/>
                  </a:lnTo>
                  <a:lnTo>
                    <a:pt x="16760" y="9359"/>
                  </a:lnTo>
                  <a:lnTo>
                    <a:pt x="17206" y="9345"/>
                  </a:lnTo>
                  <a:lnTo>
                    <a:pt x="17406" y="9338"/>
                  </a:lnTo>
                  <a:lnTo>
                    <a:pt x="17594" y="9324"/>
                  </a:lnTo>
                  <a:lnTo>
                    <a:pt x="17771" y="9310"/>
                  </a:lnTo>
                  <a:lnTo>
                    <a:pt x="17935" y="9282"/>
                  </a:lnTo>
                  <a:lnTo>
                    <a:pt x="18088" y="9261"/>
                  </a:lnTo>
                  <a:lnTo>
                    <a:pt x="18229" y="9234"/>
                  </a:lnTo>
                  <a:lnTo>
                    <a:pt x="18358" y="9199"/>
                  </a:lnTo>
                  <a:lnTo>
                    <a:pt x="18476" y="9157"/>
                  </a:lnTo>
                  <a:lnTo>
                    <a:pt x="18570" y="9116"/>
                  </a:lnTo>
                  <a:lnTo>
                    <a:pt x="18664" y="9074"/>
                  </a:lnTo>
                  <a:lnTo>
                    <a:pt x="18734" y="9026"/>
                  </a:lnTo>
                  <a:lnTo>
                    <a:pt x="18793" y="8970"/>
                  </a:lnTo>
                  <a:lnTo>
                    <a:pt x="18840" y="8915"/>
                  </a:lnTo>
                  <a:lnTo>
                    <a:pt x="18863" y="8878"/>
                  </a:lnTo>
                  <a:lnTo>
                    <a:pt x="18887" y="8811"/>
                  </a:lnTo>
                  <a:lnTo>
                    <a:pt x="18605" y="8811"/>
                  </a:lnTo>
                  <a:lnTo>
                    <a:pt x="18100" y="8818"/>
                  </a:lnTo>
                  <a:lnTo>
                    <a:pt x="17641" y="8839"/>
                  </a:lnTo>
                  <a:lnTo>
                    <a:pt x="17430" y="8852"/>
                  </a:lnTo>
                  <a:lnTo>
                    <a:pt x="17230" y="8866"/>
                  </a:lnTo>
                  <a:lnTo>
                    <a:pt x="17042" y="8887"/>
                  </a:lnTo>
                  <a:lnTo>
                    <a:pt x="16877" y="8915"/>
                  </a:lnTo>
                  <a:lnTo>
                    <a:pt x="16713" y="8943"/>
                  </a:lnTo>
                  <a:lnTo>
                    <a:pt x="16572" y="8970"/>
                  </a:lnTo>
                  <a:lnTo>
                    <a:pt x="16442" y="9005"/>
                  </a:lnTo>
                  <a:lnTo>
                    <a:pt x="16325" y="9047"/>
                  </a:lnTo>
                  <a:lnTo>
                    <a:pt x="16231" y="9088"/>
                  </a:lnTo>
                  <a:lnTo>
                    <a:pt x="16137" y="9137"/>
                  </a:lnTo>
                  <a:lnTo>
                    <a:pt x="16078" y="9185"/>
                  </a:lnTo>
                  <a:lnTo>
                    <a:pt x="16019" y="9241"/>
                  </a:lnTo>
                  <a:lnTo>
                    <a:pt x="16513" y="7854"/>
                  </a:lnTo>
                  <a:lnTo>
                    <a:pt x="16137" y="7834"/>
                  </a:lnTo>
                  <a:lnTo>
                    <a:pt x="15749" y="7806"/>
                  </a:lnTo>
                  <a:lnTo>
                    <a:pt x="15338" y="7771"/>
                  </a:lnTo>
                  <a:lnTo>
                    <a:pt x="14903" y="7730"/>
                  </a:lnTo>
                  <a:lnTo>
                    <a:pt x="14456" y="7681"/>
                  </a:lnTo>
                  <a:lnTo>
                    <a:pt x="13986" y="7619"/>
                  </a:lnTo>
                  <a:lnTo>
                    <a:pt x="13492" y="7556"/>
                  </a:lnTo>
                  <a:lnTo>
                    <a:pt x="12999" y="7480"/>
                  </a:lnTo>
                  <a:lnTo>
                    <a:pt x="12482" y="7404"/>
                  </a:lnTo>
                  <a:lnTo>
                    <a:pt x="11941" y="7314"/>
                  </a:lnTo>
                  <a:lnTo>
                    <a:pt x="11389" y="7217"/>
                  </a:lnTo>
                  <a:lnTo>
                    <a:pt x="10825" y="7120"/>
                  </a:lnTo>
                  <a:lnTo>
                    <a:pt x="10249" y="7009"/>
                  </a:lnTo>
                  <a:lnTo>
                    <a:pt x="9649" y="6891"/>
                  </a:lnTo>
                  <a:lnTo>
                    <a:pt x="9050" y="6766"/>
                  </a:lnTo>
                  <a:lnTo>
                    <a:pt x="8427" y="6627"/>
                  </a:lnTo>
                  <a:lnTo>
                    <a:pt x="7816" y="6496"/>
                  </a:lnTo>
                  <a:lnTo>
                    <a:pt x="7193" y="6350"/>
                  </a:lnTo>
                  <a:lnTo>
                    <a:pt x="6558" y="6198"/>
                  </a:lnTo>
                  <a:lnTo>
                    <a:pt x="5924" y="6031"/>
                  </a:lnTo>
                  <a:lnTo>
                    <a:pt x="4607" y="5692"/>
                  </a:lnTo>
                  <a:lnTo>
                    <a:pt x="3244" y="5338"/>
                  </a:lnTo>
                  <a:close/>
                  <a:moveTo>
                    <a:pt x="18875" y="8859"/>
                  </a:moveTo>
                  <a:lnTo>
                    <a:pt x="18863" y="8878"/>
                  </a:lnTo>
                  <a:lnTo>
                    <a:pt x="18587" y="9663"/>
                  </a:lnTo>
                  <a:lnTo>
                    <a:pt x="18875" y="8859"/>
                  </a:lnTo>
                  <a:close/>
                  <a:moveTo>
                    <a:pt x="1081" y="8000"/>
                  </a:moveTo>
                  <a:lnTo>
                    <a:pt x="0" y="9331"/>
                  </a:lnTo>
                  <a:lnTo>
                    <a:pt x="1751" y="9795"/>
                  </a:lnTo>
                  <a:lnTo>
                    <a:pt x="3432" y="10246"/>
                  </a:lnTo>
                  <a:lnTo>
                    <a:pt x="4255" y="10454"/>
                  </a:lnTo>
                  <a:lnTo>
                    <a:pt x="5054" y="10655"/>
                  </a:lnTo>
                  <a:lnTo>
                    <a:pt x="5830" y="10842"/>
                  </a:lnTo>
                  <a:lnTo>
                    <a:pt x="6605" y="11015"/>
                  </a:lnTo>
                  <a:lnTo>
                    <a:pt x="6676" y="11036"/>
                  </a:lnTo>
                  <a:lnTo>
                    <a:pt x="6688" y="11036"/>
                  </a:lnTo>
                  <a:lnTo>
                    <a:pt x="6699" y="11043"/>
                  </a:lnTo>
                  <a:lnTo>
                    <a:pt x="6723" y="11043"/>
                  </a:lnTo>
                  <a:lnTo>
                    <a:pt x="6735" y="11050"/>
                  </a:lnTo>
                  <a:lnTo>
                    <a:pt x="6758" y="11050"/>
                  </a:lnTo>
                  <a:lnTo>
                    <a:pt x="6770" y="11057"/>
                  </a:lnTo>
                  <a:lnTo>
                    <a:pt x="6782" y="11057"/>
                  </a:lnTo>
                  <a:lnTo>
                    <a:pt x="6805" y="11064"/>
                  </a:lnTo>
                  <a:lnTo>
                    <a:pt x="6817" y="11064"/>
                  </a:lnTo>
                  <a:lnTo>
                    <a:pt x="6829" y="11071"/>
                  </a:lnTo>
                  <a:lnTo>
                    <a:pt x="6840" y="11071"/>
                  </a:lnTo>
                  <a:lnTo>
                    <a:pt x="6864" y="11078"/>
                  </a:lnTo>
                  <a:lnTo>
                    <a:pt x="7569" y="11223"/>
                  </a:lnTo>
                  <a:lnTo>
                    <a:pt x="8251" y="11369"/>
                  </a:lnTo>
                  <a:lnTo>
                    <a:pt x="8932" y="11500"/>
                  </a:lnTo>
                  <a:lnTo>
                    <a:pt x="9579" y="11618"/>
                  </a:lnTo>
                  <a:lnTo>
                    <a:pt x="10213" y="11729"/>
                  </a:lnTo>
                  <a:lnTo>
                    <a:pt x="10825" y="11833"/>
                  </a:lnTo>
                  <a:lnTo>
                    <a:pt x="11424" y="11923"/>
                  </a:lnTo>
                  <a:lnTo>
                    <a:pt x="12000" y="12006"/>
                  </a:lnTo>
                  <a:lnTo>
                    <a:pt x="12540" y="12083"/>
                  </a:lnTo>
                  <a:lnTo>
                    <a:pt x="13069" y="12145"/>
                  </a:lnTo>
                  <a:lnTo>
                    <a:pt x="13575" y="12201"/>
                  </a:lnTo>
                  <a:lnTo>
                    <a:pt x="14057" y="12242"/>
                  </a:lnTo>
                  <a:lnTo>
                    <a:pt x="14515" y="12277"/>
                  </a:lnTo>
                  <a:lnTo>
                    <a:pt x="14938" y="12298"/>
                  </a:lnTo>
                  <a:lnTo>
                    <a:pt x="15338" y="12311"/>
                  </a:lnTo>
                  <a:lnTo>
                    <a:pt x="15714" y="12318"/>
                  </a:lnTo>
                  <a:lnTo>
                    <a:pt x="16160" y="12311"/>
                  </a:lnTo>
                  <a:lnTo>
                    <a:pt x="16360" y="12298"/>
                  </a:lnTo>
                  <a:lnTo>
                    <a:pt x="16548" y="12291"/>
                  </a:lnTo>
                  <a:lnTo>
                    <a:pt x="16725" y="12270"/>
                  </a:lnTo>
                  <a:lnTo>
                    <a:pt x="16889" y="12249"/>
                  </a:lnTo>
                  <a:lnTo>
                    <a:pt x="17042" y="12221"/>
                  </a:lnTo>
                  <a:lnTo>
                    <a:pt x="17183" y="12194"/>
                  </a:lnTo>
                  <a:lnTo>
                    <a:pt x="17312" y="12159"/>
                  </a:lnTo>
                  <a:lnTo>
                    <a:pt x="17430" y="12124"/>
                  </a:lnTo>
                  <a:lnTo>
                    <a:pt x="17524" y="12083"/>
                  </a:lnTo>
                  <a:lnTo>
                    <a:pt x="17618" y="12034"/>
                  </a:lnTo>
                  <a:lnTo>
                    <a:pt x="17688" y="11986"/>
                  </a:lnTo>
                  <a:lnTo>
                    <a:pt x="17747" y="11937"/>
                  </a:lnTo>
                  <a:lnTo>
                    <a:pt x="17794" y="11882"/>
                  </a:lnTo>
                  <a:lnTo>
                    <a:pt x="17829" y="11819"/>
                  </a:lnTo>
                  <a:lnTo>
                    <a:pt x="18587" y="9663"/>
                  </a:lnTo>
                  <a:lnTo>
                    <a:pt x="18346" y="10336"/>
                  </a:lnTo>
                  <a:lnTo>
                    <a:pt x="18323" y="10398"/>
                  </a:lnTo>
                  <a:lnTo>
                    <a:pt x="18276" y="10454"/>
                  </a:lnTo>
                  <a:lnTo>
                    <a:pt x="18205" y="10509"/>
                  </a:lnTo>
                  <a:lnTo>
                    <a:pt x="18135" y="10558"/>
                  </a:lnTo>
                  <a:lnTo>
                    <a:pt x="18053" y="10599"/>
                  </a:lnTo>
                  <a:lnTo>
                    <a:pt x="17947" y="10641"/>
                  </a:lnTo>
                  <a:lnTo>
                    <a:pt x="17829" y="10676"/>
                  </a:lnTo>
                  <a:lnTo>
                    <a:pt x="17700" y="10710"/>
                  </a:lnTo>
                  <a:lnTo>
                    <a:pt x="17571" y="10738"/>
                  </a:lnTo>
                  <a:lnTo>
                    <a:pt x="17418" y="10766"/>
                  </a:lnTo>
                  <a:lnTo>
                    <a:pt x="17242" y="10786"/>
                  </a:lnTo>
                  <a:lnTo>
                    <a:pt x="17065" y="10807"/>
                  </a:lnTo>
                  <a:lnTo>
                    <a:pt x="16877" y="10821"/>
                  </a:lnTo>
                  <a:lnTo>
                    <a:pt x="16678" y="10828"/>
                  </a:lnTo>
                  <a:lnTo>
                    <a:pt x="16243" y="10835"/>
                  </a:lnTo>
                  <a:lnTo>
                    <a:pt x="15867" y="10835"/>
                  </a:lnTo>
                  <a:lnTo>
                    <a:pt x="15467" y="10821"/>
                  </a:lnTo>
                  <a:lnTo>
                    <a:pt x="15032" y="10793"/>
                  </a:lnTo>
                  <a:lnTo>
                    <a:pt x="14574" y="10759"/>
                  </a:lnTo>
                  <a:lnTo>
                    <a:pt x="14104" y="10717"/>
                  </a:lnTo>
                  <a:lnTo>
                    <a:pt x="13598" y="10662"/>
                  </a:lnTo>
                  <a:lnTo>
                    <a:pt x="13069" y="10599"/>
                  </a:lnTo>
                  <a:lnTo>
                    <a:pt x="12517" y="10530"/>
                  </a:lnTo>
                  <a:lnTo>
                    <a:pt x="11941" y="10447"/>
                  </a:lnTo>
                  <a:lnTo>
                    <a:pt x="11353" y="10350"/>
                  </a:lnTo>
                  <a:lnTo>
                    <a:pt x="10742" y="10253"/>
                  </a:lnTo>
                  <a:lnTo>
                    <a:pt x="10108" y="10142"/>
                  </a:lnTo>
                  <a:lnTo>
                    <a:pt x="9449" y="10017"/>
                  </a:lnTo>
                  <a:lnTo>
                    <a:pt x="8780" y="9885"/>
                  </a:lnTo>
                  <a:lnTo>
                    <a:pt x="8086" y="9747"/>
                  </a:lnTo>
                  <a:lnTo>
                    <a:pt x="7381" y="9594"/>
                  </a:lnTo>
                  <a:lnTo>
                    <a:pt x="6640" y="9428"/>
                  </a:lnTo>
                  <a:lnTo>
                    <a:pt x="5900" y="9248"/>
                  </a:lnTo>
                  <a:lnTo>
                    <a:pt x="5136" y="9060"/>
                  </a:lnTo>
                  <a:lnTo>
                    <a:pt x="4349" y="8866"/>
                  </a:lnTo>
                  <a:lnTo>
                    <a:pt x="2750" y="8444"/>
                  </a:lnTo>
                  <a:lnTo>
                    <a:pt x="1081" y="8000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1"/>
            <p:cNvSpPr/>
            <p:nvPr/>
          </p:nvSpPr>
          <p:spPr>
            <a:xfrm>
              <a:off x="-3449330" y="3992791"/>
              <a:ext cx="850857" cy="502754"/>
            </a:xfrm>
            <a:custGeom>
              <a:avLst/>
              <a:gdLst/>
              <a:ahLst/>
              <a:cxnLst/>
              <a:rect l="l" t="t" r="r" b="b"/>
              <a:pathLst>
                <a:path w="18888" h="6981" fill="none" extrusionOk="0">
                  <a:moveTo>
                    <a:pt x="3244" y="0"/>
                  </a:moveTo>
                  <a:lnTo>
                    <a:pt x="3244" y="0"/>
                  </a:lnTo>
                  <a:lnTo>
                    <a:pt x="4607" y="354"/>
                  </a:lnTo>
                  <a:lnTo>
                    <a:pt x="5924" y="693"/>
                  </a:lnTo>
                  <a:lnTo>
                    <a:pt x="6558" y="860"/>
                  </a:lnTo>
                  <a:lnTo>
                    <a:pt x="7193" y="1012"/>
                  </a:lnTo>
                  <a:lnTo>
                    <a:pt x="7816" y="1158"/>
                  </a:lnTo>
                  <a:lnTo>
                    <a:pt x="8427" y="1289"/>
                  </a:lnTo>
                  <a:lnTo>
                    <a:pt x="8427" y="1289"/>
                  </a:lnTo>
                  <a:lnTo>
                    <a:pt x="9050" y="1428"/>
                  </a:lnTo>
                  <a:lnTo>
                    <a:pt x="9649" y="1553"/>
                  </a:lnTo>
                  <a:lnTo>
                    <a:pt x="10249" y="1671"/>
                  </a:lnTo>
                  <a:lnTo>
                    <a:pt x="10825" y="1782"/>
                  </a:lnTo>
                  <a:lnTo>
                    <a:pt x="11389" y="1879"/>
                  </a:lnTo>
                  <a:lnTo>
                    <a:pt x="11941" y="1976"/>
                  </a:lnTo>
                  <a:lnTo>
                    <a:pt x="12482" y="2066"/>
                  </a:lnTo>
                  <a:lnTo>
                    <a:pt x="12999" y="2142"/>
                  </a:lnTo>
                  <a:lnTo>
                    <a:pt x="13492" y="2218"/>
                  </a:lnTo>
                  <a:lnTo>
                    <a:pt x="13986" y="2281"/>
                  </a:lnTo>
                  <a:lnTo>
                    <a:pt x="14456" y="2343"/>
                  </a:lnTo>
                  <a:lnTo>
                    <a:pt x="14903" y="2392"/>
                  </a:lnTo>
                  <a:lnTo>
                    <a:pt x="15338" y="2433"/>
                  </a:lnTo>
                  <a:lnTo>
                    <a:pt x="15749" y="2468"/>
                  </a:lnTo>
                  <a:lnTo>
                    <a:pt x="16137" y="2496"/>
                  </a:lnTo>
                  <a:lnTo>
                    <a:pt x="16513" y="2516"/>
                  </a:lnTo>
                  <a:lnTo>
                    <a:pt x="16019" y="3903"/>
                  </a:lnTo>
                  <a:lnTo>
                    <a:pt x="16019" y="3903"/>
                  </a:lnTo>
                  <a:lnTo>
                    <a:pt x="16078" y="3847"/>
                  </a:lnTo>
                  <a:lnTo>
                    <a:pt x="16137" y="3799"/>
                  </a:lnTo>
                  <a:lnTo>
                    <a:pt x="16231" y="3750"/>
                  </a:lnTo>
                  <a:lnTo>
                    <a:pt x="16325" y="3709"/>
                  </a:lnTo>
                  <a:lnTo>
                    <a:pt x="16442" y="3667"/>
                  </a:lnTo>
                  <a:lnTo>
                    <a:pt x="16572" y="3632"/>
                  </a:lnTo>
                  <a:lnTo>
                    <a:pt x="16713" y="3605"/>
                  </a:lnTo>
                  <a:lnTo>
                    <a:pt x="16877" y="3577"/>
                  </a:lnTo>
                  <a:lnTo>
                    <a:pt x="17042" y="3549"/>
                  </a:lnTo>
                  <a:lnTo>
                    <a:pt x="17230" y="3528"/>
                  </a:lnTo>
                  <a:lnTo>
                    <a:pt x="17430" y="3514"/>
                  </a:lnTo>
                  <a:lnTo>
                    <a:pt x="17641" y="3501"/>
                  </a:lnTo>
                  <a:lnTo>
                    <a:pt x="18100" y="3480"/>
                  </a:lnTo>
                  <a:lnTo>
                    <a:pt x="18605" y="3473"/>
                  </a:lnTo>
                  <a:lnTo>
                    <a:pt x="18605" y="3473"/>
                  </a:lnTo>
                  <a:lnTo>
                    <a:pt x="18887" y="3473"/>
                  </a:lnTo>
                  <a:lnTo>
                    <a:pt x="17829" y="6481"/>
                  </a:lnTo>
                  <a:lnTo>
                    <a:pt x="17829" y="6481"/>
                  </a:lnTo>
                  <a:lnTo>
                    <a:pt x="17794" y="6544"/>
                  </a:lnTo>
                  <a:lnTo>
                    <a:pt x="17747" y="6599"/>
                  </a:lnTo>
                  <a:lnTo>
                    <a:pt x="17688" y="6648"/>
                  </a:lnTo>
                  <a:lnTo>
                    <a:pt x="17618" y="6696"/>
                  </a:lnTo>
                  <a:lnTo>
                    <a:pt x="17524" y="6745"/>
                  </a:lnTo>
                  <a:lnTo>
                    <a:pt x="17430" y="6786"/>
                  </a:lnTo>
                  <a:lnTo>
                    <a:pt x="17312" y="6821"/>
                  </a:lnTo>
                  <a:lnTo>
                    <a:pt x="17183" y="6856"/>
                  </a:lnTo>
                  <a:lnTo>
                    <a:pt x="17042" y="6883"/>
                  </a:lnTo>
                  <a:lnTo>
                    <a:pt x="16889" y="6911"/>
                  </a:lnTo>
                  <a:lnTo>
                    <a:pt x="16725" y="6932"/>
                  </a:lnTo>
                  <a:lnTo>
                    <a:pt x="16548" y="6953"/>
                  </a:lnTo>
                  <a:lnTo>
                    <a:pt x="16360" y="6960"/>
                  </a:lnTo>
                  <a:lnTo>
                    <a:pt x="16160" y="6973"/>
                  </a:lnTo>
                  <a:lnTo>
                    <a:pt x="15714" y="6980"/>
                  </a:lnTo>
                  <a:lnTo>
                    <a:pt x="15714" y="6980"/>
                  </a:lnTo>
                  <a:lnTo>
                    <a:pt x="15338" y="6973"/>
                  </a:lnTo>
                  <a:lnTo>
                    <a:pt x="14938" y="6960"/>
                  </a:lnTo>
                  <a:lnTo>
                    <a:pt x="14515" y="6939"/>
                  </a:lnTo>
                  <a:lnTo>
                    <a:pt x="14057" y="6904"/>
                  </a:lnTo>
                  <a:lnTo>
                    <a:pt x="13575" y="6863"/>
                  </a:lnTo>
                  <a:lnTo>
                    <a:pt x="13069" y="6807"/>
                  </a:lnTo>
                  <a:lnTo>
                    <a:pt x="12540" y="6745"/>
                  </a:lnTo>
                  <a:lnTo>
                    <a:pt x="12000" y="6668"/>
                  </a:lnTo>
                  <a:lnTo>
                    <a:pt x="11424" y="6585"/>
                  </a:lnTo>
                  <a:lnTo>
                    <a:pt x="10825" y="6495"/>
                  </a:lnTo>
                  <a:lnTo>
                    <a:pt x="10213" y="6391"/>
                  </a:lnTo>
                  <a:lnTo>
                    <a:pt x="9579" y="6280"/>
                  </a:lnTo>
                  <a:lnTo>
                    <a:pt x="8932" y="6162"/>
                  </a:lnTo>
                  <a:lnTo>
                    <a:pt x="8251" y="6031"/>
                  </a:lnTo>
                  <a:lnTo>
                    <a:pt x="7569" y="5885"/>
                  </a:lnTo>
                  <a:lnTo>
                    <a:pt x="6864" y="5740"/>
                  </a:lnTo>
                  <a:lnTo>
                    <a:pt x="6864" y="5740"/>
                  </a:lnTo>
                  <a:lnTo>
                    <a:pt x="6840" y="5733"/>
                  </a:lnTo>
                  <a:lnTo>
                    <a:pt x="6840" y="5733"/>
                  </a:lnTo>
                  <a:lnTo>
                    <a:pt x="6829" y="5733"/>
                  </a:lnTo>
                  <a:lnTo>
                    <a:pt x="6829" y="5733"/>
                  </a:lnTo>
                  <a:lnTo>
                    <a:pt x="6817" y="5726"/>
                  </a:lnTo>
                  <a:lnTo>
                    <a:pt x="6817" y="5726"/>
                  </a:lnTo>
                  <a:lnTo>
                    <a:pt x="6805" y="5726"/>
                  </a:lnTo>
                  <a:lnTo>
                    <a:pt x="6805" y="5726"/>
                  </a:lnTo>
                  <a:lnTo>
                    <a:pt x="6782" y="5719"/>
                  </a:lnTo>
                  <a:lnTo>
                    <a:pt x="6782" y="5719"/>
                  </a:lnTo>
                  <a:lnTo>
                    <a:pt x="6782" y="5719"/>
                  </a:lnTo>
                  <a:lnTo>
                    <a:pt x="6782" y="5719"/>
                  </a:lnTo>
                  <a:lnTo>
                    <a:pt x="6770" y="5719"/>
                  </a:lnTo>
                  <a:lnTo>
                    <a:pt x="6770" y="5719"/>
                  </a:lnTo>
                  <a:lnTo>
                    <a:pt x="6758" y="5712"/>
                  </a:lnTo>
                  <a:lnTo>
                    <a:pt x="6758" y="5712"/>
                  </a:lnTo>
                  <a:lnTo>
                    <a:pt x="6746" y="5712"/>
                  </a:lnTo>
                  <a:lnTo>
                    <a:pt x="6746" y="5712"/>
                  </a:lnTo>
                  <a:lnTo>
                    <a:pt x="6735" y="5712"/>
                  </a:lnTo>
                  <a:lnTo>
                    <a:pt x="6735" y="5712"/>
                  </a:lnTo>
                  <a:lnTo>
                    <a:pt x="6723" y="5705"/>
                  </a:lnTo>
                  <a:lnTo>
                    <a:pt x="6723" y="5705"/>
                  </a:lnTo>
                  <a:lnTo>
                    <a:pt x="6699" y="5705"/>
                  </a:lnTo>
                  <a:lnTo>
                    <a:pt x="6699" y="5705"/>
                  </a:lnTo>
                  <a:lnTo>
                    <a:pt x="6688" y="5698"/>
                  </a:lnTo>
                  <a:lnTo>
                    <a:pt x="6688" y="5698"/>
                  </a:lnTo>
                  <a:lnTo>
                    <a:pt x="6676" y="5698"/>
                  </a:lnTo>
                  <a:lnTo>
                    <a:pt x="6676" y="5698"/>
                  </a:lnTo>
                  <a:lnTo>
                    <a:pt x="6676" y="5698"/>
                  </a:lnTo>
                  <a:lnTo>
                    <a:pt x="6676" y="5698"/>
                  </a:lnTo>
                  <a:lnTo>
                    <a:pt x="6605" y="5677"/>
                  </a:lnTo>
                  <a:lnTo>
                    <a:pt x="6605" y="5677"/>
                  </a:lnTo>
                  <a:lnTo>
                    <a:pt x="6605" y="5677"/>
                  </a:lnTo>
                  <a:lnTo>
                    <a:pt x="6605" y="5677"/>
                  </a:lnTo>
                  <a:lnTo>
                    <a:pt x="5830" y="5504"/>
                  </a:lnTo>
                  <a:lnTo>
                    <a:pt x="5054" y="5317"/>
                  </a:lnTo>
                  <a:lnTo>
                    <a:pt x="4255" y="5116"/>
                  </a:lnTo>
                  <a:lnTo>
                    <a:pt x="3432" y="4908"/>
                  </a:lnTo>
                  <a:lnTo>
                    <a:pt x="1751" y="4457"/>
                  </a:lnTo>
                  <a:lnTo>
                    <a:pt x="0" y="3993"/>
                  </a:lnTo>
                  <a:lnTo>
                    <a:pt x="1081" y="2662"/>
                  </a:lnTo>
                  <a:lnTo>
                    <a:pt x="1081" y="2662"/>
                  </a:lnTo>
                  <a:lnTo>
                    <a:pt x="2750" y="3106"/>
                  </a:lnTo>
                  <a:lnTo>
                    <a:pt x="4349" y="3528"/>
                  </a:lnTo>
                  <a:lnTo>
                    <a:pt x="5136" y="3722"/>
                  </a:lnTo>
                  <a:lnTo>
                    <a:pt x="5900" y="3910"/>
                  </a:lnTo>
                  <a:lnTo>
                    <a:pt x="6640" y="4090"/>
                  </a:lnTo>
                  <a:lnTo>
                    <a:pt x="7381" y="4256"/>
                  </a:lnTo>
                  <a:lnTo>
                    <a:pt x="7381" y="4256"/>
                  </a:lnTo>
                  <a:lnTo>
                    <a:pt x="8086" y="4409"/>
                  </a:lnTo>
                  <a:lnTo>
                    <a:pt x="8780" y="4547"/>
                  </a:lnTo>
                  <a:lnTo>
                    <a:pt x="9449" y="4679"/>
                  </a:lnTo>
                  <a:lnTo>
                    <a:pt x="10108" y="4804"/>
                  </a:lnTo>
                  <a:lnTo>
                    <a:pt x="10742" y="4915"/>
                  </a:lnTo>
                  <a:lnTo>
                    <a:pt x="11353" y="5012"/>
                  </a:lnTo>
                  <a:lnTo>
                    <a:pt x="11941" y="5109"/>
                  </a:lnTo>
                  <a:lnTo>
                    <a:pt x="12517" y="5192"/>
                  </a:lnTo>
                  <a:lnTo>
                    <a:pt x="13069" y="5261"/>
                  </a:lnTo>
                  <a:lnTo>
                    <a:pt x="13598" y="5324"/>
                  </a:lnTo>
                  <a:lnTo>
                    <a:pt x="14104" y="5379"/>
                  </a:lnTo>
                  <a:lnTo>
                    <a:pt x="14574" y="5421"/>
                  </a:lnTo>
                  <a:lnTo>
                    <a:pt x="15032" y="5455"/>
                  </a:lnTo>
                  <a:lnTo>
                    <a:pt x="15467" y="5483"/>
                  </a:lnTo>
                  <a:lnTo>
                    <a:pt x="15867" y="5497"/>
                  </a:lnTo>
                  <a:lnTo>
                    <a:pt x="16243" y="5497"/>
                  </a:lnTo>
                  <a:lnTo>
                    <a:pt x="16243" y="5497"/>
                  </a:lnTo>
                  <a:lnTo>
                    <a:pt x="16678" y="5490"/>
                  </a:lnTo>
                  <a:lnTo>
                    <a:pt x="16877" y="5483"/>
                  </a:lnTo>
                  <a:lnTo>
                    <a:pt x="17065" y="5469"/>
                  </a:lnTo>
                  <a:lnTo>
                    <a:pt x="17242" y="5448"/>
                  </a:lnTo>
                  <a:lnTo>
                    <a:pt x="17418" y="5428"/>
                  </a:lnTo>
                  <a:lnTo>
                    <a:pt x="17571" y="5400"/>
                  </a:lnTo>
                  <a:lnTo>
                    <a:pt x="17700" y="5372"/>
                  </a:lnTo>
                  <a:lnTo>
                    <a:pt x="17829" y="5338"/>
                  </a:lnTo>
                  <a:lnTo>
                    <a:pt x="17947" y="5303"/>
                  </a:lnTo>
                  <a:lnTo>
                    <a:pt x="18053" y="5261"/>
                  </a:lnTo>
                  <a:lnTo>
                    <a:pt x="18135" y="5220"/>
                  </a:lnTo>
                  <a:lnTo>
                    <a:pt x="18205" y="5171"/>
                  </a:lnTo>
                  <a:lnTo>
                    <a:pt x="18276" y="5116"/>
                  </a:lnTo>
                  <a:lnTo>
                    <a:pt x="18323" y="5060"/>
                  </a:lnTo>
                  <a:lnTo>
                    <a:pt x="18346" y="4998"/>
                  </a:lnTo>
                  <a:lnTo>
                    <a:pt x="18875" y="3521"/>
                  </a:lnTo>
                  <a:lnTo>
                    <a:pt x="18875" y="3521"/>
                  </a:lnTo>
                  <a:lnTo>
                    <a:pt x="18840" y="3577"/>
                  </a:lnTo>
                  <a:lnTo>
                    <a:pt x="18793" y="3632"/>
                  </a:lnTo>
                  <a:lnTo>
                    <a:pt x="18734" y="3688"/>
                  </a:lnTo>
                  <a:lnTo>
                    <a:pt x="18664" y="3736"/>
                  </a:lnTo>
                  <a:lnTo>
                    <a:pt x="18570" y="3778"/>
                  </a:lnTo>
                  <a:lnTo>
                    <a:pt x="18476" y="3819"/>
                  </a:lnTo>
                  <a:lnTo>
                    <a:pt x="18358" y="3861"/>
                  </a:lnTo>
                  <a:lnTo>
                    <a:pt x="18229" y="3896"/>
                  </a:lnTo>
                  <a:lnTo>
                    <a:pt x="18088" y="3923"/>
                  </a:lnTo>
                  <a:lnTo>
                    <a:pt x="17935" y="3944"/>
                  </a:lnTo>
                  <a:lnTo>
                    <a:pt x="17771" y="3972"/>
                  </a:lnTo>
                  <a:lnTo>
                    <a:pt x="17594" y="3986"/>
                  </a:lnTo>
                  <a:lnTo>
                    <a:pt x="17406" y="4000"/>
                  </a:lnTo>
                  <a:lnTo>
                    <a:pt x="17206" y="4007"/>
                  </a:lnTo>
                  <a:lnTo>
                    <a:pt x="16760" y="4021"/>
                  </a:lnTo>
                  <a:lnTo>
                    <a:pt x="16760" y="4021"/>
                  </a:lnTo>
                  <a:lnTo>
                    <a:pt x="16384" y="4014"/>
                  </a:lnTo>
                  <a:lnTo>
                    <a:pt x="15984" y="4000"/>
                  </a:lnTo>
                  <a:lnTo>
                    <a:pt x="15561" y="3972"/>
                  </a:lnTo>
                  <a:lnTo>
                    <a:pt x="15103" y="3937"/>
                  </a:lnTo>
                  <a:lnTo>
                    <a:pt x="14621" y="3896"/>
                  </a:lnTo>
                  <a:lnTo>
                    <a:pt x="14115" y="3847"/>
                  </a:lnTo>
                  <a:lnTo>
                    <a:pt x="13586" y="3778"/>
                  </a:lnTo>
                  <a:lnTo>
                    <a:pt x="13046" y="3709"/>
                  </a:lnTo>
                  <a:lnTo>
                    <a:pt x="12470" y="3625"/>
                  </a:lnTo>
                  <a:lnTo>
                    <a:pt x="11871" y="3535"/>
                  </a:lnTo>
                  <a:lnTo>
                    <a:pt x="11259" y="3431"/>
                  </a:lnTo>
                  <a:lnTo>
                    <a:pt x="10625" y="3320"/>
                  </a:lnTo>
                  <a:lnTo>
                    <a:pt x="9978" y="3196"/>
                  </a:lnTo>
                  <a:lnTo>
                    <a:pt x="9297" y="3064"/>
                  </a:lnTo>
                  <a:lnTo>
                    <a:pt x="8615" y="2925"/>
                  </a:lnTo>
                  <a:lnTo>
                    <a:pt x="7910" y="2773"/>
                  </a:lnTo>
                  <a:lnTo>
                    <a:pt x="7910" y="2773"/>
                  </a:lnTo>
                  <a:lnTo>
                    <a:pt x="7228" y="2620"/>
                  </a:lnTo>
                  <a:lnTo>
                    <a:pt x="6546" y="2461"/>
                  </a:lnTo>
                  <a:lnTo>
                    <a:pt x="5841" y="2288"/>
                  </a:lnTo>
                  <a:lnTo>
                    <a:pt x="5136" y="2114"/>
                  </a:lnTo>
                  <a:lnTo>
                    <a:pt x="3679" y="1733"/>
                  </a:lnTo>
                  <a:lnTo>
                    <a:pt x="2163" y="1331"/>
                  </a:lnTo>
                  <a:lnTo>
                    <a:pt x="32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1"/>
            <p:cNvSpPr/>
            <p:nvPr/>
          </p:nvSpPr>
          <p:spPr>
            <a:xfrm>
              <a:off x="-3254014" y="3800575"/>
              <a:ext cx="595663" cy="266609"/>
            </a:xfrm>
            <a:custGeom>
              <a:avLst/>
              <a:gdLst/>
              <a:ahLst/>
              <a:cxnLst/>
              <a:rect l="l" t="t" r="r" b="b"/>
              <a:pathLst>
                <a:path w="13223" h="3702" fill="none" extrusionOk="0">
                  <a:moveTo>
                    <a:pt x="1082" y="0"/>
                  </a:moveTo>
                  <a:lnTo>
                    <a:pt x="1082" y="0"/>
                  </a:lnTo>
                  <a:lnTo>
                    <a:pt x="2128" y="278"/>
                  </a:lnTo>
                  <a:lnTo>
                    <a:pt x="3162" y="534"/>
                  </a:lnTo>
                  <a:lnTo>
                    <a:pt x="4161" y="777"/>
                  </a:lnTo>
                  <a:lnTo>
                    <a:pt x="5137" y="998"/>
                  </a:lnTo>
                  <a:lnTo>
                    <a:pt x="5137" y="998"/>
                  </a:lnTo>
                  <a:lnTo>
                    <a:pt x="5760" y="1130"/>
                  </a:lnTo>
                  <a:lnTo>
                    <a:pt x="6359" y="1255"/>
                  </a:lnTo>
                  <a:lnTo>
                    <a:pt x="6959" y="1373"/>
                  </a:lnTo>
                  <a:lnTo>
                    <a:pt x="7535" y="1484"/>
                  </a:lnTo>
                  <a:lnTo>
                    <a:pt x="8099" y="1588"/>
                  </a:lnTo>
                  <a:lnTo>
                    <a:pt x="8651" y="1685"/>
                  </a:lnTo>
                  <a:lnTo>
                    <a:pt x="9192" y="1768"/>
                  </a:lnTo>
                  <a:lnTo>
                    <a:pt x="9709" y="1851"/>
                  </a:lnTo>
                  <a:lnTo>
                    <a:pt x="10202" y="1920"/>
                  </a:lnTo>
                  <a:lnTo>
                    <a:pt x="10696" y="1990"/>
                  </a:lnTo>
                  <a:lnTo>
                    <a:pt x="11166" y="2045"/>
                  </a:lnTo>
                  <a:lnTo>
                    <a:pt x="11613" y="2094"/>
                  </a:lnTo>
                  <a:lnTo>
                    <a:pt x="12048" y="2142"/>
                  </a:lnTo>
                  <a:lnTo>
                    <a:pt x="12459" y="2177"/>
                  </a:lnTo>
                  <a:lnTo>
                    <a:pt x="12847" y="2205"/>
                  </a:lnTo>
                  <a:lnTo>
                    <a:pt x="13223" y="2225"/>
                  </a:lnTo>
                  <a:lnTo>
                    <a:pt x="12729" y="3612"/>
                  </a:lnTo>
                  <a:lnTo>
                    <a:pt x="12729" y="3612"/>
                  </a:lnTo>
                  <a:lnTo>
                    <a:pt x="12729" y="3612"/>
                  </a:lnTo>
                  <a:lnTo>
                    <a:pt x="12694" y="3702"/>
                  </a:lnTo>
                  <a:lnTo>
                    <a:pt x="12694" y="3702"/>
                  </a:lnTo>
                  <a:lnTo>
                    <a:pt x="12330" y="3681"/>
                  </a:lnTo>
                  <a:lnTo>
                    <a:pt x="11930" y="3653"/>
                  </a:lnTo>
                  <a:lnTo>
                    <a:pt x="11519" y="3619"/>
                  </a:lnTo>
                  <a:lnTo>
                    <a:pt x="11084" y="3577"/>
                  </a:lnTo>
                  <a:lnTo>
                    <a:pt x="10637" y="3529"/>
                  </a:lnTo>
                  <a:lnTo>
                    <a:pt x="10167" y="3473"/>
                  </a:lnTo>
                  <a:lnTo>
                    <a:pt x="9685" y="3404"/>
                  </a:lnTo>
                  <a:lnTo>
                    <a:pt x="9180" y="3335"/>
                  </a:lnTo>
                  <a:lnTo>
                    <a:pt x="8663" y="3251"/>
                  </a:lnTo>
                  <a:lnTo>
                    <a:pt x="8134" y="3161"/>
                  </a:lnTo>
                  <a:lnTo>
                    <a:pt x="7582" y="3071"/>
                  </a:lnTo>
                  <a:lnTo>
                    <a:pt x="7017" y="2967"/>
                  </a:lnTo>
                  <a:lnTo>
                    <a:pt x="6430" y="2856"/>
                  </a:lnTo>
                  <a:lnTo>
                    <a:pt x="5842" y="2738"/>
                  </a:lnTo>
                  <a:lnTo>
                    <a:pt x="5231" y="2614"/>
                  </a:lnTo>
                  <a:lnTo>
                    <a:pt x="4620" y="2482"/>
                  </a:lnTo>
                  <a:lnTo>
                    <a:pt x="4620" y="2482"/>
                  </a:lnTo>
                  <a:lnTo>
                    <a:pt x="4067" y="2357"/>
                  </a:lnTo>
                  <a:lnTo>
                    <a:pt x="3503" y="2225"/>
                  </a:lnTo>
                  <a:lnTo>
                    <a:pt x="2375" y="1948"/>
                  </a:lnTo>
                  <a:lnTo>
                    <a:pt x="1200" y="1650"/>
                  </a:lnTo>
                  <a:lnTo>
                    <a:pt x="1" y="1331"/>
                  </a:lnTo>
                  <a:lnTo>
                    <a:pt x="10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1"/>
            <p:cNvSpPr/>
            <p:nvPr/>
          </p:nvSpPr>
          <p:spPr>
            <a:xfrm>
              <a:off x="-3156581" y="3608358"/>
              <a:ext cx="545345" cy="245724"/>
            </a:xfrm>
            <a:custGeom>
              <a:avLst/>
              <a:gdLst/>
              <a:ahLst/>
              <a:cxnLst/>
              <a:rect l="l" t="t" r="r" b="b"/>
              <a:pathLst>
                <a:path w="12106" h="3412" fill="none" extrusionOk="0">
                  <a:moveTo>
                    <a:pt x="1093" y="1"/>
                  </a:moveTo>
                  <a:lnTo>
                    <a:pt x="1093" y="1"/>
                  </a:lnTo>
                  <a:lnTo>
                    <a:pt x="1846" y="195"/>
                  </a:lnTo>
                  <a:lnTo>
                    <a:pt x="2586" y="375"/>
                  </a:lnTo>
                  <a:lnTo>
                    <a:pt x="3303" y="541"/>
                  </a:lnTo>
                  <a:lnTo>
                    <a:pt x="4020" y="708"/>
                  </a:lnTo>
                  <a:lnTo>
                    <a:pt x="4020" y="708"/>
                  </a:lnTo>
                  <a:lnTo>
                    <a:pt x="4643" y="839"/>
                  </a:lnTo>
                  <a:lnTo>
                    <a:pt x="5242" y="964"/>
                  </a:lnTo>
                  <a:lnTo>
                    <a:pt x="5842" y="1082"/>
                  </a:lnTo>
                  <a:lnTo>
                    <a:pt x="6418" y="1193"/>
                  </a:lnTo>
                  <a:lnTo>
                    <a:pt x="6982" y="1297"/>
                  </a:lnTo>
                  <a:lnTo>
                    <a:pt x="7534" y="1387"/>
                  </a:lnTo>
                  <a:lnTo>
                    <a:pt x="8075" y="1477"/>
                  </a:lnTo>
                  <a:lnTo>
                    <a:pt x="8592" y="1560"/>
                  </a:lnTo>
                  <a:lnTo>
                    <a:pt x="9086" y="1630"/>
                  </a:lnTo>
                  <a:lnTo>
                    <a:pt x="9579" y="1692"/>
                  </a:lnTo>
                  <a:lnTo>
                    <a:pt x="10037" y="1754"/>
                  </a:lnTo>
                  <a:lnTo>
                    <a:pt x="10496" y="1803"/>
                  </a:lnTo>
                  <a:lnTo>
                    <a:pt x="10931" y="1844"/>
                  </a:lnTo>
                  <a:lnTo>
                    <a:pt x="11342" y="1879"/>
                  </a:lnTo>
                  <a:lnTo>
                    <a:pt x="11730" y="1907"/>
                  </a:lnTo>
                  <a:lnTo>
                    <a:pt x="12106" y="1928"/>
                  </a:lnTo>
                  <a:lnTo>
                    <a:pt x="11612" y="3314"/>
                  </a:lnTo>
                  <a:lnTo>
                    <a:pt x="11612" y="3314"/>
                  </a:lnTo>
                  <a:lnTo>
                    <a:pt x="11612" y="3314"/>
                  </a:lnTo>
                  <a:lnTo>
                    <a:pt x="11577" y="3411"/>
                  </a:lnTo>
                  <a:lnTo>
                    <a:pt x="11577" y="3411"/>
                  </a:lnTo>
                  <a:lnTo>
                    <a:pt x="11213" y="3390"/>
                  </a:lnTo>
                  <a:lnTo>
                    <a:pt x="10813" y="3362"/>
                  </a:lnTo>
                  <a:lnTo>
                    <a:pt x="10402" y="3328"/>
                  </a:lnTo>
                  <a:lnTo>
                    <a:pt x="9967" y="3286"/>
                  </a:lnTo>
                  <a:lnTo>
                    <a:pt x="9520" y="3231"/>
                  </a:lnTo>
                  <a:lnTo>
                    <a:pt x="9050" y="3175"/>
                  </a:lnTo>
                  <a:lnTo>
                    <a:pt x="8568" y="3113"/>
                  </a:lnTo>
                  <a:lnTo>
                    <a:pt x="8063" y="3037"/>
                  </a:lnTo>
                  <a:lnTo>
                    <a:pt x="7546" y="2960"/>
                  </a:lnTo>
                  <a:lnTo>
                    <a:pt x="7017" y="2870"/>
                  </a:lnTo>
                  <a:lnTo>
                    <a:pt x="6465" y="2773"/>
                  </a:lnTo>
                  <a:lnTo>
                    <a:pt x="5900" y="2669"/>
                  </a:lnTo>
                  <a:lnTo>
                    <a:pt x="5313" y="2565"/>
                  </a:lnTo>
                  <a:lnTo>
                    <a:pt x="4725" y="2447"/>
                  </a:lnTo>
                  <a:lnTo>
                    <a:pt x="4114" y="2323"/>
                  </a:lnTo>
                  <a:lnTo>
                    <a:pt x="3503" y="2184"/>
                  </a:lnTo>
                  <a:lnTo>
                    <a:pt x="3503" y="2184"/>
                  </a:lnTo>
                  <a:lnTo>
                    <a:pt x="2657" y="1997"/>
                  </a:lnTo>
                  <a:lnTo>
                    <a:pt x="1787" y="1789"/>
                  </a:lnTo>
                  <a:lnTo>
                    <a:pt x="905" y="1567"/>
                  </a:lnTo>
                  <a:lnTo>
                    <a:pt x="0" y="1338"/>
                  </a:lnTo>
                  <a:lnTo>
                    <a:pt x="10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1"/>
            <p:cNvSpPr/>
            <p:nvPr/>
          </p:nvSpPr>
          <p:spPr>
            <a:xfrm>
              <a:off x="-3400636" y="4088575"/>
              <a:ext cx="801620" cy="300097"/>
            </a:xfrm>
            <a:custGeom>
              <a:avLst/>
              <a:gdLst/>
              <a:ahLst/>
              <a:cxnLst/>
              <a:rect l="l" t="t" r="r" b="b"/>
              <a:pathLst>
                <a:path w="17795" h="4167" extrusionOk="0">
                  <a:moveTo>
                    <a:pt x="1082" y="1"/>
                  </a:moveTo>
                  <a:lnTo>
                    <a:pt x="0" y="1332"/>
                  </a:lnTo>
                  <a:lnTo>
                    <a:pt x="1669" y="1776"/>
                  </a:lnTo>
                  <a:lnTo>
                    <a:pt x="3268" y="2198"/>
                  </a:lnTo>
                  <a:lnTo>
                    <a:pt x="4055" y="2392"/>
                  </a:lnTo>
                  <a:lnTo>
                    <a:pt x="4819" y="2580"/>
                  </a:lnTo>
                  <a:lnTo>
                    <a:pt x="5559" y="2760"/>
                  </a:lnTo>
                  <a:lnTo>
                    <a:pt x="6300" y="2926"/>
                  </a:lnTo>
                  <a:lnTo>
                    <a:pt x="7005" y="3079"/>
                  </a:lnTo>
                  <a:lnTo>
                    <a:pt x="7699" y="3217"/>
                  </a:lnTo>
                  <a:lnTo>
                    <a:pt x="8368" y="3349"/>
                  </a:lnTo>
                  <a:lnTo>
                    <a:pt x="9027" y="3474"/>
                  </a:lnTo>
                  <a:lnTo>
                    <a:pt x="9661" y="3585"/>
                  </a:lnTo>
                  <a:lnTo>
                    <a:pt x="10272" y="3682"/>
                  </a:lnTo>
                  <a:lnTo>
                    <a:pt x="10860" y="3779"/>
                  </a:lnTo>
                  <a:lnTo>
                    <a:pt x="11436" y="3862"/>
                  </a:lnTo>
                  <a:lnTo>
                    <a:pt x="11988" y="3931"/>
                  </a:lnTo>
                  <a:lnTo>
                    <a:pt x="12517" y="3994"/>
                  </a:lnTo>
                  <a:lnTo>
                    <a:pt x="13023" y="4049"/>
                  </a:lnTo>
                  <a:lnTo>
                    <a:pt x="13493" y="4091"/>
                  </a:lnTo>
                  <a:lnTo>
                    <a:pt x="13951" y="4125"/>
                  </a:lnTo>
                  <a:lnTo>
                    <a:pt x="14386" y="4153"/>
                  </a:lnTo>
                  <a:lnTo>
                    <a:pt x="14786" y="4167"/>
                  </a:lnTo>
                  <a:lnTo>
                    <a:pt x="15162" y="4167"/>
                  </a:lnTo>
                  <a:lnTo>
                    <a:pt x="15597" y="4160"/>
                  </a:lnTo>
                  <a:lnTo>
                    <a:pt x="15796" y="4153"/>
                  </a:lnTo>
                  <a:lnTo>
                    <a:pt x="15984" y="4139"/>
                  </a:lnTo>
                  <a:lnTo>
                    <a:pt x="16161" y="4118"/>
                  </a:lnTo>
                  <a:lnTo>
                    <a:pt x="16337" y="4098"/>
                  </a:lnTo>
                  <a:lnTo>
                    <a:pt x="16490" y="4070"/>
                  </a:lnTo>
                  <a:lnTo>
                    <a:pt x="16619" y="4042"/>
                  </a:lnTo>
                  <a:lnTo>
                    <a:pt x="16748" y="4008"/>
                  </a:lnTo>
                  <a:lnTo>
                    <a:pt x="16866" y="3973"/>
                  </a:lnTo>
                  <a:lnTo>
                    <a:pt x="16972" y="3931"/>
                  </a:lnTo>
                  <a:lnTo>
                    <a:pt x="17054" y="3890"/>
                  </a:lnTo>
                  <a:lnTo>
                    <a:pt x="17124" y="3841"/>
                  </a:lnTo>
                  <a:lnTo>
                    <a:pt x="17195" y="3786"/>
                  </a:lnTo>
                  <a:lnTo>
                    <a:pt x="17242" y="3730"/>
                  </a:lnTo>
                  <a:lnTo>
                    <a:pt x="17265" y="3668"/>
                  </a:lnTo>
                  <a:lnTo>
                    <a:pt x="17794" y="2191"/>
                  </a:lnTo>
                  <a:lnTo>
                    <a:pt x="17759" y="2247"/>
                  </a:lnTo>
                  <a:lnTo>
                    <a:pt x="17712" y="2302"/>
                  </a:lnTo>
                  <a:lnTo>
                    <a:pt x="17653" y="2358"/>
                  </a:lnTo>
                  <a:lnTo>
                    <a:pt x="17583" y="2406"/>
                  </a:lnTo>
                  <a:lnTo>
                    <a:pt x="17489" y="2448"/>
                  </a:lnTo>
                  <a:lnTo>
                    <a:pt x="17395" y="2489"/>
                  </a:lnTo>
                  <a:lnTo>
                    <a:pt x="17277" y="2531"/>
                  </a:lnTo>
                  <a:lnTo>
                    <a:pt x="17148" y="2566"/>
                  </a:lnTo>
                  <a:lnTo>
                    <a:pt x="17007" y="2593"/>
                  </a:lnTo>
                  <a:lnTo>
                    <a:pt x="16854" y="2614"/>
                  </a:lnTo>
                  <a:lnTo>
                    <a:pt x="16690" y="2642"/>
                  </a:lnTo>
                  <a:lnTo>
                    <a:pt x="16513" y="2656"/>
                  </a:lnTo>
                  <a:lnTo>
                    <a:pt x="16325" y="2670"/>
                  </a:lnTo>
                  <a:lnTo>
                    <a:pt x="16125" y="2677"/>
                  </a:lnTo>
                  <a:lnTo>
                    <a:pt x="15679" y="2691"/>
                  </a:lnTo>
                  <a:lnTo>
                    <a:pt x="15303" y="2684"/>
                  </a:lnTo>
                  <a:lnTo>
                    <a:pt x="14903" y="2670"/>
                  </a:lnTo>
                  <a:lnTo>
                    <a:pt x="14480" y="2642"/>
                  </a:lnTo>
                  <a:lnTo>
                    <a:pt x="14022" y="2607"/>
                  </a:lnTo>
                  <a:lnTo>
                    <a:pt x="13540" y="2566"/>
                  </a:lnTo>
                  <a:lnTo>
                    <a:pt x="13034" y="2517"/>
                  </a:lnTo>
                  <a:lnTo>
                    <a:pt x="12505" y="2448"/>
                  </a:lnTo>
                  <a:lnTo>
                    <a:pt x="11965" y="2379"/>
                  </a:lnTo>
                  <a:lnTo>
                    <a:pt x="11389" y="2295"/>
                  </a:lnTo>
                  <a:lnTo>
                    <a:pt x="10790" y="2205"/>
                  </a:lnTo>
                  <a:lnTo>
                    <a:pt x="10178" y="2101"/>
                  </a:lnTo>
                  <a:lnTo>
                    <a:pt x="9544" y="1990"/>
                  </a:lnTo>
                  <a:lnTo>
                    <a:pt x="8897" y="1866"/>
                  </a:lnTo>
                  <a:lnTo>
                    <a:pt x="8216" y="1734"/>
                  </a:lnTo>
                  <a:lnTo>
                    <a:pt x="7534" y="1595"/>
                  </a:lnTo>
                  <a:lnTo>
                    <a:pt x="6829" y="1443"/>
                  </a:lnTo>
                  <a:lnTo>
                    <a:pt x="6147" y="1290"/>
                  </a:lnTo>
                  <a:lnTo>
                    <a:pt x="5465" y="1131"/>
                  </a:lnTo>
                  <a:lnTo>
                    <a:pt x="4760" y="958"/>
                  </a:lnTo>
                  <a:lnTo>
                    <a:pt x="4055" y="784"/>
                  </a:lnTo>
                  <a:lnTo>
                    <a:pt x="2598" y="403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1"/>
            <p:cNvSpPr/>
            <p:nvPr/>
          </p:nvSpPr>
          <p:spPr>
            <a:xfrm>
              <a:off x="-3400636" y="4088575"/>
              <a:ext cx="801620" cy="300097"/>
            </a:xfrm>
            <a:custGeom>
              <a:avLst/>
              <a:gdLst/>
              <a:ahLst/>
              <a:cxnLst/>
              <a:rect l="l" t="t" r="r" b="b"/>
              <a:pathLst>
                <a:path w="17795" h="4167" fill="none" extrusionOk="0">
                  <a:moveTo>
                    <a:pt x="1082" y="1"/>
                  </a:moveTo>
                  <a:lnTo>
                    <a:pt x="1082" y="1"/>
                  </a:lnTo>
                  <a:lnTo>
                    <a:pt x="2598" y="403"/>
                  </a:lnTo>
                  <a:lnTo>
                    <a:pt x="4055" y="784"/>
                  </a:lnTo>
                  <a:lnTo>
                    <a:pt x="4760" y="958"/>
                  </a:lnTo>
                  <a:lnTo>
                    <a:pt x="5465" y="1131"/>
                  </a:lnTo>
                  <a:lnTo>
                    <a:pt x="6147" y="1290"/>
                  </a:lnTo>
                  <a:lnTo>
                    <a:pt x="6829" y="1443"/>
                  </a:lnTo>
                  <a:lnTo>
                    <a:pt x="6829" y="1443"/>
                  </a:lnTo>
                  <a:lnTo>
                    <a:pt x="7534" y="1595"/>
                  </a:lnTo>
                  <a:lnTo>
                    <a:pt x="8216" y="1734"/>
                  </a:lnTo>
                  <a:lnTo>
                    <a:pt x="8897" y="1866"/>
                  </a:lnTo>
                  <a:lnTo>
                    <a:pt x="9544" y="1990"/>
                  </a:lnTo>
                  <a:lnTo>
                    <a:pt x="10178" y="2101"/>
                  </a:lnTo>
                  <a:lnTo>
                    <a:pt x="10790" y="2205"/>
                  </a:lnTo>
                  <a:lnTo>
                    <a:pt x="11389" y="2295"/>
                  </a:lnTo>
                  <a:lnTo>
                    <a:pt x="11965" y="2379"/>
                  </a:lnTo>
                  <a:lnTo>
                    <a:pt x="12505" y="2448"/>
                  </a:lnTo>
                  <a:lnTo>
                    <a:pt x="13034" y="2517"/>
                  </a:lnTo>
                  <a:lnTo>
                    <a:pt x="13540" y="2566"/>
                  </a:lnTo>
                  <a:lnTo>
                    <a:pt x="14022" y="2607"/>
                  </a:lnTo>
                  <a:lnTo>
                    <a:pt x="14480" y="2642"/>
                  </a:lnTo>
                  <a:lnTo>
                    <a:pt x="14903" y="2670"/>
                  </a:lnTo>
                  <a:lnTo>
                    <a:pt x="15303" y="2684"/>
                  </a:lnTo>
                  <a:lnTo>
                    <a:pt x="15679" y="2691"/>
                  </a:lnTo>
                  <a:lnTo>
                    <a:pt x="15679" y="2691"/>
                  </a:lnTo>
                  <a:lnTo>
                    <a:pt x="16125" y="2677"/>
                  </a:lnTo>
                  <a:lnTo>
                    <a:pt x="16325" y="2670"/>
                  </a:lnTo>
                  <a:lnTo>
                    <a:pt x="16513" y="2656"/>
                  </a:lnTo>
                  <a:lnTo>
                    <a:pt x="16690" y="2642"/>
                  </a:lnTo>
                  <a:lnTo>
                    <a:pt x="16854" y="2614"/>
                  </a:lnTo>
                  <a:lnTo>
                    <a:pt x="17007" y="2593"/>
                  </a:lnTo>
                  <a:lnTo>
                    <a:pt x="17148" y="2566"/>
                  </a:lnTo>
                  <a:lnTo>
                    <a:pt x="17277" y="2531"/>
                  </a:lnTo>
                  <a:lnTo>
                    <a:pt x="17395" y="2489"/>
                  </a:lnTo>
                  <a:lnTo>
                    <a:pt x="17489" y="2448"/>
                  </a:lnTo>
                  <a:lnTo>
                    <a:pt x="17583" y="2406"/>
                  </a:lnTo>
                  <a:lnTo>
                    <a:pt x="17653" y="2358"/>
                  </a:lnTo>
                  <a:lnTo>
                    <a:pt x="17712" y="2302"/>
                  </a:lnTo>
                  <a:lnTo>
                    <a:pt x="17759" y="2247"/>
                  </a:lnTo>
                  <a:lnTo>
                    <a:pt x="17794" y="2191"/>
                  </a:lnTo>
                  <a:lnTo>
                    <a:pt x="17265" y="3668"/>
                  </a:lnTo>
                  <a:lnTo>
                    <a:pt x="17265" y="3668"/>
                  </a:lnTo>
                  <a:lnTo>
                    <a:pt x="17242" y="3730"/>
                  </a:lnTo>
                  <a:lnTo>
                    <a:pt x="17195" y="3786"/>
                  </a:lnTo>
                  <a:lnTo>
                    <a:pt x="17124" y="3841"/>
                  </a:lnTo>
                  <a:lnTo>
                    <a:pt x="17054" y="3890"/>
                  </a:lnTo>
                  <a:lnTo>
                    <a:pt x="16972" y="3931"/>
                  </a:lnTo>
                  <a:lnTo>
                    <a:pt x="16866" y="3973"/>
                  </a:lnTo>
                  <a:lnTo>
                    <a:pt x="16748" y="4008"/>
                  </a:lnTo>
                  <a:lnTo>
                    <a:pt x="16619" y="4042"/>
                  </a:lnTo>
                  <a:lnTo>
                    <a:pt x="16490" y="4070"/>
                  </a:lnTo>
                  <a:lnTo>
                    <a:pt x="16337" y="4098"/>
                  </a:lnTo>
                  <a:lnTo>
                    <a:pt x="16161" y="4118"/>
                  </a:lnTo>
                  <a:lnTo>
                    <a:pt x="15984" y="4139"/>
                  </a:lnTo>
                  <a:lnTo>
                    <a:pt x="15796" y="4153"/>
                  </a:lnTo>
                  <a:lnTo>
                    <a:pt x="15597" y="4160"/>
                  </a:lnTo>
                  <a:lnTo>
                    <a:pt x="15162" y="4167"/>
                  </a:lnTo>
                  <a:lnTo>
                    <a:pt x="15162" y="4167"/>
                  </a:lnTo>
                  <a:lnTo>
                    <a:pt x="14786" y="4167"/>
                  </a:lnTo>
                  <a:lnTo>
                    <a:pt x="14386" y="4153"/>
                  </a:lnTo>
                  <a:lnTo>
                    <a:pt x="13951" y="4125"/>
                  </a:lnTo>
                  <a:lnTo>
                    <a:pt x="13493" y="4091"/>
                  </a:lnTo>
                  <a:lnTo>
                    <a:pt x="13023" y="4049"/>
                  </a:lnTo>
                  <a:lnTo>
                    <a:pt x="12517" y="3994"/>
                  </a:lnTo>
                  <a:lnTo>
                    <a:pt x="11988" y="3931"/>
                  </a:lnTo>
                  <a:lnTo>
                    <a:pt x="11436" y="3862"/>
                  </a:lnTo>
                  <a:lnTo>
                    <a:pt x="10860" y="3779"/>
                  </a:lnTo>
                  <a:lnTo>
                    <a:pt x="10272" y="3682"/>
                  </a:lnTo>
                  <a:lnTo>
                    <a:pt x="9661" y="3585"/>
                  </a:lnTo>
                  <a:lnTo>
                    <a:pt x="9027" y="3474"/>
                  </a:lnTo>
                  <a:lnTo>
                    <a:pt x="8368" y="3349"/>
                  </a:lnTo>
                  <a:lnTo>
                    <a:pt x="7699" y="3217"/>
                  </a:lnTo>
                  <a:lnTo>
                    <a:pt x="7005" y="3079"/>
                  </a:lnTo>
                  <a:lnTo>
                    <a:pt x="6300" y="2926"/>
                  </a:lnTo>
                  <a:lnTo>
                    <a:pt x="6300" y="2926"/>
                  </a:lnTo>
                  <a:lnTo>
                    <a:pt x="5559" y="2760"/>
                  </a:lnTo>
                  <a:lnTo>
                    <a:pt x="4819" y="2580"/>
                  </a:lnTo>
                  <a:lnTo>
                    <a:pt x="4055" y="2392"/>
                  </a:lnTo>
                  <a:lnTo>
                    <a:pt x="3268" y="2198"/>
                  </a:lnTo>
                  <a:lnTo>
                    <a:pt x="1669" y="1776"/>
                  </a:lnTo>
                  <a:lnTo>
                    <a:pt x="0" y="1332"/>
                  </a:lnTo>
                  <a:lnTo>
                    <a:pt x="10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1"/>
            <p:cNvSpPr/>
            <p:nvPr/>
          </p:nvSpPr>
          <p:spPr>
            <a:xfrm>
              <a:off x="-3303248" y="3896431"/>
              <a:ext cx="621115" cy="277627"/>
            </a:xfrm>
            <a:custGeom>
              <a:avLst/>
              <a:gdLst/>
              <a:ahLst/>
              <a:cxnLst/>
              <a:rect l="l" t="t" r="r" b="b"/>
              <a:pathLst>
                <a:path w="13788" h="3855" extrusionOk="0">
                  <a:moveTo>
                    <a:pt x="1094" y="0"/>
                  </a:moveTo>
                  <a:lnTo>
                    <a:pt x="1" y="1338"/>
                  </a:lnTo>
                  <a:lnTo>
                    <a:pt x="1364" y="1692"/>
                  </a:lnTo>
                  <a:lnTo>
                    <a:pt x="2681" y="2031"/>
                  </a:lnTo>
                  <a:lnTo>
                    <a:pt x="3315" y="2198"/>
                  </a:lnTo>
                  <a:lnTo>
                    <a:pt x="3950" y="2350"/>
                  </a:lnTo>
                  <a:lnTo>
                    <a:pt x="4573" y="2496"/>
                  </a:lnTo>
                  <a:lnTo>
                    <a:pt x="5184" y="2627"/>
                  </a:lnTo>
                  <a:lnTo>
                    <a:pt x="5807" y="2766"/>
                  </a:lnTo>
                  <a:lnTo>
                    <a:pt x="6406" y="2891"/>
                  </a:lnTo>
                  <a:lnTo>
                    <a:pt x="7006" y="3009"/>
                  </a:lnTo>
                  <a:lnTo>
                    <a:pt x="7582" y="3120"/>
                  </a:lnTo>
                  <a:lnTo>
                    <a:pt x="8146" y="3217"/>
                  </a:lnTo>
                  <a:lnTo>
                    <a:pt x="8698" y="3314"/>
                  </a:lnTo>
                  <a:lnTo>
                    <a:pt x="9239" y="3404"/>
                  </a:lnTo>
                  <a:lnTo>
                    <a:pt x="9756" y="3480"/>
                  </a:lnTo>
                  <a:lnTo>
                    <a:pt x="10249" y="3556"/>
                  </a:lnTo>
                  <a:lnTo>
                    <a:pt x="10743" y="3619"/>
                  </a:lnTo>
                  <a:lnTo>
                    <a:pt x="11213" y="3681"/>
                  </a:lnTo>
                  <a:lnTo>
                    <a:pt x="11660" y="3730"/>
                  </a:lnTo>
                  <a:lnTo>
                    <a:pt x="12095" y="3771"/>
                  </a:lnTo>
                  <a:lnTo>
                    <a:pt x="12506" y="3806"/>
                  </a:lnTo>
                  <a:lnTo>
                    <a:pt x="12894" y="3834"/>
                  </a:lnTo>
                  <a:lnTo>
                    <a:pt x="13270" y="3854"/>
                  </a:lnTo>
                  <a:lnTo>
                    <a:pt x="13305" y="3757"/>
                  </a:lnTo>
                  <a:lnTo>
                    <a:pt x="13787" y="2371"/>
                  </a:lnTo>
                  <a:lnTo>
                    <a:pt x="13423" y="2350"/>
                  </a:lnTo>
                  <a:lnTo>
                    <a:pt x="13023" y="2322"/>
                  </a:lnTo>
                  <a:lnTo>
                    <a:pt x="12612" y="2288"/>
                  </a:lnTo>
                  <a:lnTo>
                    <a:pt x="12177" y="2246"/>
                  </a:lnTo>
                  <a:lnTo>
                    <a:pt x="11730" y="2198"/>
                  </a:lnTo>
                  <a:lnTo>
                    <a:pt x="11260" y="2142"/>
                  </a:lnTo>
                  <a:lnTo>
                    <a:pt x="10778" y="2073"/>
                  </a:lnTo>
                  <a:lnTo>
                    <a:pt x="10273" y="2004"/>
                  </a:lnTo>
                  <a:lnTo>
                    <a:pt x="9756" y="1920"/>
                  </a:lnTo>
                  <a:lnTo>
                    <a:pt x="9227" y="1830"/>
                  </a:lnTo>
                  <a:lnTo>
                    <a:pt x="8675" y="1740"/>
                  </a:lnTo>
                  <a:lnTo>
                    <a:pt x="8110" y="1636"/>
                  </a:lnTo>
                  <a:lnTo>
                    <a:pt x="7523" y="1525"/>
                  </a:lnTo>
                  <a:lnTo>
                    <a:pt x="6935" y="1407"/>
                  </a:lnTo>
                  <a:lnTo>
                    <a:pt x="6324" y="1283"/>
                  </a:lnTo>
                  <a:lnTo>
                    <a:pt x="5713" y="1151"/>
                  </a:lnTo>
                  <a:lnTo>
                    <a:pt x="5160" y="1026"/>
                  </a:lnTo>
                  <a:lnTo>
                    <a:pt x="4596" y="894"/>
                  </a:lnTo>
                  <a:lnTo>
                    <a:pt x="3468" y="617"/>
                  </a:lnTo>
                  <a:lnTo>
                    <a:pt x="2293" y="319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1"/>
            <p:cNvSpPr/>
            <p:nvPr/>
          </p:nvSpPr>
          <p:spPr>
            <a:xfrm>
              <a:off x="-3303248" y="3896431"/>
              <a:ext cx="621115" cy="277627"/>
            </a:xfrm>
            <a:custGeom>
              <a:avLst/>
              <a:gdLst/>
              <a:ahLst/>
              <a:cxnLst/>
              <a:rect l="l" t="t" r="r" b="b"/>
              <a:pathLst>
                <a:path w="13788" h="3855" fill="none" extrusionOk="0">
                  <a:moveTo>
                    <a:pt x="1094" y="0"/>
                  </a:moveTo>
                  <a:lnTo>
                    <a:pt x="1094" y="0"/>
                  </a:lnTo>
                  <a:lnTo>
                    <a:pt x="2293" y="319"/>
                  </a:lnTo>
                  <a:lnTo>
                    <a:pt x="3468" y="617"/>
                  </a:lnTo>
                  <a:lnTo>
                    <a:pt x="4596" y="894"/>
                  </a:lnTo>
                  <a:lnTo>
                    <a:pt x="5160" y="1026"/>
                  </a:lnTo>
                  <a:lnTo>
                    <a:pt x="5713" y="1151"/>
                  </a:lnTo>
                  <a:lnTo>
                    <a:pt x="5713" y="1151"/>
                  </a:lnTo>
                  <a:lnTo>
                    <a:pt x="6324" y="1283"/>
                  </a:lnTo>
                  <a:lnTo>
                    <a:pt x="6935" y="1407"/>
                  </a:lnTo>
                  <a:lnTo>
                    <a:pt x="7523" y="1525"/>
                  </a:lnTo>
                  <a:lnTo>
                    <a:pt x="8110" y="1636"/>
                  </a:lnTo>
                  <a:lnTo>
                    <a:pt x="8675" y="1740"/>
                  </a:lnTo>
                  <a:lnTo>
                    <a:pt x="9227" y="1830"/>
                  </a:lnTo>
                  <a:lnTo>
                    <a:pt x="9756" y="1920"/>
                  </a:lnTo>
                  <a:lnTo>
                    <a:pt x="10273" y="2004"/>
                  </a:lnTo>
                  <a:lnTo>
                    <a:pt x="10778" y="2073"/>
                  </a:lnTo>
                  <a:lnTo>
                    <a:pt x="11260" y="2142"/>
                  </a:lnTo>
                  <a:lnTo>
                    <a:pt x="11730" y="2198"/>
                  </a:lnTo>
                  <a:lnTo>
                    <a:pt x="12177" y="2246"/>
                  </a:lnTo>
                  <a:lnTo>
                    <a:pt x="12612" y="2288"/>
                  </a:lnTo>
                  <a:lnTo>
                    <a:pt x="13023" y="2322"/>
                  </a:lnTo>
                  <a:lnTo>
                    <a:pt x="13423" y="2350"/>
                  </a:lnTo>
                  <a:lnTo>
                    <a:pt x="13787" y="2371"/>
                  </a:lnTo>
                  <a:lnTo>
                    <a:pt x="13305" y="3757"/>
                  </a:lnTo>
                  <a:lnTo>
                    <a:pt x="13305" y="3757"/>
                  </a:lnTo>
                  <a:lnTo>
                    <a:pt x="13305" y="3757"/>
                  </a:lnTo>
                  <a:lnTo>
                    <a:pt x="13270" y="3854"/>
                  </a:lnTo>
                  <a:lnTo>
                    <a:pt x="13270" y="3854"/>
                  </a:lnTo>
                  <a:lnTo>
                    <a:pt x="12894" y="3834"/>
                  </a:lnTo>
                  <a:lnTo>
                    <a:pt x="12506" y="3806"/>
                  </a:lnTo>
                  <a:lnTo>
                    <a:pt x="12095" y="3771"/>
                  </a:lnTo>
                  <a:lnTo>
                    <a:pt x="11660" y="3730"/>
                  </a:lnTo>
                  <a:lnTo>
                    <a:pt x="11213" y="3681"/>
                  </a:lnTo>
                  <a:lnTo>
                    <a:pt x="10743" y="3619"/>
                  </a:lnTo>
                  <a:lnTo>
                    <a:pt x="10249" y="3556"/>
                  </a:lnTo>
                  <a:lnTo>
                    <a:pt x="9756" y="3480"/>
                  </a:lnTo>
                  <a:lnTo>
                    <a:pt x="9239" y="3404"/>
                  </a:lnTo>
                  <a:lnTo>
                    <a:pt x="8698" y="3314"/>
                  </a:lnTo>
                  <a:lnTo>
                    <a:pt x="8146" y="3217"/>
                  </a:lnTo>
                  <a:lnTo>
                    <a:pt x="7582" y="3120"/>
                  </a:lnTo>
                  <a:lnTo>
                    <a:pt x="7006" y="3009"/>
                  </a:lnTo>
                  <a:lnTo>
                    <a:pt x="6406" y="2891"/>
                  </a:lnTo>
                  <a:lnTo>
                    <a:pt x="5807" y="2766"/>
                  </a:lnTo>
                  <a:lnTo>
                    <a:pt x="5184" y="2627"/>
                  </a:lnTo>
                  <a:lnTo>
                    <a:pt x="5184" y="2627"/>
                  </a:lnTo>
                  <a:lnTo>
                    <a:pt x="4573" y="2496"/>
                  </a:lnTo>
                  <a:lnTo>
                    <a:pt x="3950" y="2350"/>
                  </a:lnTo>
                  <a:lnTo>
                    <a:pt x="3315" y="2198"/>
                  </a:lnTo>
                  <a:lnTo>
                    <a:pt x="2681" y="2031"/>
                  </a:lnTo>
                  <a:lnTo>
                    <a:pt x="1364" y="1692"/>
                  </a:lnTo>
                  <a:lnTo>
                    <a:pt x="1" y="1338"/>
                  </a:lnTo>
                  <a:lnTo>
                    <a:pt x="10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1"/>
            <p:cNvSpPr/>
            <p:nvPr/>
          </p:nvSpPr>
          <p:spPr>
            <a:xfrm>
              <a:off x="-3205275" y="3704719"/>
              <a:ext cx="570256" cy="256166"/>
            </a:xfrm>
            <a:custGeom>
              <a:avLst/>
              <a:gdLst/>
              <a:ahLst/>
              <a:cxnLst/>
              <a:rect l="l" t="t" r="r" b="b"/>
              <a:pathLst>
                <a:path w="12659" h="3557" extrusionOk="0">
                  <a:moveTo>
                    <a:pt x="1081" y="0"/>
                  </a:moveTo>
                  <a:lnTo>
                    <a:pt x="0" y="1331"/>
                  </a:lnTo>
                  <a:lnTo>
                    <a:pt x="1046" y="1609"/>
                  </a:lnTo>
                  <a:lnTo>
                    <a:pt x="2080" y="1865"/>
                  </a:lnTo>
                  <a:lnTo>
                    <a:pt x="3079" y="2108"/>
                  </a:lnTo>
                  <a:lnTo>
                    <a:pt x="4055" y="2329"/>
                  </a:lnTo>
                  <a:lnTo>
                    <a:pt x="4678" y="2461"/>
                  </a:lnTo>
                  <a:lnTo>
                    <a:pt x="5277" y="2586"/>
                  </a:lnTo>
                  <a:lnTo>
                    <a:pt x="5877" y="2704"/>
                  </a:lnTo>
                  <a:lnTo>
                    <a:pt x="6453" y="2815"/>
                  </a:lnTo>
                  <a:lnTo>
                    <a:pt x="7017" y="2919"/>
                  </a:lnTo>
                  <a:lnTo>
                    <a:pt x="7569" y="3016"/>
                  </a:lnTo>
                  <a:lnTo>
                    <a:pt x="8110" y="3099"/>
                  </a:lnTo>
                  <a:lnTo>
                    <a:pt x="8627" y="3182"/>
                  </a:lnTo>
                  <a:lnTo>
                    <a:pt x="9120" y="3251"/>
                  </a:lnTo>
                  <a:lnTo>
                    <a:pt x="9614" y="3321"/>
                  </a:lnTo>
                  <a:lnTo>
                    <a:pt x="10084" y="3376"/>
                  </a:lnTo>
                  <a:lnTo>
                    <a:pt x="10531" y="3425"/>
                  </a:lnTo>
                  <a:lnTo>
                    <a:pt x="10966" y="3473"/>
                  </a:lnTo>
                  <a:lnTo>
                    <a:pt x="11377" y="3508"/>
                  </a:lnTo>
                  <a:lnTo>
                    <a:pt x="11765" y="3536"/>
                  </a:lnTo>
                  <a:lnTo>
                    <a:pt x="12141" y="3556"/>
                  </a:lnTo>
                  <a:lnTo>
                    <a:pt x="12176" y="3459"/>
                  </a:lnTo>
                  <a:lnTo>
                    <a:pt x="12658" y="2073"/>
                  </a:lnTo>
                  <a:lnTo>
                    <a:pt x="12294" y="2052"/>
                  </a:lnTo>
                  <a:lnTo>
                    <a:pt x="11894" y="2024"/>
                  </a:lnTo>
                  <a:lnTo>
                    <a:pt x="11483" y="1990"/>
                  </a:lnTo>
                  <a:lnTo>
                    <a:pt x="11048" y="1948"/>
                  </a:lnTo>
                  <a:lnTo>
                    <a:pt x="10601" y="1893"/>
                  </a:lnTo>
                  <a:lnTo>
                    <a:pt x="10131" y="1837"/>
                  </a:lnTo>
                  <a:lnTo>
                    <a:pt x="9649" y="1775"/>
                  </a:lnTo>
                  <a:lnTo>
                    <a:pt x="9144" y="1699"/>
                  </a:lnTo>
                  <a:lnTo>
                    <a:pt x="8627" y="1622"/>
                  </a:lnTo>
                  <a:lnTo>
                    <a:pt x="8098" y="1532"/>
                  </a:lnTo>
                  <a:lnTo>
                    <a:pt x="7546" y="1435"/>
                  </a:lnTo>
                  <a:lnTo>
                    <a:pt x="6981" y="1331"/>
                  </a:lnTo>
                  <a:lnTo>
                    <a:pt x="6394" y="1227"/>
                  </a:lnTo>
                  <a:lnTo>
                    <a:pt x="5806" y="1109"/>
                  </a:lnTo>
                  <a:lnTo>
                    <a:pt x="5195" y="985"/>
                  </a:lnTo>
                  <a:lnTo>
                    <a:pt x="4584" y="846"/>
                  </a:lnTo>
                  <a:lnTo>
                    <a:pt x="3738" y="659"/>
                  </a:lnTo>
                  <a:lnTo>
                    <a:pt x="2868" y="451"/>
                  </a:lnTo>
                  <a:lnTo>
                    <a:pt x="1986" y="229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1"/>
            <p:cNvSpPr/>
            <p:nvPr/>
          </p:nvSpPr>
          <p:spPr>
            <a:xfrm>
              <a:off x="-3205275" y="3704719"/>
              <a:ext cx="570256" cy="256166"/>
            </a:xfrm>
            <a:custGeom>
              <a:avLst/>
              <a:gdLst/>
              <a:ahLst/>
              <a:cxnLst/>
              <a:rect l="l" t="t" r="r" b="b"/>
              <a:pathLst>
                <a:path w="12659" h="3557" fill="none" extrusionOk="0">
                  <a:moveTo>
                    <a:pt x="1081" y="0"/>
                  </a:moveTo>
                  <a:lnTo>
                    <a:pt x="1081" y="0"/>
                  </a:lnTo>
                  <a:lnTo>
                    <a:pt x="1986" y="229"/>
                  </a:lnTo>
                  <a:lnTo>
                    <a:pt x="2868" y="451"/>
                  </a:lnTo>
                  <a:lnTo>
                    <a:pt x="3738" y="659"/>
                  </a:lnTo>
                  <a:lnTo>
                    <a:pt x="4584" y="846"/>
                  </a:lnTo>
                  <a:lnTo>
                    <a:pt x="4584" y="846"/>
                  </a:lnTo>
                  <a:lnTo>
                    <a:pt x="5195" y="985"/>
                  </a:lnTo>
                  <a:lnTo>
                    <a:pt x="5806" y="1109"/>
                  </a:lnTo>
                  <a:lnTo>
                    <a:pt x="6394" y="1227"/>
                  </a:lnTo>
                  <a:lnTo>
                    <a:pt x="6981" y="1331"/>
                  </a:lnTo>
                  <a:lnTo>
                    <a:pt x="7546" y="1435"/>
                  </a:lnTo>
                  <a:lnTo>
                    <a:pt x="8098" y="1532"/>
                  </a:lnTo>
                  <a:lnTo>
                    <a:pt x="8627" y="1622"/>
                  </a:lnTo>
                  <a:lnTo>
                    <a:pt x="9144" y="1699"/>
                  </a:lnTo>
                  <a:lnTo>
                    <a:pt x="9649" y="1775"/>
                  </a:lnTo>
                  <a:lnTo>
                    <a:pt x="10131" y="1837"/>
                  </a:lnTo>
                  <a:lnTo>
                    <a:pt x="10601" y="1893"/>
                  </a:lnTo>
                  <a:lnTo>
                    <a:pt x="11048" y="1948"/>
                  </a:lnTo>
                  <a:lnTo>
                    <a:pt x="11483" y="1990"/>
                  </a:lnTo>
                  <a:lnTo>
                    <a:pt x="11894" y="2024"/>
                  </a:lnTo>
                  <a:lnTo>
                    <a:pt x="12294" y="2052"/>
                  </a:lnTo>
                  <a:lnTo>
                    <a:pt x="12658" y="2073"/>
                  </a:lnTo>
                  <a:lnTo>
                    <a:pt x="12176" y="3459"/>
                  </a:lnTo>
                  <a:lnTo>
                    <a:pt x="12176" y="3459"/>
                  </a:lnTo>
                  <a:lnTo>
                    <a:pt x="12176" y="3459"/>
                  </a:lnTo>
                  <a:lnTo>
                    <a:pt x="12141" y="3556"/>
                  </a:lnTo>
                  <a:lnTo>
                    <a:pt x="12141" y="3556"/>
                  </a:lnTo>
                  <a:lnTo>
                    <a:pt x="11765" y="3536"/>
                  </a:lnTo>
                  <a:lnTo>
                    <a:pt x="11377" y="3508"/>
                  </a:lnTo>
                  <a:lnTo>
                    <a:pt x="10966" y="3473"/>
                  </a:lnTo>
                  <a:lnTo>
                    <a:pt x="10531" y="3425"/>
                  </a:lnTo>
                  <a:lnTo>
                    <a:pt x="10084" y="3376"/>
                  </a:lnTo>
                  <a:lnTo>
                    <a:pt x="9614" y="3321"/>
                  </a:lnTo>
                  <a:lnTo>
                    <a:pt x="9120" y="3251"/>
                  </a:lnTo>
                  <a:lnTo>
                    <a:pt x="8627" y="3182"/>
                  </a:lnTo>
                  <a:lnTo>
                    <a:pt x="8110" y="3099"/>
                  </a:lnTo>
                  <a:lnTo>
                    <a:pt x="7569" y="3016"/>
                  </a:lnTo>
                  <a:lnTo>
                    <a:pt x="7017" y="2919"/>
                  </a:lnTo>
                  <a:lnTo>
                    <a:pt x="6453" y="2815"/>
                  </a:lnTo>
                  <a:lnTo>
                    <a:pt x="5877" y="2704"/>
                  </a:lnTo>
                  <a:lnTo>
                    <a:pt x="5277" y="2586"/>
                  </a:lnTo>
                  <a:lnTo>
                    <a:pt x="4678" y="2461"/>
                  </a:lnTo>
                  <a:lnTo>
                    <a:pt x="4055" y="2329"/>
                  </a:lnTo>
                  <a:lnTo>
                    <a:pt x="4055" y="2329"/>
                  </a:lnTo>
                  <a:lnTo>
                    <a:pt x="3079" y="2108"/>
                  </a:lnTo>
                  <a:lnTo>
                    <a:pt x="2080" y="1865"/>
                  </a:lnTo>
                  <a:lnTo>
                    <a:pt x="1046" y="1609"/>
                  </a:lnTo>
                  <a:lnTo>
                    <a:pt x="0" y="1331"/>
                  </a:lnTo>
                  <a:lnTo>
                    <a:pt x="10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1"/>
            <p:cNvSpPr/>
            <p:nvPr/>
          </p:nvSpPr>
          <p:spPr>
            <a:xfrm>
              <a:off x="-3107346" y="3511998"/>
              <a:ext cx="519443" cy="235209"/>
            </a:xfrm>
            <a:custGeom>
              <a:avLst/>
              <a:gdLst/>
              <a:ahLst/>
              <a:cxnLst/>
              <a:rect l="l" t="t" r="r" b="b"/>
              <a:pathLst>
                <a:path w="11531" h="3266" extrusionOk="0">
                  <a:moveTo>
                    <a:pt x="1082" y="1"/>
                  </a:moveTo>
                  <a:lnTo>
                    <a:pt x="0" y="1339"/>
                  </a:lnTo>
                  <a:lnTo>
                    <a:pt x="753" y="1533"/>
                  </a:lnTo>
                  <a:lnTo>
                    <a:pt x="1493" y="1713"/>
                  </a:lnTo>
                  <a:lnTo>
                    <a:pt x="2210" y="1879"/>
                  </a:lnTo>
                  <a:lnTo>
                    <a:pt x="2927" y="2046"/>
                  </a:lnTo>
                  <a:lnTo>
                    <a:pt x="3550" y="2177"/>
                  </a:lnTo>
                  <a:lnTo>
                    <a:pt x="4149" y="2302"/>
                  </a:lnTo>
                  <a:lnTo>
                    <a:pt x="4749" y="2420"/>
                  </a:lnTo>
                  <a:lnTo>
                    <a:pt x="5325" y="2531"/>
                  </a:lnTo>
                  <a:lnTo>
                    <a:pt x="5889" y="2635"/>
                  </a:lnTo>
                  <a:lnTo>
                    <a:pt x="6441" y="2725"/>
                  </a:lnTo>
                  <a:lnTo>
                    <a:pt x="6982" y="2815"/>
                  </a:lnTo>
                  <a:lnTo>
                    <a:pt x="7499" y="2898"/>
                  </a:lnTo>
                  <a:lnTo>
                    <a:pt x="7993" y="2968"/>
                  </a:lnTo>
                  <a:lnTo>
                    <a:pt x="8486" y="3030"/>
                  </a:lnTo>
                  <a:lnTo>
                    <a:pt x="8944" y="3092"/>
                  </a:lnTo>
                  <a:lnTo>
                    <a:pt x="9403" y="3141"/>
                  </a:lnTo>
                  <a:lnTo>
                    <a:pt x="9838" y="3182"/>
                  </a:lnTo>
                  <a:lnTo>
                    <a:pt x="10249" y="3217"/>
                  </a:lnTo>
                  <a:lnTo>
                    <a:pt x="10637" y="3245"/>
                  </a:lnTo>
                  <a:lnTo>
                    <a:pt x="11013" y="3266"/>
                  </a:lnTo>
                  <a:lnTo>
                    <a:pt x="11048" y="3169"/>
                  </a:lnTo>
                  <a:lnTo>
                    <a:pt x="11530" y="1789"/>
                  </a:lnTo>
                  <a:lnTo>
                    <a:pt x="11166" y="1768"/>
                  </a:lnTo>
                  <a:lnTo>
                    <a:pt x="10766" y="1741"/>
                  </a:lnTo>
                  <a:lnTo>
                    <a:pt x="10355" y="1699"/>
                  </a:lnTo>
                  <a:lnTo>
                    <a:pt x="9920" y="1657"/>
                  </a:lnTo>
                  <a:lnTo>
                    <a:pt x="9473" y="1609"/>
                  </a:lnTo>
                  <a:lnTo>
                    <a:pt x="9003" y="1553"/>
                  </a:lnTo>
                  <a:lnTo>
                    <a:pt x="8521" y="1484"/>
                  </a:lnTo>
                  <a:lnTo>
                    <a:pt x="8016" y="1415"/>
                  </a:lnTo>
                  <a:lnTo>
                    <a:pt x="7499" y="1332"/>
                  </a:lnTo>
                  <a:lnTo>
                    <a:pt x="6970" y="1248"/>
                  </a:lnTo>
                  <a:lnTo>
                    <a:pt x="6418" y="1151"/>
                  </a:lnTo>
                  <a:lnTo>
                    <a:pt x="5853" y="1047"/>
                  </a:lnTo>
                  <a:lnTo>
                    <a:pt x="5266" y="937"/>
                  </a:lnTo>
                  <a:lnTo>
                    <a:pt x="4678" y="819"/>
                  </a:lnTo>
                  <a:lnTo>
                    <a:pt x="4067" y="694"/>
                  </a:lnTo>
                  <a:lnTo>
                    <a:pt x="3456" y="562"/>
                  </a:lnTo>
                  <a:lnTo>
                    <a:pt x="2868" y="431"/>
                  </a:lnTo>
                  <a:lnTo>
                    <a:pt x="2281" y="29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1"/>
            <p:cNvSpPr/>
            <p:nvPr/>
          </p:nvSpPr>
          <p:spPr>
            <a:xfrm>
              <a:off x="-3107346" y="3511998"/>
              <a:ext cx="519443" cy="235209"/>
            </a:xfrm>
            <a:custGeom>
              <a:avLst/>
              <a:gdLst/>
              <a:ahLst/>
              <a:cxnLst/>
              <a:rect l="l" t="t" r="r" b="b"/>
              <a:pathLst>
                <a:path w="11531" h="3266" fill="none" extrusionOk="0">
                  <a:moveTo>
                    <a:pt x="1082" y="1"/>
                  </a:moveTo>
                  <a:lnTo>
                    <a:pt x="1082" y="1"/>
                  </a:lnTo>
                  <a:lnTo>
                    <a:pt x="2281" y="292"/>
                  </a:lnTo>
                  <a:lnTo>
                    <a:pt x="2868" y="431"/>
                  </a:lnTo>
                  <a:lnTo>
                    <a:pt x="3456" y="562"/>
                  </a:lnTo>
                  <a:lnTo>
                    <a:pt x="3456" y="562"/>
                  </a:lnTo>
                  <a:lnTo>
                    <a:pt x="4067" y="694"/>
                  </a:lnTo>
                  <a:lnTo>
                    <a:pt x="4678" y="819"/>
                  </a:lnTo>
                  <a:lnTo>
                    <a:pt x="5266" y="937"/>
                  </a:lnTo>
                  <a:lnTo>
                    <a:pt x="5853" y="1047"/>
                  </a:lnTo>
                  <a:lnTo>
                    <a:pt x="6418" y="1151"/>
                  </a:lnTo>
                  <a:lnTo>
                    <a:pt x="6970" y="1248"/>
                  </a:lnTo>
                  <a:lnTo>
                    <a:pt x="7499" y="1332"/>
                  </a:lnTo>
                  <a:lnTo>
                    <a:pt x="8016" y="1415"/>
                  </a:lnTo>
                  <a:lnTo>
                    <a:pt x="8521" y="1484"/>
                  </a:lnTo>
                  <a:lnTo>
                    <a:pt x="9003" y="1553"/>
                  </a:lnTo>
                  <a:lnTo>
                    <a:pt x="9473" y="1609"/>
                  </a:lnTo>
                  <a:lnTo>
                    <a:pt x="9920" y="1657"/>
                  </a:lnTo>
                  <a:lnTo>
                    <a:pt x="10355" y="1699"/>
                  </a:lnTo>
                  <a:lnTo>
                    <a:pt x="10766" y="1741"/>
                  </a:lnTo>
                  <a:lnTo>
                    <a:pt x="11166" y="1768"/>
                  </a:lnTo>
                  <a:lnTo>
                    <a:pt x="11530" y="1789"/>
                  </a:lnTo>
                  <a:lnTo>
                    <a:pt x="11048" y="3169"/>
                  </a:lnTo>
                  <a:lnTo>
                    <a:pt x="11048" y="3169"/>
                  </a:lnTo>
                  <a:lnTo>
                    <a:pt x="11048" y="3169"/>
                  </a:lnTo>
                  <a:lnTo>
                    <a:pt x="11013" y="3266"/>
                  </a:lnTo>
                  <a:lnTo>
                    <a:pt x="11013" y="3266"/>
                  </a:lnTo>
                  <a:lnTo>
                    <a:pt x="10637" y="3245"/>
                  </a:lnTo>
                  <a:lnTo>
                    <a:pt x="10249" y="3217"/>
                  </a:lnTo>
                  <a:lnTo>
                    <a:pt x="9838" y="3182"/>
                  </a:lnTo>
                  <a:lnTo>
                    <a:pt x="9403" y="3141"/>
                  </a:lnTo>
                  <a:lnTo>
                    <a:pt x="8944" y="3092"/>
                  </a:lnTo>
                  <a:lnTo>
                    <a:pt x="8486" y="3030"/>
                  </a:lnTo>
                  <a:lnTo>
                    <a:pt x="7993" y="2968"/>
                  </a:lnTo>
                  <a:lnTo>
                    <a:pt x="7499" y="2898"/>
                  </a:lnTo>
                  <a:lnTo>
                    <a:pt x="6982" y="2815"/>
                  </a:lnTo>
                  <a:lnTo>
                    <a:pt x="6441" y="2725"/>
                  </a:lnTo>
                  <a:lnTo>
                    <a:pt x="5889" y="2635"/>
                  </a:lnTo>
                  <a:lnTo>
                    <a:pt x="5325" y="2531"/>
                  </a:lnTo>
                  <a:lnTo>
                    <a:pt x="4749" y="2420"/>
                  </a:lnTo>
                  <a:lnTo>
                    <a:pt x="4149" y="2302"/>
                  </a:lnTo>
                  <a:lnTo>
                    <a:pt x="3550" y="2177"/>
                  </a:lnTo>
                  <a:lnTo>
                    <a:pt x="2927" y="2046"/>
                  </a:lnTo>
                  <a:lnTo>
                    <a:pt x="2927" y="2046"/>
                  </a:lnTo>
                  <a:lnTo>
                    <a:pt x="2210" y="1879"/>
                  </a:lnTo>
                  <a:lnTo>
                    <a:pt x="1493" y="1713"/>
                  </a:lnTo>
                  <a:lnTo>
                    <a:pt x="753" y="1533"/>
                  </a:lnTo>
                  <a:lnTo>
                    <a:pt x="0" y="1339"/>
                  </a:lnTo>
                  <a:lnTo>
                    <a:pt x="10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1"/>
            <p:cNvSpPr/>
            <p:nvPr/>
          </p:nvSpPr>
          <p:spPr>
            <a:xfrm>
              <a:off x="-3009418" y="3318845"/>
              <a:ext cx="468629" cy="215188"/>
            </a:xfrm>
            <a:custGeom>
              <a:avLst/>
              <a:gdLst/>
              <a:ahLst/>
              <a:cxnLst/>
              <a:rect l="l" t="t" r="r" b="b"/>
              <a:pathLst>
                <a:path w="10403" h="2988" extrusionOk="0">
                  <a:moveTo>
                    <a:pt x="1094" y="0"/>
                  </a:moveTo>
                  <a:lnTo>
                    <a:pt x="1" y="1345"/>
                  </a:lnTo>
                  <a:lnTo>
                    <a:pt x="906" y="1560"/>
                  </a:lnTo>
                  <a:lnTo>
                    <a:pt x="1799" y="1761"/>
                  </a:lnTo>
                  <a:lnTo>
                    <a:pt x="2422" y="1893"/>
                  </a:lnTo>
                  <a:lnTo>
                    <a:pt x="3021" y="2017"/>
                  </a:lnTo>
                  <a:lnTo>
                    <a:pt x="3621" y="2135"/>
                  </a:lnTo>
                  <a:lnTo>
                    <a:pt x="4197" y="2246"/>
                  </a:lnTo>
                  <a:lnTo>
                    <a:pt x="4761" y="2350"/>
                  </a:lnTo>
                  <a:lnTo>
                    <a:pt x="5313" y="2447"/>
                  </a:lnTo>
                  <a:lnTo>
                    <a:pt x="5842" y="2537"/>
                  </a:lnTo>
                  <a:lnTo>
                    <a:pt x="6371" y="2613"/>
                  </a:lnTo>
                  <a:lnTo>
                    <a:pt x="6865" y="2690"/>
                  </a:lnTo>
                  <a:lnTo>
                    <a:pt x="7358" y="2752"/>
                  </a:lnTo>
                  <a:lnTo>
                    <a:pt x="7817" y="2808"/>
                  </a:lnTo>
                  <a:lnTo>
                    <a:pt x="8275" y="2863"/>
                  </a:lnTo>
                  <a:lnTo>
                    <a:pt x="8698" y="2905"/>
                  </a:lnTo>
                  <a:lnTo>
                    <a:pt x="9121" y="2939"/>
                  </a:lnTo>
                  <a:lnTo>
                    <a:pt x="9509" y="2967"/>
                  </a:lnTo>
                  <a:lnTo>
                    <a:pt x="9885" y="2988"/>
                  </a:lnTo>
                  <a:lnTo>
                    <a:pt x="10402" y="1504"/>
                  </a:lnTo>
                  <a:lnTo>
                    <a:pt x="10038" y="1484"/>
                  </a:lnTo>
                  <a:lnTo>
                    <a:pt x="9638" y="1456"/>
                  </a:lnTo>
                  <a:lnTo>
                    <a:pt x="9227" y="1421"/>
                  </a:lnTo>
                  <a:lnTo>
                    <a:pt x="8792" y="1380"/>
                  </a:lnTo>
                  <a:lnTo>
                    <a:pt x="8345" y="1331"/>
                  </a:lnTo>
                  <a:lnTo>
                    <a:pt x="7875" y="1269"/>
                  </a:lnTo>
                  <a:lnTo>
                    <a:pt x="7393" y="1206"/>
                  </a:lnTo>
                  <a:lnTo>
                    <a:pt x="6888" y="1130"/>
                  </a:lnTo>
                  <a:lnTo>
                    <a:pt x="6371" y="1054"/>
                  </a:lnTo>
                  <a:lnTo>
                    <a:pt x="5830" y="964"/>
                  </a:lnTo>
                  <a:lnTo>
                    <a:pt x="5290" y="867"/>
                  </a:lnTo>
                  <a:lnTo>
                    <a:pt x="4725" y="770"/>
                  </a:lnTo>
                  <a:lnTo>
                    <a:pt x="4138" y="659"/>
                  </a:lnTo>
                  <a:lnTo>
                    <a:pt x="3550" y="541"/>
                  </a:lnTo>
                  <a:lnTo>
                    <a:pt x="2939" y="416"/>
                  </a:lnTo>
                  <a:lnTo>
                    <a:pt x="2328" y="277"/>
                  </a:lnTo>
                  <a:lnTo>
                    <a:pt x="1717" y="146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1"/>
            <p:cNvSpPr/>
            <p:nvPr/>
          </p:nvSpPr>
          <p:spPr>
            <a:xfrm>
              <a:off x="-3009418" y="3318845"/>
              <a:ext cx="468629" cy="215188"/>
            </a:xfrm>
            <a:custGeom>
              <a:avLst/>
              <a:gdLst/>
              <a:ahLst/>
              <a:cxnLst/>
              <a:rect l="l" t="t" r="r" b="b"/>
              <a:pathLst>
                <a:path w="10403" h="2988" fill="none" extrusionOk="0">
                  <a:moveTo>
                    <a:pt x="1094" y="0"/>
                  </a:moveTo>
                  <a:lnTo>
                    <a:pt x="1094" y="0"/>
                  </a:lnTo>
                  <a:lnTo>
                    <a:pt x="1717" y="146"/>
                  </a:lnTo>
                  <a:lnTo>
                    <a:pt x="2328" y="277"/>
                  </a:lnTo>
                  <a:lnTo>
                    <a:pt x="2328" y="277"/>
                  </a:lnTo>
                  <a:lnTo>
                    <a:pt x="2939" y="416"/>
                  </a:lnTo>
                  <a:lnTo>
                    <a:pt x="3550" y="541"/>
                  </a:lnTo>
                  <a:lnTo>
                    <a:pt x="4138" y="659"/>
                  </a:lnTo>
                  <a:lnTo>
                    <a:pt x="4725" y="770"/>
                  </a:lnTo>
                  <a:lnTo>
                    <a:pt x="5290" y="867"/>
                  </a:lnTo>
                  <a:lnTo>
                    <a:pt x="5830" y="964"/>
                  </a:lnTo>
                  <a:lnTo>
                    <a:pt x="6371" y="1054"/>
                  </a:lnTo>
                  <a:lnTo>
                    <a:pt x="6888" y="1130"/>
                  </a:lnTo>
                  <a:lnTo>
                    <a:pt x="7393" y="1206"/>
                  </a:lnTo>
                  <a:lnTo>
                    <a:pt x="7875" y="1269"/>
                  </a:lnTo>
                  <a:lnTo>
                    <a:pt x="8345" y="1331"/>
                  </a:lnTo>
                  <a:lnTo>
                    <a:pt x="8792" y="1380"/>
                  </a:lnTo>
                  <a:lnTo>
                    <a:pt x="9227" y="1421"/>
                  </a:lnTo>
                  <a:lnTo>
                    <a:pt x="9638" y="1456"/>
                  </a:lnTo>
                  <a:lnTo>
                    <a:pt x="10038" y="1484"/>
                  </a:lnTo>
                  <a:lnTo>
                    <a:pt x="10402" y="1504"/>
                  </a:lnTo>
                  <a:lnTo>
                    <a:pt x="9885" y="2988"/>
                  </a:lnTo>
                  <a:lnTo>
                    <a:pt x="9885" y="2988"/>
                  </a:lnTo>
                  <a:lnTo>
                    <a:pt x="9509" y="2967"/>
                  </a:lnTo>
                  <a:lnTo>
                    <a:pt x="9121" y="2939"/>
                  </a:lnTo>
                  <a:lnTo>
                    <a:pt x="8698" y="2905"/>
                  </a:lnTo>
                  <a:lnTo>
                    <a:pt x="8275" y="2863"/>
                  </a:lnTo>
                  <a:lnTo>
                    <a:pt x="7817" y="2808"/>
                  </a:lnTo>
                  <a:lnTo>
                    <a:pt x="7358" y="2752"/>
                  </a:lnTo>
                  <a:lnTo>
                    <a:pt x="6865" y="2690"/>
                  </a:lnTo>
                  <a:lnTo>
                    <a:pt x="6371" y="2613"/>
                  </a:lnTo>
                  <a:lnTo>
                    <a:pt x="5842" y="2537"/>
                  </a:lnTo>
                  <a:lnTo>
                    <a:pt x="5313" y="2447"/>
                  </a:lnTo>
                  <a:lnTo>
                    <a:pt x="4761" y="2350"/>
                  </a:lnTo>
                  <a:lnTo>
                    <a:pt x="4197" y="2246"/>
                  </a:lnTo>
                  <a:lnTo>
                    <a:pt x="3621" y="2135"/>
                  </a:lnTo>
                  <a:lnTo>
                    <a:pt x="3021" y="2017"/>
                  </a:lnTo>
                  <a:lnTo>
                    <a:pt x="2422" y="1893"/>
                  </a:lnTo>
                  <a:lnTo>
                    <a:pt x="1799" y="1761"/>
                  </a:lnTo>
                  <a:lnTo>
                    <a:pt x="1799" y="1761"/>
                  </a:lnTo>
                  <a:lnTo>
                    <a:pt x="906" y="1560"/>
                  </a:lnTo>
                  <a:lnTo>
                    <a:pt x="1" y="1345"/>
                  </a:lnTo>
                  <a:lnTo>
                    <a:pt x="10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1"/>
            <p:cNvSpPr/>
            <p:nvPr/>
          </p:nvSpPr>
          <p:spPr>
            <a:xfrm>
              <a:off x="-2910949" y="3124612"/>
              <a:ext cx="417275" cy="195744"/>
            </a:xfrm>
            <a:custGeom>
              <a:avLst/>
              <a:gdLst/>
              <a:ahLst/>
              <a:cxnLst/>
              <a:rect l="l" t="t" r="r" b="b"/>
              <a:pathLst>
                <a:path w="9263" h="2718" extrusionOk="0">
                  <a:moveTo>
                    <a:pt x="1106" y="1"/>
                  </a:moveTo>
                  <a:lnTo>
                    <a:pt x="1" y="1352"/>
                  </a:lnTo>
                  <a:lnTo>
                    <a:pt x="659" y="1498"/>
                  </a:lnTo>
                  <a:lnTo>
                    <a:pt x="1282" y="1630"/>
                  </a:lnTo>
                  <a:lnTo>
                    <a:pt x="1881" y="1754"/>
                  </a:lnTo>
                  <a:lnTo>
                    <a:pt x="2481" y="1872"/>
                  </a:lnTo>
                  <a:lnTo>
                    <a:pt x="3057" y="1983"/>
                  </a:lnTo>
                  <a:lnTo>
                    <a:pt x="3621" y="2087"/>
                  </a:lnTo>
                  <a:lnTo>
                    <a:pt x="4173" y="2177"/>
                  </a:lnTo>
                  <a:lnTo>
                    <a:pt x="4702" y="2267"/>
                  </a:lnTo>
                  <a:lnTo>
                    <a:pt x="5231" y="2351"/>
                  </a:lnTo>
                  <a:lnTo>
                    <a:pt x="5725" y="2420"/>
                  </a:lnTo>
                  <a:lnTo>
                    <a:pt x="6218" y="2489"/>
                  </a:lnTo>
                  <a:lnTo>
                    <a:pt x="6677" y="2545"/>
                  </a:lnTo>
                  <a:lnTo>
                    <a:pt x="7135" y="2593"/>
                  </a:lnTo>
                  <a:lnTo>
                    <a:pt x="7558" y="2635"/>
                  </a:lnTo>
                  <a:lnTo>
                    <a:pt x="7981" y="2669"/>
                  </a:lnTo>
                  <a:lnTo>
                    <a:pt x="8369" y="2697"/>
                  </a:lnTo>
                  <a:lnTo>
                    <a:pt x="8745" y="2718"/>
                  </a:lnTo>
                  <a:lnTo>
                    <a:pt x="9262" y="1241"/>
                  </a:lnTo>
                  <a:lnTo>
                    <a:pt x="8898" y="1221"/>
                  </a:lnTo>
                  <a:lnTo>
                    <a:pt x="8498" y="1193"/>
                  </a:lnTo>
                  <a:lnTo>
                    <a:pt x="8087" y="1158"/>
                  </a:lnTo>
                  <a:lnTo>
                    <a:pt x="7652" y="1110"/>
                  </a:lnTo>
                  <a:lnTo>
                    <a:pt x="7205" y="1061"/>
                  </a:lnTo>
                  <a:lnTo>
                    <a:pt x="6735" y="1006"/>
                  </a:lnTo>
                  <a:lnTo>
                    <a:pt x="6253" y="936"/>
                  </a:lnTo>
                  <a:lnTo>
                    <a:pt x="5748" y="867"/>
                  </a:lnTo>
                  <a:lnTo>
                    <a:pt x="5231" y="784"/>
                  </a:lnTo>
                  <a:lnTo>
                    <a:pt x="4690" y="701"/>
                  </a:lnTo>
                  <a:lnTo>
                    <a:pt x="4150" y="604"/>
                  </a:lnTo>
                  <a:lnTo>
                    <a:pt x="3585" y="500"/>
                  </a:lnTo>
                  <a:lnTo>
                    <a:pt x="2998" y="389"/>
                  </a:lnTo>
                  <a:lnTo>
                    <a:pt x="2410" y="271"/>
                  </a:lnTo>
                  <a:lnTo>
                    <a:pt x="1799" y="146"/>
                  </a:lnTo>
                  <a:lnTo>
                    <a:pt x="1176" y="15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1"/>
            <p:cNvSpPr/>
            <p:nvPr/>
          </p:nvSpPr>
          <p:spPr>
            <a:xfrm>
              <a:off x="-2910949" y="3124612"/>
              <a:ext cx="417275" cy="195744"/>
            </a:xfrm>
            <a:custGeom>
              <a:avLst/>
              <a:gdLst/>
              <a:ahLst/>
              <a:cxnLst/>
              <a:rect l="l" t="t" r="r" b="b"/>
              <a:pathLst>
                <a:path w="9263" h="2718" fill="none" extrusionOk="0">
                  <a:moveTo>
                    <a:pt x="1106" y="1"/>
                  </a:moveTo>
                  <a:lnTo>
                    <a:pt x="1106" y="1"/>
                  </a:lnTo>
                  <a:lnTo>
                    <a:pt x="1176" y="15"/>
                  </a:lnTo>
                  <a:lnTo>
                    <a:pt x="1176" y="15"/>
                  </a:lnTo>
                  <a:lnTo>
                    <a:pt x="1799" y="146"/>
                  </a:lnTo>
                  <a:lnTo>
                    <a:pt x="2410" y="271"/>
                  </a:lnTo>
                  <a:lnTo>
                    <a:pt x="2998" y="389"/>
                  </a:lnTo>
                  <a:lnTo>
                    <a:pt x="3585" y="500"/>
                  </a:lnTo>
                  <a:lnTo>
                    <a:pt x="4150" y="604"/>
                  </a:lnTo>
                  <a:lnTo>
                    <a:pt x="4690" y="701"/>
                  </a:lnTo>
                  <a:lnTo>
                    <a:pt x="5231" y="784"/>
                  </a:lnTo>
                  <a:lnTo>
                    <a:pt x="5748" y="867"/>
                  </a:lnTo>
                  <a:lnTo>
                    <a:pt x="6253" y="936"/>
                  </a:lnTo>
                  <a:lnTo>
                    <a:pt x="6735" y="1006"/>
                  </a:lnTo>
                  <a:lnTo>
                    <a:pt x="7205" y="1061"/>
                  </a:lnTo>
                  <a:lnTo>
                    <a:pt x="7652" y="1110"/>
                  </a:lnTo>
                  <a:lnTo>
                    <a:pt x="8087" y="1158"/>
                  </a:lnTo>
                  <a:lnTo>
                    <a:pt x="8498" y="1193"/>
                  </a:lnTo>
                  <a:lnTo>
                    <a:pt x="8898" y="1221"/>
                  </a:lnTo>
                  <a:lnTo>
                    <a:pt x="9262" y="1241"/>
                  </a:lnTo>
                  <a:lnTo>
                    <a:pt x="8745" y="2718"/>
                  </a:lnTo>
                  <a:lnTo>
                    <a:pt x="8745" y="2718"/>
                  </a:lnTo>
                  <a:lnTo>
                    <a:pt x="8369" y="2697"/>
                  </a:lnTo>
                  <a:lnTo>
                    <a:pt x="7981" y="2669"/>
                  </a:lnTo>
                  <a:lnTo>
                    <a:pt x="7558" y="2635"/>
                  </a:lnTo>
                  <a:lnTo>
                    <a:pt x="7135" y="2593"/>
                  </a:lnTo>
                  <a:lnTo>
                    <a:pt x="6677" y="2545"/>
                  </a:lnTo>
                  <a:lnTo>
                    <a:pt x="6218" y="2489"/>
                  </a:lnTo>
                  <a:lnTo>
                    <a:pt x="5725" y="2420"/>
                  </a:lnTo>
                  <a:lnTo>
                    <a:pt x="5231" y="2351"/>
                  </a:lnTo>
                  <a:lnTo>
                    <a:pt x="4702" y="2267"/>
                  </a:lnTo>
                  <a:lnTo>
                    <a:pt x="4173" y="2177"/>
                  </a:lnTo>
                  <a:lnTo>
                    <a:pt x="3621" y="2087"/>
                  </a:lnTo>
                  <a:lnTo>
                    <a:pt x="3057" y="1983"/>
                  </a:lnTo>
                  <a:lnTo>
                    <a:pt x="2481" y="1872"/>
                  </a:lnTo>
                  <a:lnTo>
                    <a:pt x="1881" y="1754"/>
                  </a:lnTo>
                  <a:lnTo>
                    <a:pt x="1282" y="1630"/>
                  </a:lnTo>
                  <a:lnTo>
                    <a:pt x="659" y="1498"/>
                  </a:lnTo>
                  <a:lnTo>
                    <a:pt x="659" y="1498"/>
                  </a:lnTo>
                  <a:lnTo>
                    <a:pt x="1" y="1352"/>
                  </a:lnTo>
                  <a:lnTo>
                    <a:pt x="11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1"/>
            <p:cNvSpPr/>
            <p:nvPr/>
          </p:nvSpPr>
          <p:spPr>
            <a:xfrm>
              <a:off x="-2429144" y="2887025"/>
              <a:ext cx="7973" cy="36009"/>
            </a:xfrm>
            <a:custGeom>
              <a:avLst/>
              <a:gdLst/>
              <a:ahLst/>
              <a:cxnLst/>
              <a:rect l="l" t="t" r="r" b="b"/>
              <a:pathLst>
                <a:path w="177" h="500" extrusionOk="0">
                  <a:moveTo>
                    <a:pt x="176" y="0"/>
                  </a:moveTo>
                  <a:lnTo>
                    <a:pt x="82" y="132"/>
                  </a:lnTo>
                  <a:lnTo>
                    <a:pt x="24" y="264"/>
                  </a:lnTo>
                  <a:lnTo>
                    <a:pt x="0" y="381"/>
                  </a:lnTo>
                  <a:lnTo>
                    <a:pt x="0" y="499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5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1"/>
            <p:cNvSpPr/>
            <p:nvPr/>
          </p:nvSpPr>
          <p:spPr>
            <a:xfrm>
              <a:off x="-2735677" y="2922962"/>
              <a:ext cx="396598" cy="1536637"/>
            </a:xfrm>
            <a:custGeom>
              <a:avLst/>
              <a:gdLst/>
              <a:ahLst/>
              <a:cxnLst/>
              <a:rect l="l" t="t" r="r" b="b"/>
              <a:pathLst>
                <a:path w="8804" h="21337" extrusionOk="0">
                  <a:moveTo>
                    <a:pt x="6805" y="0"/>
                  </a:moveTo>
                  <a:lnTo>
                    <a:pt x="176" y="18758"/>
                  </a:lnTo>
                  <a:lnTo>
                    <a:pt x="106" y="18876"/>
                  </a:lnTo>
                  <a:lnTo>
                    <a:pt x="47" y="18986"/>
                  </a:lnTo>
                  <a:lnTo>
                    <a:pt x="12" y="19097"/>
                  </a:lnTo>
                  <a:lnTo>
                    <a:pt x="0" y="19201"/>
                  </a:lnTo>
                  <a:lnTo>
                    <a:pt x="12" y="19298"/>
                  </a:lnTo>
                  <a:lnTo>
                    <a:pt x="24" y="19395"/>
                  </a:lnTo>
                  <a:lnTo>
                    <a:pt x="59" y="19486"/>
                  </a:lnTo>
                  <a:lnTo>
                    <a:pt x="118" y="19576"/>
                  </a:lnTo>
                  <a:lnTo>
                    <a:pt x="176" y="19666"/>
                  </a:lnTo>
                  <a:lnTo>
                    <a:pt x="247" y="19749"/>
                  </a:lnTo>
                  <a:lnTo>
                    <a:pt x="341" y="19832"/>
                  </a:lnTo>
                  <a:lnTo>
                    <a:pt x="423" y="19908"/>
                  </a:lnTo>
                  <a:lnTo>
                    <a:pt x="635" y="20061"/>
                  </a:lnTo>
                  <a:lnTo>
                    <a:pt x="858" y="20206"/>
                  </a:lnTo>
                  <a:lnTo>
                    <a:pt x="1316" y="20484"/>
                  </a:lnTo>
                  <a:lnTo>
                    <a:pt x="1528" y="20615"/>
                  </a:lnTo>
                  <a:lnTo>
                    <a:pt x="1716" y="20754"/>
                  </a:lnTo>
                  <a:lnTo>
                    <a:pt x="1798" y="20823"/>
                  </a:lnTo>
                  <a:lnTo>
                    <a:pt x="1869" y="20893"/>
                  </a:lnTo>
                  <a:lnTo>
                    <a:pt x="1928" y="20962"/>
                  </a:lnTo>
                  <a:lnTo>
                    <a:pt x="1963" y="21031"/>
                  </a:lnTo>
                  <a:lnTo>
                    <a:pt x="1998" y="21108"/>
                  </a:lnTo>
                  <a:lnTo>
                    <a:pt x="2010" y="21184"/>
                  </a:lnTo>
                  <a:lnTo>
                    <a:pt x="2010" y="21260"/>
                  </a:lnTo>
                  <a:lnTo>
                    <a:pt x="1986" y="21336"/>
                  </a:lnTo>
                  <a:lnTo>
                    <a:pt x="8780" y="2080"/>
                  </a:lnTo>
                  <a:lnTo>
                    <a:pt x="8803" y="2010"/>
                  </a:lnTo>
                  <a:lnTo>
                    <a:pt x="8803" y="1941"/>
                  </a:lnTo>
                  <a:lnTo>
                    <a:pt x="8803" y="1879"/>
                  </a:lnTo>
                  <a:lnTo>
                    <a:pt x="8780" y="1816"/>
                  </a:lnTo>
                  <a:lnTo>
                    <a:pt x="8756" y="1754"/>
                  </a:lnTo>
                  <a:lnTo>
                    <a:pt x="8709" y="1692"/>
                  </a:lnTo>
                  <a:lnTo>
                    <a:pt x="8662" y="1629"/>
                  </a:lnTo>
                  <a:lnTo>
                    <a:pt x="8603" y="1574"/>
                  </a:lnTo>
                  <a:lnTo>
                    <a:pt x="8462" y="1456"/>
                  </a:lnTo>
                  <a:lnTo>
                    <a:pt x="8298" y="1338"/>
                  </a:lnTo>
                  <a:lnTo>
                    <a:pt x="8121" y="1227"/>
                  </a:lnTo>
                  <a:lnTo>
                    <a:pt x="7922" y="1109"/>
                  </a:lnTo>
                  <a:lnTo>
                    <a:pt x="7722" y="991"/>
                  </a:lnTo>
                  <a:lnTo>
                    <a:pt x="7534" y="867"/>
                  </a:lnTo>
                  <a:lnTo>
                    <a:pt x="7346" y="742"/>
                  </a:lnTo>
                  <a:lnTo>
                    <a:pt x="7169" y="610"/>
                  </a:lnTo>
                  <a:lnTo>
                    <a:pt x="7099" y="541"/>
                  </a:lnTo>
                  <a:lnTo>
                    <a:pt x="7028" y="472"/>
                  </a:lnTo>
                  <a:lnTo>
                    <a:pt x="6970" y="395"/>
                  </a:lnTo>
                  <a:lnTo>
                    <a:pt x="6911" y="326"/>
                  </a:lnTo>
                  <a:lnTo>
                    <a:pt x="6864" y="250"/>
                  </a:lnTo>
                  <a:lnTo>
                    <a:pt x="6840" y="167"/>
                  </a:lnTo>
                  <a:lnTo>
                    <a:pt x="6817" y="90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1"/>
            <p:cNvSpPr/>
            <p:nvPr/>
          </p:nvSpPr>
          <p:spPr>
            <a:xfrm>
              <a:off x="-2727749" y="2856057"/>
              <a:ext cx="1630179" cy="1533613"/>
            </a:xfrm>
            <a:custGeom>
              <a:avLst/>
              <a:gdLst/>
              <a:ahLst/>
              <a:cxnLst/>
              <a:rect l="l" t="t" r="r" b="b"/>
              <a:pathLst>
                <a:path w="36188" h="21295" extrusionOk="0">
                  <a:moveTo>
                    <a:pt x="9015" y="0"/>
                  </a:moveTo>
                  <a:lnTo>
                    <a:pt x="8521" y="21"/>
                  </a:lnTo>
                  <a:lnTo>
                    <a:pt x="8298" y="28"/>
                  </a:lnTo>
                  <a:lnTo>
                    <a:pt x="8086" y="49"/>
                  </a:lnTo>
                  <a:lnTo>
                    <a:pt x="7887" y="70"/>
                  </a:lnTo>
                  <a:lnTo>
                    <a:pt x="7699" y="90"/>
                  </a:lnTo>
                  <a:lnTo>
                    <a:pt x="7534" y="118"/>
                  </a:lnTo>
                  <a:lnTo>
                    <a:pt x="7381" y="153"/>
                  </a:lnTo>
                  <a:lnTo>
                    <a:pt x="7240" y="187"/>
                  </a:lnTo>
                  <a:lnTo>
                    <a:pt x="7123" y="229"/>
                  </a:lnTo>
                  <a:lnTo>
                    <a:pt x="7017" y="271"/>
                  </a:lnTo>
                  <a:lnTo>
                    <a:pt x="6923" y="319"/>
                  </a:lnTo>
                  <a:lnTo>
                    <a:pt x="6852" y="368"/>
                  </a:lnTo>
                  <a:lnTo>
                    <a:pt x="6805" y="430"/>
                  </a:lnTo>
                  <a:lnTo>
                    <a:pt x="0" y="19687"/>
                  </a:lnTo>
                  <a:lnTo>
                    <a:pt x="59" y="19631"/>
                  </a:lnTo>
                  <a:lnTo>
                    <a:pt x="130" y="19576"/>
                  </a:lnTo>
                  <a:lnTo>
                    <a:pt x="224" y="19527"/>
                  </a:lnTo>
                  <a:lnTo>
                    <a:pt x="329" y="19486"/>
                  </a:lnTo>
                  <a:lnTo>
                    <a:pt x="447" y="19444"/>
                  </a:lnTo>
                  <a:lnTo>
                    <a:pt x="588" y="19409"/>
                  </a:lnTo>
                  <a:lnTo>
                    <a:pt x="741" y="19375"/>
                  </a:lnTo>
                  <a:lnTo>
                    <a:pt x="905" y="19347"/>
                  </a:lnTo>
                  <a:lnTo>
                    <a:pt x="1093" y="19326"/>
                  </a:lnTo>
                  <a:lnTo>
                    <a:pt x="1293" y="19305"/>
                  </a:lnTo>
                  <a:lnTo>
                    <a:pt x="1505" y="19292"/>
                  </a:lnTo>
                  <a:lnTo>
                    <a:pt x="1728" y="19278"/>
                  </a:lnTo>
                  <a:lnTo>
                    <a:pt x="2210" y="19264"/>
                  </a:lnTo>
                  <a:lnTo>
                    <a:pt x="2751" y="19257"/>
                  </a:lnTo>
                  <a:lnTo>
                    <a:pt x="3326" y="19271"/>
                  </a:lnTo>
                  <a:lnTo>
                    <a:pt x="3949" y="19292"/>
                  </a:lnTo>
                  <a:lnTo>
                    <a:pt x="4596" y="19319"/>
                  </a:lnTo>
                  <a:lnTo>
                    <a:pt x="5289" y="19361"/>
                  </a:lnTo>
                  <a:lnTo>
                    <a:pt x="6006" y="19409"/>
                  </a:lnTo>
                  <a:lnTo>
                    <a:pt x="6747" y="19472"/>
                  </a:lnTo>
                  <a:lnTo>
                    <a:pt x="7511" y="19534"/>
                  </a:lnTo>
                  <a:lnTo>
                    <a:pt x="8286" y="19603"/>
                  </a:lnTo>
                  <a:lnTo>
                    <a:pt x="9885" y="19763"/>
                  </a:lnTo>
                  <a:lnTo>
                    <a:pt x="11507" y="19943"/>
                  </a:lnTo>
                  <a:lnTo>
                    <a:pt x="13128" y="20123"/>
                  </a:lnTo>
                  <a:lnTo>
                    <a:pt x="14715" y="20311"/>
                  </a:lnTo>
                  <a:lnTo>
                    <a:pt x="17665" y="20664"/>
                  </a:lnTo>
                  <a:lnTo>
                    <a:pt x="18958" y="20823"/>
                  </a:lnTo>
                  <a:lnTo>
                    <a:pt x="20110" y="20955"/>
                  </a:lnTo>
                  <a:lnTo>
                    <a:pt x="20639" y="21011"/>
                  </a:lnTo>
                  <a:lnTo>
                    <a:pt x="21144" y="21059"/>
                  </a:lnTo>
                  <a:lnTo>
                    <a:pt x="21649" y="21101"/>
                  </a:lnTo>
                  <a:lnTo>
                    <a:pt x="22131" y="21142"/>
                  </a:lnTo>
                  <a:lnTo>
                    <a:pt x="23071" y="21205"/>
                  </a:lnTo>
                  <a:lnTo>
                    <a:pt x="23953" y="21246"/>
                  </a:lnTo>
                  <a:lnTo>
                    <a:pt x="24776" y="21281"/>
                  </a:lnTo>
                  <a:lnTo>
                    <a:pt x="25540" y="21295"/>
                  </a:lnTo>
                  <a:lnTo>
                    <a:pt x="26233" y="21295"/>
                  </a:lnTo>
                  <a:lnTo>
                    <a:pt x="26879" y="21288"/>
                  </a:lnTo>
                  <a:lnTo>
                    <a:pt x="27444" y="21274"/>
                  </a:lnTo>
                  <a:lnTo>
                    <a:pt x="27949" y="21260"/>
                  </a:lnTo>
                  <a:lnTo>
                    <a:pt x="28384" y="21239"/>
                  </a:lnTo>
                  <a:lnTo>
                    <a:pt x="28736" y="21212"/>
                  </a:lnTo>
                  <a:lnTo>
                    <a:pt x="29230" y="21177"/>
                  </a:lnTo>
                  <a:lnTo>
                    <a:pt x="29395" y="21156"/>
                  </a:lnTo>
                  <a:lnTo>
                    <a:pt x="36188" y="1900"/>
                  </a:lnTo>
                  <a:lnTo>
                    <a:pt x="36023" y="1920"/>
                  </a:lnTo>
                  <a:lnTo>
                    <a:pt x="35541" y="1955"/>
                  </a:lnTo>
                  <a:lnTo>
                    <a:pt x="35177" y="1976"/>
                  </a:lnTo>
                  <a:lnTo>
                    <a:pt x="34742" y="2004"/>
                  </a:lnTo>
                  <a:lnTo>
                    <a:pt x="34249" y="2017"/>
                  </a:lnTo>
                  <a:lnTo>
                    <a:pt x="33673" y="2031"/>
                  </a:lnTo>
                  <a:lnTo>
                    <a:pt x="33038" y="2038"/>
                  </a:lnTo>
                  <a:lnTo>
                    <a:pt x="32333" y="2031"/>
                  </a:lnTo>
                  <a:lnTo>
                    <a:pt x="31569" y="2017"/>
                  </a:lnTo>
                  <a:lnTo>
                    <a:pt x="30746" y="1990"/>
                  </a:lnTo>
                  <a:lnTo>
                    <a:pt x="29865" y="1948"/>
                  </a:lnTo>
                  <a:lnTo>
                    <a:pt x="28936" y="1886"/>
                  </a:lnTo>
                  <a:lnTo>
                    <a:pt x="28443" y="1844"/>
                  </a:lnTo>
                  <a:lnTo>
                    <a:pt x="27949" y="1796"/>
                  </a:lnTo>
                  <a:lnTo>
                    <a:pt x="27432" y="1747"/>
                  </a:lnTo>
                  <a:lnTo>
                    <a:pt x="26903" y="1692"/>
                  </a:lnTo>
                  <a:lnTo>
                    <a:pt x="25763" y="1560"/>
                  </a:lnTo>
                  <a:lnTo>
                    <a:pt x="24458" y="1407"/>
                  </a:lnTo>
                  <a:lnTo>
                    <a:pt x="21508" y="1054"/>
                  </a:lnTo>
                  <a:lnTo>
                    <a:pt x="19922" y="867"/>
                  </a:lnTo>
                  <a:lnTo>
                    <a:pt x="18311" y="680"/>
                  </a:lnTo>
                  <a:lnTo>
                    <a:pt x="16678" y="506"/>
                  </a:lnTo>
                  <a:lnTo>
                    <a:pt x="15079" y="347"/>
                  </a:lnTo>
                  <a:lnTo>
                    <a:pt x="14304" y="278"/>
                  </a:lnTo>
                  <a:lnTo>
                    <a:pt x="13540" y="208"/>
                  </a:lnTo>
                  <a:lnTo>
                    <a:pt x="12799" y="153"/>
                  </a:lnTo>
                  <a:lnTo>
                    <a:pt x="12082" y="104"/>
                  </a:lnTo>
                  <a:lnTo>
                    <a:pt x="11401" y="63"/>
                  </a:lnTo>
                  <a:lnTo>
                    <a:pt x="10743" y="28"/>
                  </a:lnTo>
                  <a:lnTo>
                    <a:pt x="10120" y="7"/>
                  </a:lnTo>
                  <a:lnTo>
                    <a:pt x="9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1"/>
            <p:cNvSpPr/>
            <p:nvPr/>
          </p:nvSpPr>
          <p:spPr>
            <a:xfrm>
              <a:off x="-2727749" y="2856057"/>
              <a:ext cx="1630179" cy="1533613"/>
            </a:xfrm>
            <a:custGeom>
              <a:avLst/>
              <a:gdLst/>
              <a:ahLst/>
              <a:cxnLst/>
              <a:rect l="l" t="t" r="r" b="b"/>
              <a:pathLst>
                <a:path w="36188" h="21295" fill="none" extrusionOk="0">
                  <a:moveTo>
                    <a:pt x="6805" y="430"/>
                  </a:moveTo>
                  <a:lnTo>
                    <a:pt x="6805" y="430"/>
                  </a:lnTo>
                  <a:lnTo>
                    <a:pt x="6852" y="368"/>
                  </a:lnTo>
                  <a:lnTo>
                    <a:pt x="6923" y="319"/>
                  </a:lnTo>
                  <a:lnTo>
                    <a:pt x="7017" y="271"/>
                  </a:lnTo>
                  <a:lnTo>
                    <a:pt x="7123" y="229"/>
                  </a:lnTo>
                  <a:lnTo>
                    <a:pt x="7240" y="187"/>
                  </a:lnTo>
                  <a:lnTo>
                    <a:pt x="7381" y="153"/>
                  </a:lnTo>
                  <a:lnTo>
                    <a:pt x="7534" y="118"/>
                  </a:lnTo>
                  <a:lnTo>
                    <a:pt x="7699" y="90"/>
                  </a:lnTo>
                  <a:lnTo>
                    <a:pt x="7887" y="70"/>
                  </a:lnTo>
                  <a:lnTo>
                    <a:pt x="8086" y="49"/>
                  </a:lnTo>
                  <a:lnTo>
                    <a:pt x="8298" y="28"/>
                  </a:lnTo>
                  <a:lnTo>
                    <a:pt x="8521" y="21"/>
                  </a:lnTo>
                  <a:lnTo>
                    <a:pt x="9015" y="0"/>
                  </a:lnTo>
                  <a:lnTo>
                    <a:pt x="9544" y="0"/>
                  </a:lnTo>
                  <a:lnTo>
                    <a:pt x="10120" y="7"/>
                  </a:lnTo>
                  <a:lnTo>
                    <a:pt x="10743" y="28"/>
                  </a:lnTo>
                  <a:lnTo>
                    <a:pt x="11401" y="63"/>
                  </a:lnTo>
                  <a:lnTo>
                    <a:pt x="12082" y="104"/>
                  </a:lnTo>
                  <a:lnTo>
                    <a:pt x="12799" y="153"/>
                  </a:lnTo>
                  <a:lnTo>
                    <a:pt x="13540" y="208"/>
                  </a:lnTo>
                  <a:lnTo>
                    <a:pt x="14304" y="278"/>
                  </a:lnTo>
                  <a:lnTo>
                    <a:pt x="15079" y="347"/>
                  </a:lnTo>
                  <a:lnTo>
                    <a:pt x="16678" y="506"/>
                  </a:lnTo>
                  <a:lnTo>
                    <a:pt x="18311" y="680"/>
                  </a:lnTo>
                  <a:lnTo>
                    <a:pt x="19922" y="867"/>
                  </a:lnTo>
                  <a:lnTo>
                    <a:pt x="21508" y="1054"/>
                  </a:lnTo>
                  <a:lnTo>
                    <a:pt x="24458" y="1407"/>
                  </a:lnTo>
                  <a:lnTo>
                    <a:pt x="25763" y="1560"/>
                  </a:lnTo>
                  <a:lnTo>
                    <a:pt x="26903" y="1692"/>
                  </a:lnTo>
                  <a:lnTo>
                    <a:pt x="26903" y="1692"/>
                  </a:lnTo>
                  <a:lnTo>
                    <a:pt x="27432" y="1747"/>
                  </a:lnTo>
                  <a:lnTo>
                    <a:pt x="27949" y="1796"/>
                  </a:lnTo>
                  <a:lnTo>
                    <a:pt x="28443" y="1844"/>
                  </a:lnTo>
                  <a:lnTo>
                    <a:pt x="28936" y="1886"/>
                  </a:lnTo>
                  <a:lnTo>
                    <a:pt x="29865" y="1948"/>
                  </a:lnTo>
                  <a:lnTo>
                    <a:pt x="30746" y="1990"/>
                  </a:lnTo>
                  <a:lnTo>
                    <a:pt x="31569" y="2017"/>
                  </a:lnTo>
                  <a:lnTo>
                    <a:pt x="32333" y="2031"/>
                  </a:lnTo>
                  <a:lnTo>
                    <a:pt x="33038" y="2038"/>
                  </a:lnTo>
                  <a:lnTo>
                    <a:pt x="33673" y="2031"/>
                  </a:lnTo>
                  <a:lnTo>
                    <a:pt x="34249" y="2017"/>
                  </a:lnTo>
                  <a:lnTo>
                    <a:pt x="34742" y="2004"/>
                  </a:lnTo>
                  <a:lnTo>
                    <a:pt x="35177" y="1976"/>
                  </a:lnTo>
                  <a:lnTo>
                    <a:pt x="35541" y="1955"/>
                  </a:lnTo>
                  <a:lnTo>
                    <a:pt x="36023" y="1920"/>
                  </a:lnTo>
                  <a:lnTo>
                    <a:pt x="36188" y="1900"/>
                  </a:lnTo>
                  <a:lnTo>
                    <a:pt x="29395" y="21156"/>
                  </a:lnTo>
                  <a:lnTo>
                    <a:pt x="29395" y="21156"/>
                  </a:lnTo>
                  <a:lnTo>
                    <a:pt x="29230" y="21177"/>
                  </a:lnTo>
                  <a:lnTo>
                    <a:pt x="28736" y="21212"/>
                  </a:lnTo>
                  <a:lnTo>
                    <a:pt x="28384" y="21239"/>
                  </a:lnTo>
                  <a:lnTo>
                    <a:pt x="27949" y="21260"/>
                  </a:lnTo>
                  <a:lnTo>
                    <a:pt x="27444" y="21274"/>
                  </a:lnTo>
                  <a:lnTo>
                    <a:pt x="26879" y="21288"/>
                  </a:lnTo>
                  <a:lnTo>
                    <a:pt x="26233" y="21295"/>
                  </a:lnTo>
                  <a:lnTo>
                    <a:pt x="25540" y="21295"/>
                  </a:lnTo>
                  <a:lnTo>
                    <a:pt x="24776" y="21281"/>
                  </a:lnTo>
                  <a:lnTo>
                    <a:pt x="23953" y="21246"/>
                  </a:lnTo>
                  <a:lnTo>
                    <a:pt x="23071" y="21205"/>
                  </a:lnTo>
                  <a:lnTo>
                    <a:pt x="22131" y="21142"/>
                  </a:lnTo>
                  <a:lnTo>
                    <a:pt x="21649" y="21101"/>
                  </a:lnTo>
                  <a:lnTo>
                    <a:pt x="21144" y="21059"/>
                  </a:lnTo>
                  <a:lnTo>
                    <a:pt x="20639" y="21011"/>
                  </a:lnTo>
                  <a:lnTo>
                    <a:pt x="20110" y="20955"/>
                  </a:lnTo>
                  <a:lnTo>
                    <a:pt x="20110" y="20955"/>
                  </a:lnTo>
                  <a:lnTo>
                    <a:pt x="18958" y="20823"/>
                  </a:lnTo>
                  <a:lnTo>
                    <a:pt x="17665" y="20664"/>
                  </a:lnTo>
                  <a:lnTo>
                    <a:pt x="14715" y="20311"/>
                  </a:lnTo>
                  <a:lnTo>
                    <a:pt x="13128" y="20123"/>
                  </a:lnTo>
                  <a:lnTo>
                    <a:pt x="11507" y="19943"/>
                  </a:lnTo>
                  <a:lnTo>
                    <a:pt x="9885" y="19763"/>
                  </a:lnTo>
                  <a:lnTo>
                    <a:pt x="8286" y="19603"/>
                  </a:lnTo>
                  <a:lnTo>
                    <a:pt x="7511" y="19534"/>
                  </a:lnTo>
                  <a:lnTo>
                    <a:pt x="6747" y="19472"/>
                  </a:lnTo>
                  <a:lnTo>
                    <a:pt x="6006" y="19409"/>
                  </a:lnTo>
                  <a:lnTo>
                    <a:pt x="5289" y="19361"/>
                  </a:lnTo>
                  <a:lnTo>
                    <a:pt x="4596" y="19319"/>
                  </a:lnTo>
                  <a:lnTo>
                    <a:pt x="3949" y="19292"/>
                  </a:lnTo>
                  <a:lnTo>
                    <a:pt x="3326" y="19271"/>
                  </a:lnTo>
                  <a:lnTo>
                    <a:pt x="2751" y="19257"/>
                  </a:lnTo>
                  <a:lnTo>
                    <a:pt x="2210" y="19264"/>
                  </a:lnTo>
                  <a:lnTo>
                    <a:pt x="1728" y="19278"/>
                  </a:lnTo>
                  <a:lnTo>
                    <a:pt x="1505" y="19292"/>
                  </a:lnTo>
                  <a:lnTo>
                    <a:pt x="1293" y="19305"/>
                  </a:lnTo>
                  <a:lnTo>
                    <a:pt x="1093" y="19326"/>
                  </a:lnTo>
                  <a:lnTo>
                    <a:pt x="905" y="19347"/>
                  </a:lnTo>
                  <a:lnTo>
                    <a:pt x="741" y="19375"/>
                  </a:lnTo>
                  <a:lnTo>
                    <a:pt x="588" y="19409"/>
                  </a:lnTo>
                  <a:lnTo>
                    <a:pt x="447" y="19444"/>
                  </a:lnTo>
                  <a:lnTo>
                    <a:pt x="329" y="19486"/>
                  </a:lnTo>
                  <a:lnTo>
                    <a:pt x="224" y="19527"/>
                  </a:lnTo>
                  <a:lnTo>
                    <a:pt x="130" y="19576"/>
                  </a:lnTo>
                  <a:lnTo>
                    <a:pt x="59" y="19631"/>
                  </a:lnTo>
                  <a:lnTo>
                    <a:pt x="0" y="19687"/>
                  </a:lnTo>
                  <a:lnTo>
                    <a:pt x="6805" y="4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1"/>
            <p:cNvSpPr/>
            <p:nvPr/>
          </p:nvSpPr>
          <p:spPr>
            <a:xfrm>
              <a:off x="-2609686" y="3602885"/>
              <a:ext cx="1347461" cy="253646"/>
            </a:xfrm>
            <a:custGeom>
              <a:avLst/>
              <a:gdLst/>
              <a:ahLst/>
              <a:cxnLst/>
              <a:rect l="l" t="t" r="r" b="b"/>
              <a:pathLst>
                <a:path w="29912" h="3522" extrusionOk="0">
                  <a:moveTo>
                    <a:pt x="2727" y="0"/>
                  </a:moveTo>
                  <a:lnTo>
                    <a:pt x="2245" y="21"/>
                  </a:lnTo>
                  <a:lnTo>
                    <a:pt x="2022" y="28"/>
                  </a:lnTo>
                  <a:lnTo>
                    <a:pt x="1810" y="49"/>
                  </a:lnTo>
                  <a:lnTo>
                    <a:pt x="1610" y="70"/>
                  </a:lnTo>
                  <a:lnTo>
                    <a:pt x="1422" y="90"/>
                  </a:lnTo>
                  <a:lnTo>
                    <a:pt x="1258" y="118"/>
                  </a:lnTo>
                  <a:lnTo>
                    <a:pt x="1105" y="153"/>
                  </a:lnTo>
                  <a:lnTo>
                    <a:pt x="964" y="187"/>
                  </a:lnTo>
                  <a:lnTo>
                    <a:pt x="835" y="229"/>
                  </a:lnTo>
                  <a:lnTo>
                    <a:pt x="729" y="271"/>
                  </a:lnTo>
                  <a:lnTo>
                    <a:pt x="647" y="319"/>
                  </a:lnTo>
                  <a:lnTo>
                    <a:pt x="576" y="368"/>
                  </a:lnTo>
                  <a:lnTo>
                    <a:pt x="517" y="430"/>
                  </a:lnTo>
                  <a:lnTo>
                    <a:pt x="0" y="1907"/>
                  </a:lnTo>
                  <a:lnTo>
                    <a:pt x="47" y="1851"/>
                  </a:lnTo>
                  <a:lnTo>
                    <a:pt x="118" y="1803"/>
                  </a:lnTo>
                  <a:lnTo>
                    <a:pt x="212" y="1754"/>
                  </a:lnTo>
                  <a:lnTo>
                    <a:pt x="318" y="1706"/>
                  </a:lnTo>
                  <a:lnTo>
                    <a:pt x="435" y="1664"/>
                  </a:lnTo>
                  <a:lnTo>
                    <a:pt x="576" y="1629"/>
                  </a:lnTo>
                  <a:lnTo>
                    <a:pt x="729" y="1602"/>
                  </a:lnTo>
                  <a:lnTo>
                    <a:pt x="905" y="1574"/>
                  </a:lnTo>
                  <a:lnTo>
                    <a:pt x="1082" y="1546"/>
                  </a:lnTo>
                  <a:lnTo>
                    <a:pt x="1281" y="1532"/>
                  </a:lnTo>
                  <a:lnTo>
                    <a:pt x="1493" y="1511"/>
                  </a:lnTo>
                  <a:lnTo>
                    <a:pt x="1716" y="1498"/>
                  </a:lnTo>
                  <a:lnTo>
                    <a:pt x="2210" y="1484"/>
                  </a:lnTo>
                  <a:lnTo>
                    <a:pt x="2739" y="1484"/>
                  </a:lnTo>
                  <a:lnTo>
                    <a:pt x="3315" y="1491"/>
                  </a:lnTo>
                  <a:lnTo>
                    <a:pt x="3938" y="1511"/>
                  </a:lnTo>
                  <a:lnTo>
                    <a:pt x="4596" y="1546"/>
                  </a:lnTo>
                  <a:lnTo>
                    <a:pt x="5277" y="1588"/>
                  </a:lnTo>
                  <a:lnTo>
                    <a:pt x="5994" y="1636"/>
                  </a:lnTo>
                  <a:lnTo>
                    <a:pt x="6735" y="1692"/>
                  </a:lnTo>
                  <a:lnTo>
                    <a:pt x="7499" y="1761"/>
                  </a:lnTo>
                  <a:lnTo>
                    <a:pt x="8286" y="1830"/>
                  </a:lnTo>
                  <a:lnTo>
                    <a:pt x="9885" y="1990"/>
                  </a:lnTo>
                  <a:lnTo>
                    <a:pt x="11506" y="2163"/>
                  </a:lnTo>
                  <a:lnTo>
                    <a:pt x="13117" y="2350"/>
                  </a:lnTo>
                  <a:lnTo>
                    <a:pt x="14703" y="2530"/>
                  </a:lnTo>
                  <a:lnTo>
                    <a:pt x="17653" y="2891"/>
                  </a:lnTo>
                  <a:lnTo>
                    <a:pt x="18958" y="3043"/>
                  </a:lnTo>
                  <a:lnTo>
                    <a:pt x="20110" y="3175"/>
                  </a:lnTo>
                  <a:lnTo>
                    <a:pt x="20627" y="3231"/>
                  </a:lnTo>
                  <a:lnTo>
                    <a:pt x="21144" y="3279"/>
                  </a:lnTo>
                  <a:lnTo>
                    <a:pt x="21637" y="3328"/>
                  </a:lnTo>
                  <a:lnTo>
                    <a:pt x="22131" y="3362"/>
                  </a:lnTo>
                  <a:lnTo>
                    <a:pt x="23060" y="3425"/>
                  </a:lnTo>
                  <a:lnTo>
                    <a:pt x="23941" y="3473"/>
                  </a:lnTo>
                  <a:lnTo>
                    <a:pt x="24764" y="3501"/>
                  </a:lnTo>
                  <a:lnTo>
                    <a:pt x="25528" y="3515"/>
                  </a:lnTo>
                  <a:lnTo>
                    <a:pt x="26233" y="3522"/>
                  </a:lnTo>
                  <a:lnTo>
                    <a:pt x="26868" y="3515"/>
                  </a:lnTo>
                  <a:lnTo>
                    <a:pt x="27443" y="3501"/>
                  </a:lnTo>
                  <a:lnTo>
                    <a:pt x="27937" y="3480"/>
                  </a:lnTo>
                  <a:lnTo>
                    <a:pt x="28372" y="3459"/>
                  </a:lnTo>
                  <a:lnTo>
                    <a:pt x="28736" y="3438"/>
                  </a:lnTo>
                  <a:lnTo>
                    <a:pt x="29218" y="3397"/>
                  </a:lnTo>
                  <a:lnTo>
                    <a:pt x="29383" y="3383"/>
                  </a:lnTo>
                  <a:lnTo>
                    <a:pt x="29912" y="1900"/>
                  </a:lnTo>
                  <a:lnTo>
                    <a:pt x="29747" y="1920"/>
                  </a:lnTo>
                  <a:lnTo>
                    <a:pt x="29253" y="1955"/>
                  </a:lnTo>
                  <a:lnTo>
                    <a:pt x="28901" y="1976"/>
                  </a:lnTo>
                  <a:lnTo>
                    <a:pt x="28466" y="2004"/>
                  </a:lnTo>
                  <a:lnTo>
                    <a:pt x="27961" y="2017"/>
                  </a:lnTo>
                  <a:lnTo>
                    <a:pt x="27396" y="2031"/>
                  </a:lnTo>
                  <a:lnTo>
                    <a:pt x="26750" y="2038"/>
                  </a:lnTo>
                  <a:lnTo>
                    <a:pt x="26057" y="2031"/>
                  </a:lnTo>
                  <a:lnTo>
                    <a:pt x="25293" y="2017"/>
                  </a:lnTo>
                  <a:lnTo>
                    <a:pt x="24470" y="1990"/>
                  </a:lnTo>
                  <a:lnTo>
                    <a:pt x="23588" y="1948"/>
                  </a:lnTo>
                  <a:lnTo>
                    <a:pt x="22648" y="1886"/>
                  </a:lnTo>
                  <a:lnTo>
                    <a:pt x="22166" y="1844"/>
                  </a:lnTo>
                  <a:lnTo>
                    <a:pt x="21661" y="1796"/>
                  </a:lnTo>
                  <a:lnTo>
                    <a:pt x="21156" y="1747"/>
                  </a:lnTo>
                  <a:lnTo>
                    <a:pt x="20627" y="1692"/>
                  </a:lnTo>
                  <a:lnTo>
                    <a:pt x="19475" y="1560"/>
                  </a:lnTo>
                  <a:lnTo>
                    <a:pt x="18170" y="1407"/>
                  </a:lnTo>
                  <a:lnTo>
                    <a:pt x="15232" y="1054"/>
                  </a:lnTo>
                  <a:lnTo>
                    <a:pt x="13645" y="867"/>
                  </a:lnTo>
                  <a:lnTo>
                    <a:pt x="12024" y="680"/>
                  </a:lnTo>
                  <a:lnTo>
                    <a:pt x="10402" y="506"/>
                  </a:lnTo>
                  <a:lnTo>
                    <a:pt x="8803" y="347"/>
                  </a:lnTo>
                  <a:lnTo>
                    <a:pt x="8028" y="278"/>
                  </a:lnTo>
                  <a:lnTo>
                    <a:pt x="7264" y="208"/>
                  </a:lnTo>
                  <a:lnTo>
                    <a:pt x="6523" y="153"/>
                  </a:lnTo>
                  <a:lnTo>
                    <a:pt x="5806" y="104"/>
                  </a:lnTo>
                  <a:lnTo>
                    <a:pt x="5113" y="63"/>
                  </a:lnTo>
                  <a:lnTo>
                    <a:pt x="4466" y="28"/>
                  </a:lnTo>
                  <a:lnTo>
                    <a:pt x="3843" y="7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1"/>
            <p:cNvSpPr/>
            <p:nvPr/>
          </p:nvSpPr>
          <p:spPr>
            <a:xfrm>
              <a:off x="-2609686" y="3602885"/>
              <a:ext cx="1347461" cy="253646"/>
            </a:xfrm>
            <a:custGeom>
              <a:avLst/>
              <a:gdLst/>
              <a:ahLst/>
              <a:cxnLst/>
              <a:rect l="l" t="t" r="r" b="b"/>
              <a:pathLst>
                <a:path w="29912" h="3522" fill="none" extrusionOk="0">
                  <a:moveTo>
                    <a:pt x="517" y="430"/>
                  </a:moveTo>
                  <a:lnTo>
                    <a:pt x="517" y="430"/>
                  </a:lnTo>
                  <a:lnTo>
                    <a:pt x="576" y="368"/>
                  </a:lnTo>
                  <a:lnTo>
                    <a:pt x="647" y="319"/>
                  </a:lnTo>
                  <a:lnTo>
                    <a:pt x="729" y="271"/>
                  </a:lnTo>
                  <a:lnTo>
                    <a:pt x="835" y="229"/>
                  </a:lnTo>
                  <a:lnTo>
                    <a:pt x="964" y="187"/>
                  </a:lnTo>
                  <a:lnTo>
                    <a:pt x="1105" y="153"/>
                  </a:lnTo>
                  <a:lnTo>
                    <a:pt x="1258" y="118"/>
                  </a:lnTo>
                  <a:lnTo>
                    <a:pt x="1422" y="90"/>
                  </a:lnTo>
                  <a:lnTo>
                    <a:pt x="1610" y="70"/>
                  </a:lnTo>
                  <a:lnTo>
                    <a:pt x="1810" y="49"/>
                  </a:lnTo>
                  <a:lnTo>
                    <a:pt x="2022" y="28"/>
                  </a:lnTo>
                  <a:lnTo>
                    <a:pt x="2245" y="21"/>
                  </a:lnTo>
                  <a:lnTo>
                    <a:pt x="2727" y="0"/>
                  </a:lnTo>
                  <a:lnTo>
                    <a:pt x="3268" y="0"/>
                  </a:lnTo>
                  <a:lnTo>
                    <a:pt x="3843" y="7"/>
                  </a:lnTo>
                  <a:lnTo>
                    <a:pt x="4466" y="28"/>
                  </a:lnTo>
                  <a:lnTo>
                    <a:pt x="5113" y="63"/>
                  </a:lnTo>
                  <a:lnTo>
                    <a:pt x="5806" y="104"/>
                  </a:lnTo>
                  <a:lnTo>
                    <a:pt x="6523" y="153"/>
                  </a:lnTo>
                  <a:lnTo>
                    <a:pt x="7264" y="208"/>
                  </a:lnTo>
                  <a:lnTo>
                    <a:pt x="8028" y="278"/>
                  </a:lnTo>
                  <a:lnTo>
                    <a:pt x="8803" y="347"/>
                  </a:lnTo>
                  <a:lnTo>
                    <a:pt x="10402" y="506"/>
                  </a:lnTo>
                  <a:lnTo>
                    <a:pt x="12024" y="680"/>
                  </a:lnTo>
                  <a:lnTo>
                    <a:pt x="13645" y="867"/>
                  </a:lnTo>
                  <a:lnTo>
                    <a:pt x="15232" y="1054"/>
                  </a:lnTo>
                  <a:lnTo>
                    <a:pt x="18170" y="1407"/>
                  </a:lnTo>
                  <a:lnTo>
                    <a:pt x="19475" y="1560"/>
                  </a:lnTo>
                  <a:lnTo>
                    <a:pt x="20627" y="1692"/>
                  </a:lnTo>
                  <a:lnTo>
                    <a:pt x="20627" y="1692"/>
                  </a:lnTo>
                  <a:lnTo>
                    <a:pt x="21156" y="1747"/>
                  </a:lnTo>
                  <a:lnTo>
                    <a:pt x="21661" y="1796"/>
                  </a:lnTo>
                  <a:lnTo>
                    <a:pt x="22166" y="1844"/>
                  </a:lnTo>
                  <a:lnTo>
                    <a:pt x="22648" y="1886"/>
                  </a:lnTo>
                  <a:lnTo>
                    <a:pt x="23588" y="1948"/>
                  </a:lnTo>
                  <a:lnTo>
                    <a:pt x="24470" y="1990"/>
                  </a:lnTo>
                  <a:lnTo>
                    <a:pt x="25293" y="2017"/>
                  </a:lnTo>
                  <a:lnTo>
                    <a:pt x="26057" y="2031"/>
                  </a:lnTo>
                  <a:lnTo>
                    <a:pt x="26750" y="2038"/>
                  </a:lnTo>
                  <a:lnTo>
                    <a:pt x="27396" y="2031"/>
                  </a:lnTo>
                  <a:lnTo>
                    <a:pt x="27961" y="2017"/>
                  </a:lnTo>
                  <a:lnTo>
                    <a:pt x="28466" y="2004"/>
                  </a:lnTo>
                  <a:lnTo>
                    <a:pt x="28901" y="1976"/>
                  </a:lnTo>
                  <a:lnTo>
                    <a:pt x="29253" y="1955"/>
                  </a:lnTo>
                  <a:lnTo>
                    <a:pt x="29747" y="1920"/>
                  </a:lnTo>
                  <a:lnTo>
                    <a:pt x="29912" y="1900"/>
                  </a:lnTo>
                  <a:lnTo>
                    <a:pt x="29383" y="3383"/>
                  </a:lnTo>
                  <a:lnTo>
                    <a:pt x="29383" y="3383"/>
                  </a:lnTo>
                  <a:lnTo>
                    <a:pt x="29218" y="3397"/>
                  </a:lnTo>
                  <a:lnTo>
                    <a:pt x="28736" y="3438"/>
                  </a:lnTo>
                  <a:lnTo>
                    <a:pt x="28372" y="3459"/>
                  </a:lnTo>
                  <a:lnTo>
                    <a:pt x="27937" y="3480"/>
                  </a:lnTo>
                  <a:lnTo>
                    <a:pt x="27443" y="3501"/>
                  </a:lnTo>
                  <a:lnTo>
                    <a:pt x="26868" y="3515"/>
                  </a:lnTo>
                  <a:lnTo>
                    <a:pt x="26233" y="3522"/>
                  </a:lnTo>
                  <a:lnTo>
                    <a:pt x="25528" y="3515"/>
                  </a:lnTo>
                  <a:lnTo>
                    <a:pt x="24764" y="3501"/>
                  </a:lnTo>
                  <a:lnTo>
                    <a:pt x="23941" y="3473"/>
                  </a:lnTo>
                  <a:lnTo>
                    <a:pt x="23060" y="3425"/>
                  </a:lnTo>
                  <a:lnTo>
                    <a:pt x="22131" y="3362"/>
                  </a:lnTo>
                  <a:lnTo>
                    <a:pt x="21637" y="3328"/>
                  </a:lnTo>
                  <a:lnTo>
                    <a:pt x="21144" y="3279"/>
                  </a:lnTo>
                  <a:lnTo>
                    <a:pt x="20627" y="3231"/>
                  </a:lnTo>
                  <a:lnTo>
                    <a:pt x="20110" y="3175"/>
                  </a:lnTo>
                  <a:lnTo>
                    <a:pt x="20110" y="3175"/>
                  </a:lnTo>
                  <a:lnTo>
                    <a:pt x="18958" y="3043"/>
                  </a:lnTo>
                  <a:lnTo>
                    <a:pt x="17653" y="2891"/>
                  </a:lnTo>
                  <a:lnTo>
                    <a:pt x="14703" y="2530"/>
                  </a:lnTo>
                  <a:lnTo>
                    <a:pt x="13117" y="2350"/>
                  </a:lnTo>
                  <a:lnTo>
                    <a:pt x="11506" y="2163"/>
                  </a:lnTo>
                  <a:lnTo>
                    <a:pt x="9885" y="1990"/>
                  </a:lnTo>
                  <a:lnTo>
                    <a:pt x="8286" y="1830"/>
                  </a:lnTo>
                  <a:lnTo>
                    <a:pt x="7499" y="1761"/>
                  </a:lnTo>
                  <a:lnTo>
                    <a:pt x="6735" y="1692"/>
                  </a:lnTo>
                  <a:lnTo>
                    <a:pt x="5994" y="1636"/>
                  </a:lnTo>
                  <a:lnTo>
                    <a:pt x="5277" y="1588"/>
                  </a:lnTo>
                  <a:lnTo>
                    <a:pt x="4596" y="1546"/>
                  </a:lnTo>
                  <a:lnTo>
                    <a:pt x="3938" y="1511"/>
                  </a:lnTo>
                  <a:lnTo>
                    <a:pt x="3315" y="1491"/>
                  </a:lnTo>
                  <a:lnTo>
                    <a:pt x="2739" y="1484"/>
                  </a:lnTo>
                  <a:lnTo>
                    <a:pt x="2210" y="1484"/>
                  </a:lnTo>
                  <a:lnTo>
                    <a:pt x="1716" y="1498"/>
                  </a:lnTo>
                  <a:lnTo>
                    <a:pt x="1493" y="1511"/>
                  </a:lnTo>
                  <a:lnTo>
                    <a:pt x="1281" y="1532"/>
                  </a:lnTo>
                  <a:lnTo>
                    <a:pt x="1082" y="1546"/>
                  </a:lnTo>
                  <a:lnTo>
                    <a:pt x="905" y="1574"/>
                  </a:lnTo>
                  <a:lnTo>
                    <a:pt x="729" y="1602"/>
                  </a:lnTo>
                  <a:lnTo>
                    <a:pt x="576" y="1629"/>
                  </a:lnTo>
                  <a:lnTo>
                    <a:pt x="435" y="1664"/>
                  </a:lnTo>
                  <a:lnTo>
                    <a:pt x="318" y="1706"/>
                  </a:lnTo>
                  <a:lnTo>
                    <a:pt x="212" y="1754"/>
                  </a:lnTo>
                  <a:lnTo>
                    <a:pt x="118" y="1803"/>
                  </a:lnTo>
                  <a:lnTo>
                    <a:pt x="47" y="1851"/>
                  </a:lnTo>
                  <a:lnTo>
                    <a:pt x="0" y="1907"/>
                  </a:lnTo>
                  <a:lnTo>
                    <a:pt x="517" y="4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1"/>
            <p:cNvSpPr/>
            <p:nvPr/>
          </p:nvSpPr>
          <p:spPr>
            <a:xfrm>
              <a:off x="-2703920" y="4029737"/>
              <a:ext cx="1347461" cy="253646"/>
            </a:xfrm>
            <a:custGeom>
              <a:avLst/>
              <a:gdLst/>
              <a:ahLst/>
              <a:cxnLst/>
              <a:rect l="l" t="t" r="r" b="b"/>
              <a:pathLst>
                <a:path w="29912" h="3522" extrusionOk="0">
                  <a:moveTo>
                    <a:pt x="2727" y="0"/>
                  </a:moveTo>
                  <a:lnTo>
                    <a:pt x="2245" y="14"/>
                  </a:lnTo>
                  <a:lnTo>
                    <a:pt x="2022" y="28"/>
                  </a:lnTo>
                  <a:lnTo>
                    <a:pt x="1810" y="49"/>
                  </a:lnTo>
                  <a:lnTo>
                    <a:pt x="1610" y="69"/>
                  </a:lnTo>
                  <a:lnTo>
                    <a:pt x="1422" y="90"/>
                  </a:lnTo>
                  <a:lnTo>
                    <a:pt x="1258" y="118"/>
                  </a:lnTo>
                  <a:lnTo>
                    <a:pt x="1105" y="146"/>
                  </a:lnTo>
                  <a:lnTo>
                    <a:pt x="964" y="187"/>
                  </a:lnTo>
                  <a:lnTo>
                    <a:pt x="835" y="222"/>
                  </a:lnTo>
                  <a:lnTo>
                    <a:pt x="729" y="270"/>
                  </a:lnTo>
                  <a:lnTo>
                    <a:pt x="647" y="319"/>
                  </a:lnTo>
                  <a:lnTo>
                    <a:pt x="576" y="367"/>
                  </a:lnTo>
                  <a:lnTo>
                    <a:pt x="517" y="430"/>
                  </a:lnTo>
                  <a:lnTo>
                    <a:pt x="0" y="1906"/>
                  </a:lnTo>
                  <a:lnTo>
                    <a:pt x="47" y="1851"/>
                  </a:lnTo>
                  <a:lnTo>
                    <a:pt x="118" y="1795"/>
                  </a:lnTo>
                  <a:lnTo>
                    <a:pt x="212" y="1747"/>
                  </a:lnTo>
                  <a:lnTo>
                    <a:pt x="318" y="1705"/>
                  </a:lnTo>
                  <a:lnTo>
                    <a:pt x="435" y="1664"/>
                  </a:lnTo>
                  <a:lnTo>
                    <a:pt x="576" y="1629"/>
                  </a:lnTo>
                  <a:lnTo>
                    <a:pt x="729" y="1601"/>
                  </a:lnTo>
                  <a:lnTo>
                    <a:pt x="905" y="1574"/>
                  </a:lnTo>
                  <a:lnTo>
                    <a:pt x="1082" y="1546"/>
                  </a:lnTo>
                  <a:lnTo>
                    <a:pt x="1281" y="1525"/>
                  </a:lnTo>
                  <a:lnTo>
                    <a:pt x="1493" y="1511"/>
                  </a:lnTo>
                  <a:lnTo>
                    <a:pt x="1716" y="1497"/>
                  </a:lnTo>
                  <a:lnTo>
                    <a:pt x="2210" y="1483"/>
                  </a:lnTo>
                  <a:lnTo>
                    <a:pt x="2739" y="1483"/>
                  </a:lnTo>
                  <a:lnTo>
                    <a:pt x="3315" y="1490"/>
                  </a:lnTo>
                  <a:lnTo>
                    <a:pt x="3937" y="1511"/>
                  </a:lnTo>
                  <a:lnTo>
                    <a:pt x="4596" y="1546"/>
                  </a:lnTo>
                  <a:lnTo>
                    <a:pt x="5277" y="1580"/>
                  </a:lnTo>
                  <a:lnTo>
                    <a:pt x="5994" y="1636"/>
                  </a:lnTo>
                  <a:lnTo>
                    <a:pt x="6735" y="1691"/>
                  </a:lnTo>
                  <a:lnTo>
                    <a:pt x="7499" y="1754"/>
                  </a:lnTo>
                  <a:lnTo>
                    <a:pt x="8286" y="1830"/>
                  </a:lnTo>
                  <a:lnTo>
                    <a:pt x="9884" y="1989"/>
                  </a:lnTo>
                  <a:lnTo>
                    <a:pt x="11506" y="2163"/>
                  </a:lnTo>
                  <a:lnTo>
                    <a:pt x="13117" y="2343"/>
                  </a:lnTo>
                  <a:lnTo>
                    <a:pt x="14703" y="2530"/>
                  </a:lnTo>
                  <a:lnTo>
                    <a:pt x="17653" y="2884"/>
                  </a:lnTo>
                  <a:lnTo>
                    <a:pt x="18958" y="3043"/>
                  </a:lnTo>
                  <a:lnTo>
                    <a:pt x="20110" y="3175"/>
                  </a:lnTo>
                  <a:lnTo>
                    <a:pt x="20627" y="3230"/>
                  </a:lnTo>
                  <a:lnTo>
                    <a:pt x="21144" y="3279"/>
                  </a:lnTo>
                  <a:lnTo>
                    <a:pt x="21637" y="3320"/>
                  </a:lnTo>
                  <a:lnTo>
                    <a:pt x="22131" y="3362"/>
                  </a:lnTo>
                  <a:lnTo>
                    <a:pt x="23060" y="3424"/>
                  </a:lnTo>
                  <a:lnTo>
                    <a:pt x="23941" y="3473"/>
                  </a:lnTo>
                  <a:lnTo>
                    <a:pt x="24764" y="3501"/>
                  </a:lnTo>
                  <a:lnTo>
                    <a:pt x="25528" y="3514"/>
                  </a:lnTo>
                  <a:lnTo>
                    <a:pt x="26233" y="3521"/>
                  </a:lnTo>
                  <a:lnTo>
                    <a:pt x="26868" y="3514"/>
                  </a:lnTo>
                  <a:lnTo>
                    <a:pt x="27443" y="3501"/>
                  </a:lnTo>
                  <a:lnTo>
                    <a:pt x="27949" y="3480"/>
                  </a:lnTo>
                  <a:lnTo>
                    <a:pt x="28372" y="3459"/>
                  </a:lnTo>
                  <a:lnTo>
                    <a:pt x="28736" y="3438"/>
                  </a:lnTo>
                  <a:lnTo>
                    <a:pt x="29218" y="3397"/>
                  </a:lnTo>
                  <a:lnTo>
                    <a:pt x="29383" y="3383"/>
                  </a:lnTo>
                  <a:lnTo>
                    <a:pt x="29912" y="1899"/>
                  </a:lnTo>
                  <a:lnTo>
                    <a:pt x="29747" y="1913"/>
                  </a:lnTo>
                  <a:lnTo>
                    <a:pt x="29253" y="1955"/>
                  </a:lnTo>
                  <a:lnTo>
                    <a:pt x="28901" y="1976"/>
                  </a:lnTo>
                  <a:lnTo>
                    <a:pt x="28466" y="1996"/>
                  </a:lnTo>
                  <a:lnTo>
                    <a:pt x="27961" y="2017"/>
                  </a:lnTo>
                  <a:lnTo>
                    <a:pt x="27396" y="2031"/>
                  </a:lnTo>
                  <a:lnTo>
                    <a:pt x="26750" y="2038"/>
                  </a:lnTo>
                  <a:lnTo>
                    <a:pt x="26057" y="2031"/>
                  </a:lnTo>
                  <a:lnTo>
                    <a:pt x="25293" y="2017"/>
                  </a:lnTo>
                  <a:lnTo>
                    <a:pt x="24470" y="1989"/>
                  </a:lnTo>
                  <a:lnTo>
                    <a:pt x="23588" y="1941"/>
                  </a:lnTo>
                  <a:lnTo>
                    <a:pt x="22648" y="1879"/>
                  </a:lnTo>
                  <a:lnTo>
                    <a:pt x="22166" y="1844"/>
                  </a:lnTo>
                  <a:lnTo>
                    <a:pt x="21661" y="1795"/>
                  </a:lnTo>
                  <a:lnTo>
                    <a:pt x="21156" y="1747"/>
                  </a:lnTo>
                  <a:lnTo>
                    <a:pt x="20627" y="1691"/>
                  </a:lnTo>
                  <a:lnTo>
                    <a:pt x="19475" y="1560"/>
                  </a:lnTo>
                  <a:lnTo>
                    <a:pt x="18182" y="1407"/>
                  </a:lnTo>
                  <a:lnTo>
                    <a:pt x="15232" y="1054"/>
                  </a:lnTo>
                  <a:lnTo>
                    <a:pt x="13645" y="866"/>
                  </a:lnTo>
                  <a:lnTo>
                    <a:pt x="12024" y="679"/>
                  </a:lnTo>
                  <a:lnTo>
                    <a:pt x="10402" y="506"/>
                  </a:lnTo>
                  <a:lnTo>
                    <a:pt x="8803" y="347"/>
                  </a:lnTo>
                  <a:lnTo>
                    <a:pt x="8028" y="277"/>
                  </a:lnTo>
                  <a:lnTo>
                    <a:pt x="7264" y="208"/>
                  </a:lnTo>
                  <a:lnTo>
                    <a:pt x="6523" y="153"/>
                  </a:lnTo>
                  <a:lnTo>
                    <a:pt x="5806" y="104"/>
                  </a:lnTo>
                  <a:lnTo>
                    <a:pt x="5113" y="62"/>
                  </a:lnTo>
                  <a:lnTo>
                    <a:pt x="4466" y="28"/>
                  </a:lnTo>
                  <a:lnTo>
                    <a:pt x="3843" y="7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1"/>
            <p:cNvSpPr/>
            <p:nvPr/>
          </p:nvSpPr>
          <p:spPr>
            <a:xfrm>
              <a:off x="-2703920" y="4029737"/>
              <a:ext cx="1347461" cy="253646"/>
            </a:xfrm>
            <a:custGeom>
              <a:avLst/>
              <a:gdLst/>
              <a:ahLst/>
              <a:cxnLst/>
              <a:rect l="l" t="t" r="r" b="b"/>
              <a:pathLst>
                <a:path w="29912" h="3522" fill="none" extrusionOk="0">
                  <a:moveTo>
                    <a:pt x="517" y="430"/>
                  </a:moveTo>
                  <a:lnTo>
                    <a:pt x="517" y="430"/>
                  </a:lnTo>
                  <a:lnTo>
                    <a:pt x="576" y="367"/>
                  </a:lnTo>
                  <a:lnTo>
                    <a:pt x="647" y="319"/>
                  </a:lnTo>
                  <a:lnTo>
                    <a:pt x="729" y="270"/>
                  </a:lnTo>
                  <a:lnTo>
                    <a:pt x="835" y="222"/>
                  </a:lnTo>
                  <a:lnTo>
                    <a:pt x="964" y="187"/>
                  </a:lnTo>
                  <a:lnTo>
                    <a:pt x="1105" y="146"/>
                  </a:lnTo>
                  <a:lnTo>
                    <a:pt x="1258" y="118"/>
                  </a:lnTo>
                  <a:lnTo>
                    <a:pt x="1422" y="90"/>
                  </a:lnTo>
                  <a:lnTo>
                    <a:pt x="1610" y="69"/>
                  </a:lnTo>
                  <a:lnTo>
                    <a:pt x="1810" y="49"/>
                  </a:lnTo>
                  <a:lnTo>
                    <a:pt x="2022" y="28"/>
                  </a:lnTo>
                  <a:lnTo>
                    <a:pt x="2245" y="14"/>
                  </a:lnTo>
                  <a:lnTo>
                    <a:pt x="2727" y="0"/>
                  </a:lnTo>
                  <a:lnTo>
                    <a:pt x="3268" y="0"/>
                  </a:lnTo>
                  <a:lnTo>
                    <a:pt x="3843" y="7"/>
                  </a:lnTo>
                  <a:lnTo>
                    <a:pt x="4466" y="28"/>
                  </a:lnTo>
                  <a:lnTo>
                    <a:pt x="5113" y="62"/>
                  </a:lnTo>
                  <a:lnTo>
                    <a:pt x="5806" y="104"/>
                  </a:lnTo>
                  <a:lnTo>
                    <a:pt x="6523" y="153"/>
                  </a:lnTo>
                  <a:lnTo>
                    <a:pt x="7264" y="208"/>
                  </a:lnTo>
                  <a:lnTo>
                    <a:pt x="8028" y="277"/>
                  </a:lnTo>
                  <a:lnTo>
                    <a:pt x="8803" y="347"/>
                  </a:lnTo>
                  <a:lnTo>
                    <a:pt x="10402" y="506"/>
                  </a:lnTo>
                  <a:lnTo>
                    <a:pt x="12024" y="679"/>
                  </a:lnTo>
                  <a:lnTo>
                    <a:pt x="13645" y="866"/>
                  </a:lnTo>
                  <a:lnTo>
                    <a:pt x="15232" y="1054"/>
                  </a:lnTo>
                  <a:lnTo>
                    <a:pt x="18182" y="1407"/>
                  </a:lnTo>
                  <a:lnTo>
                    <a:pt x="19475" y="1560"/>
                  </a:lnTo>
                  <a:lnTo>
                    <a:pt x="20627" y="1691"/>
                  </a:lnTo>
                  <a:lnTo>
                    <a:pt x="20627" y="1691"/>
                  </a:lnTo>
                  <a:lnTo>
                    <a:pt x="21156" y="1747"/>
                  </a:lnTo>
                  <a:lnTo>
                    <a:pt x="21661" y="1795"/>
                  </a:lnTo>
                  <a:lnTo>
                    <a:pt x="22166" y="1844"/>
                  </a:lnTo>
                  <a:lnTo>
                    <a:pt x="22648" y="1879"/>
                  </a:lnTo>
                  <a:lnTo>
                    <a:pt x="23588" y="1941"/>
                  </a:lnTo>
                  <a:lnTo>
                    <a:pt x="24470" y="1989"/>
                  </a:lnTo>
                  <a:lnTo>
                    <a:pt x="25293" y="2017"/>
                  </a:lnTo>
                  <a:lnTo>
                    <a:pt x="26057" y="2031"/>
                  </a:lnTo>
                  <a:lnTo>
                    <a:pt x="26750" y="2038"/>
                  </a:lnTo>
                  <a:lnTo>
                    <a:pt x="27396" y="2031"/>
                  </a:lnTo>
                  <a:lnTo>
                    <a:pt x="27961" y="2017"/>
                  </a:lnTo>
                  <a:lnTo>
                    <a:pt x="28466" y="1996"/>
                  </a:lnTo>
                  <a:lnTo>
                    <a:pt x="28901" y="1976"/>
                  </a:lnTo>
                  <a:lnTo>
                    <a:pt x="29253" y="1955"/>
                  </a:lnTo>
                  <a:lnTo>
                    <a:pt x="29747" y="1913"/>
                  </a:lnTo>
                  <a:lnTo>
                    <a:pt x="29912" y="1899"/>
                  </a:lnTo>
                  <a:lnTo>
                    <a:pt x="29383" y="3383"/>
                  </a:lnTo>
                  <a:lnTo>
                    <a:pt x="29383" y="3383"/>
                  </a:lnTo>
                  <a:lnTo>
                    <a:pt x="29218" y="3397"/>
                  </a:lnTo>
                  <a:lnTo>
                    <a:pt x="28736" y="3438"/>
                  </a:lnTo>
                  <a:lnTo>
                    <a:pt x="28372" y="3459"/>
                  </a:lnTo>
                  <a:lnTo>
                    <a:pt x="27949" y="3480"/>
                  </a:lnTo>
                  <a:lnTo>
                    <a:pt x="27443" y="3501"/>
                  </a:lnTo>
                  <a:lnTo>
                    <a:pt x="26868" y="3514"/>
                  </a:lnTo>
                  <a:lnTo>
                    <a:pt x="26233" y="3521"/>
                  </a:lnTo>
                  <a:lnTo>
                    <a:pt x="25528" y="3514"/>
                  </a:lnTo>
                  <a:lnTo>
                    <a:pt x="24764" y="3501"/>
                  </a:lnTo>
                  <a:lnTo>
                    <a:pt x="23941" y="3473"/>
                  </a:lnTo>
                  <a:lnTo>
                    <a:pt x="23060" y="3424"/>
                  </a:lnTo>
                  <a:lnTo>
                    <a:pt x="22131" y="3362"/>
                  </a:lnTo>
                  <a:lnTo>
                    <a:pt x="21637" y="3320"/>
                  </a:lnTo>
                  <a:lnTo>
                    <a:pt x="21144" y="3279"/>
                  </a:lnTo>
                  <a:lnTo>
                    <a:pt x="20627" y="3230"/>
                  </a:lnTo>
                  <a:lnTo>
                    <a:pt x="20110" y="3175"/>
                  </a:lnTo>
                  <a:lnTo>
                    <a:pt x="20110" y="3175"/>
                  </a:lnTo>
                  <a:lnTo>
                    <a:pt x="18958" y="3043"/>
                  </a:lnTo>
                  <a:lnTo>
                    <a:pt x="17653" y="2884"/>
                  </a:lnTo>
                  <a:lnTo>
                    <a:pt x="14703" y="2530"/>
                  </a:lnTo>
                  <a:lnTo>
                    <a:pt x="13117" y="2343"/>
                  </a:lnTo>
                  <a:lnTo>
                    <a:pt x="11506" y="2163"/>
                  </a:lnTo>
                  <a:lnTo>
                    <a:pt x="9884" y="1989"/>
                  </a:lnTo>
                  <a:lnTo>
                    <a:pt x="8286" y="1830"/>
                  </a:lnTo>
                  <a:lnTo>
                    <a:pt x="7499" y="1754"/>
                  </a:lnTo>
                  <a:lnTo>
                    <a:pt x="6735" y="1691"/>
                  </a:lnTo>
                  <a:lnTo>
                    <a:pt x="5994" y="1636"/>
                  </a:lnTo>
                  <a:lnTo>
                    <a:pt x="5277" y="1580"/>
                  </a:lnTo>
                  <a:lnTo>
                    <a:pt x="4596" y="1546"/>
                  </a:lnTo>
                  <a:lnTo>
                    <a:pt x="3937" y="1511"/>
                  </a:lnTo>
                  <a:lnTo>
                    <a:pt x="3315" y="1490"/>
                  </a:lnTo>
                  <a:lnTo>
                    <a:pt x="2739" y="1483"/>
                  </a:lnTo>
                  <a:lnTo>
                    <a:pt x="2210" y="1483"/>
                  </a:lnTo>
                  <a:lnTo>
                    <a:pt x="1716" y="1497"/>
                  </a:lnTo>
                  <a:lnTo>
                    <a:pt x="1493" y="1511"/>
                  </a:lnTo>
                  <a:lnTo>
                    <a:pt x="1281" y="1525"/>
                  </a:lnTo>
                  <a:lnTo>
                    <a:pt x="1082" y="1546"/>
                  </a:lnTo>
                  <a:lnTo>
                    <a:pt x="905" y="1574"/>
                  </a:lnTo>
                  <a:lnTo>
                    <a:pt x="729" y="1601"/>
                  </a:lnTo>
                  <a:lnTo>
                    <a:pt x="576" y="1629"/>
                  </a:lnTo>
                  <a:lnTo>
                    <a:pt x="435" y="1664"/>
                  </a:lnTo>
                  <a:lnTo>
                    <a:pt x="318" y="1705"/>
                  </a:lnTo>
                  <a:lnTo>
                    <a:pt x="212" y="1747"/>
                  </a:lnTo>
                  <a:lnTo>
                    <a:pt x="118" y="1795"/>
                  </a:lnTo>
                  <a:lnTo>
                    <a:pt x="47" y="1851"/>
                  </a:lnTo>
                  <a:lnTo>
                    <a:pt x="0" y="1906"/>
                  </a:lnTo>
                  <a:lnTo>
                    <a:pt x="517" y="4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1"/>
            <p:cNvSpPr/>
            <p:nvPr/>
          </p:nvSpPr>
          <p:spPr>
            <a:xfrm>
              <a:off x="-2656803" y="3816059"/>
              <a:ext cx="1347461" cy="253646"/>
            </a:xfrm>
            <a:custGeom>
              <a:avLst/>
              <a:gdLst/>
              <a:ahLst/>
              <a:cxnLst/>
              <a:rect l="l" t="t" r="r" b="b"/>
              <a:pathLst>
                <a:path w="29912" h="3522" extrusionOk="0">
                  <a:moveTo>
                    <a:pt x="3268" y="0"/>
                  </a:moveTo>
                  <a:lnTo>
                    <a:pt x="2727" y="7"/>
                  </a:lnTo>
                  <a:lnTo>
                    <a:pt x="2245" y="21"/>
                  </a:lnTo>
                  <a:lnTo>
                    <a:pt x="2022" y="35"/>
                  </a:lnTo>
                  <a:lnTo>
                    <a:pt x="1810" y="49"/>
                  </a:lnTo>
                  <a:lnTo>
                    <a:pt x="1610" y="70"/>
                  </a:lnTo>
                  <a:lnTo>
                    <a:pt x="1422" y="97"/>
                  </a:lnTo>
                  <a:lnTo>
                    <a:pt x="1258" y="125"/>
                  </a:lnTo>
                  <a:lnTo>
                    <a:pt x="1105" y="153"/>
                  </a:lnTo>
                  <a:lnTo>
                    <a:pt x="964" y="187"/>
                  </a:lnTo>
                  <a:lnTo>
                    <a:pt x="835" y="229"/>
                  </a:lnTo>
                  <a:lnTo>
                    <a:pt x="729" y="271"/>
                  </a:lnTo>
                  <a:lnTo>
                    <a:pt x="647" y="319"/>
                  </a:lnTo>
                  <a:lnTo>
                    <a:pt x="576" y="375"/>
                  </a:lnTo>
                  <a:lnTo>
                    <a:pt x="517" y="430"/>
                  </a:lnTo>
                  <a:lnTo>
                    <a:pt x="0" y="1913"/>
                  </a:lnTo>
                  <a:lnTo>
                    <a:pt x="47" y="1858"/>
                  </a:lnTo>
                  <a:lnTo>
                    <a:pt x="118" y="1802"/>
                  </a:lnTo>
                  <a:lnTo>
                    <a:pt x="212" y="1754"/>
                  </a:lnTo>
                  <a:lnTo>
                    <a:pt x="318" y="1712"/>
                  </a:lnTo>
                  <a:lnTo>
                    <a:pt x="435" y="1671"/>
                  </a:lnTo>
                  <a:lnTo>
                    <a:pt x="576" y="1636"/>
                  </a:lnTo>
                  <a:lnTo>
                    <a:pt x="729" y="1601"/>
                  </a:lnTo>
                  <a:lnTo>
                    <a:pt x="905" y="1574"/>
                  </a:lnTo>
                  <a:lnTo>
                    <a:pt x="1082" y="1553"/>
                  </a:lnTo>
                  <a:lnTo>
                    <a:pt x="1281" y="1532"/>
                  </a:lnTo>
                  <a:lnTo>
                    <a:pt x="1493" y="1518"/>
                  </a:lnTo>
                  <a:lnTo>
                    <a:pt x="1716" y="1504"/>
                  </a:lnTo>
                  <a:lnTo>
                    <a:pt x="2210" y="1484"/>
                  </a:lnTo>
                  <a:lnTo>
                    <a:pt x="2739" y="1484"/>
                  </a:lnTo>
                  <a:lnTo>
                    <a:pt x="3315" y="1497"/>
                  </a:lnTo>
                  <a:lnTo>
                    <a:pt x="3938" y="1518"/>
                  </a:lnTo>
                  <a:lnTo>
                    <a:pt x="4596" y="1546"/>
                  </a:lnTo>
                  <a:lnTo>
                    <a:pt x="5277" y="1588"/>
                  </a:lnTo>
                  <a:lnTo>
                    <a:pt x="5994" y="1636"/>
                  </a:lnTo>
                  <a:lnTo>
                    <a:pt x="6735" y="1698"/>
                  </a:lnTo>
                  <a:lnTo>
                    <a:pt x="7499" y="1761"/>
                  </a:lnTo>
                  <a:lnTo>
                    <a:pt x="8286" y="1830"/>
                  </a:lnTo>
                  <a:lnTo>
                    <a:pt x="9885" y="1990"/>
                  </a:lnTo>
                  <a:lnTo>
                    <a:pt x="11506" y="2163"/>
                  </a:lnTo>
                  <a:lnTo>
                    <a:pt x="13117" y="2350"/>
                  </a:lnTo>
                  <a:lnTo>
                    <a:pt x="14703" y="2537"/>
                  </a:lnTo>
                  <a:lnTo>
                    <a:pt x="17653" y="2891"/>
                  </a:lnTo>
                  <a:lnTo>
                    <a:pt x="18958" y="3043"/>
                  </a:lnTo>
                  <a:lnTo>
                    <a:pt x="20110" y="3175"/>
                  </a:lnTo>
                  <a:lnTo>
                    <a:pt x="20627" y="3230"/>
                  </a:lnTo>
                  <a:lnTo>
                    <a:pt x="21144" y="3286"/>
                  </a:lnTo>
                  <a:lnTo>
                    <a:pt x="21637" y="3327"/>
                  </a:lnTo>
                  <a:lnTo>
                    <a:pt x="22131" y="3369"/>
                  </a:lnTo>
                  <a:lnTo>
                    <a:pt x="23060" y="3431"/>
                  </a:lnTo>
                  <a:lnTo>
                    <a:pt x="23941" y="3473"/>
                  </a:lnTo>
                  <a:lnTo>
                    <a:pt x="24764" y="3501"/>
                  </a:lnTo>
                  <a:lnTo>
                    <a:pt x="25528" y="3522"/>
                  </a:lnTo>
                  <a:lnTo>
                    <a:pt x="26233" y="3522"/>
                  </a:lnTo>
                  <a:lnTo>
                    <a:pt x="26868" y="3515"/>
                  </a:lnTo>
                  <a:lnTo>
                    <a:pt x="27443" y="3501"/>
                  </a:lnTo>
                  <a:lnTo>
                    <a:pt x="27937" y="3487"/>
                  </a:lnTo>
                  <a:lnTo>
                    <a:pt x="28372" y="3466"/>
                  </a:lnTo>
                  <a:lnTo>
                    <a:pt x="28736" y="3438"/>
                  </a:lnTo>
                  <a:lnTo>
                    <a:pt x="29218" y="3404"/>
                  </a:lnTo>
                  <a:lnTo>
                    <a:pt x="29383" y="3383"/>
                  </a:lnTo>
                  <a:lnTo>
                    <a:pt x="29912" y="1906"/>
                  </a:lnTo>
                  <a:lnTo>
                    <a:pt x="29747" y="1920"/>
                  </a:lnTo>
                  <a:lnTo>
                    <a:pt x="29253" y="1962"/>
                  </a:lnTo>
                  <a:lnTo>
                    <a:pt x="28901" y="1983"/>
                  </a:lnTo>
                  <a:lnTo>
                    <a:pt x="28466" y="2003"/>
                  </a:lnTo>
                  <a:lnTo>
                    <a:pt x="27961" y="2024"/>
                  </a:lnTo>
                  <a:lnTo>
                    <a:pt x="27396" y="2038"/>
                  </a:lnTo>
                  <a:lnTo>
                    <a:pt x="26057" y="2038"/>
                  </a:lnTo>
                  <a:lnTo>
                    <a:pt x="25293" y="2024"/>
                  </a:lnTo>
                  <a:lnTo>
                    <a:pt x="24470" y="1997"/>
                  </a:lnTo>
                  <a:lnTo>
                    <a:pt x="23588" y="1948"/>
                  </a:lnTo>
                  <a:lnTo>
                    <a:pt x="22648" y="1886"/>
                  </a:lnTo>
                  <a:lnTo>
                    <a:pt x="22166" y="1844"/>
                  </a:lnTo>
                  <a:lnTo>
                    <a:pt x="21661" y="1802"/>
                  </a:lnTo>
                  <a:lnTo>
                    <a:pt x="21156" y="1754"/>
                  </a:lnTo>
                  <a:lnTo>
                    <a:pt x="20627" y="1698"/>
                  </a:lnTo>
                  <a:lnTo>
                    <a:pt x="19475" y="1567"/>
                  </a:lnTo>
                  <a:lnTo>
                    <a:pt x="18182" y="1407"/>
                  </a:lnTo>
                  <a:lnTo>
                    <a:pt x="15232" y="1054"/>
                  </a:lnTo>
                  <a:lnTo>
                    <a:pt x="13645" y="867"/>
                  </a:lnTo>
                  <a:lnTo>
                    <a:pt x="12024" y="686"/>
                  </a:lnTo>
                  <a:lnTo>
                    <a:pt x="10402" y="513"/>
                  </a:lnTo>
                  <a:lnTo>
                    <a:pt x="8803" y="354"/>
                  </a:lnTo>
                  <a:lnTo>
                    <a:pt x="8028" y="277"/>
                  </a:lnTo>
                  <a:lnTo>
                    <a:pt x="7264" y="215"/>
                  </a:lnTo>
                  <a:lnTo>
                    <a:pt x="6523" y="153"/>
                  </a:lnTo>
                  <a:lnTo>
                    <a:pt x="5806" y="104"/>
                  </a:lnTo>
                  <a:lnTo>
                    <a:pt x="5113" y="63"/>
                  </a:lnTo>
                  <a:lnTo>
                    <a:pt x="4466" y="35"/>
                  </a:lnTo>
                  <a:lnTo>
                    <a:pt x="3843" y="14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1"/>
            <p:cNvSpPr/>
            <p:nvPr/>
          </p:nvSpPr>
          <p:spPr>
            <a:xfrm>
              <a:off x="-2656803" y="3816059"/>
              <a:ext cx="1347461" cy="253646"/>
            </a:xfrm>
            <a:custGeom>
              <a:avLst/>
              <a:gdLst/>
              <a:ahLst/>
              <a:cxnLst/>
              <a:rect l="l" t="t" r="r" b="b"/>
              <a:pathLst>
                <a:path w="29912" h="3522" fill="none" extrusionOk="0">
                  <a:moveTo>
                    <a:pt x="517" y="430"/>
                  </a:moveTo>
                  <a:lnTo>
                    <a:pt x="517" y="430"/>
                  </a:lnTo>
                  <a:lnTo>
                    <a:pt x="576" y="375"/>
                  </a:lnTo>
                  <a:lnTo>
                    <a:pt x="647" y="319"/>
                  </a:lnTo>
                  <a:lnTo>
                    <a:pt x="729" y="271"/>
                  </a:lnTo>
                  <a:lnTo>
                    <a:pt x="835" y="229"/>
                  </a:lnTo>
                  <a:lnTo>
                    <a:pt x="964" y="187"/>
                  </a:lnTo>
                  <a:lnTo>
                    <a:pt x="1105" y="153"/>
                  </a:lnTo>
                  <a:lnTo>
                    <a:pt x="1258" y="125"/>
                  </a:lnTo>
                  <a:lnTo>
                    <a:pt x="1422" y="97"/>
                  </a:lnTo>
                  <a:lnTo>
                    <a:pt x="1610" y="70"/>
                  </a:lnTo>
                  <a:lnTo>
                    <a:pt x="1810" y="49"/>
                  </a:lnTo>
                  <a:lnTo>
                    <a:pt x="2022" y="35"/>
                  </a:lnTo>
                  <a:lnTo>
                    <a:pt x="2245" y="21"/>
                  </a:lnTo>
                  <a:lnTo>
                    <a:pt x="2727" y="7"/>
                  </a:lnTo>
                  <a:lnTo>
                    <a:pt x="3268" y="0"/>
                  </a:lnTo>
                  <a:lnTo>
                    <a:pt x="3843" y="14"/>
                  </a:lnTo>
                  <a:lnTo>
                    <a:pt x="4466" y="35"/>
                  </a:lnTo>
                  <a:lnTo>
                    <a:pt x="5113" y="63"/>
                  </a:lnTo>
                  <a:lnTo>
                    <a:pt x="5806" y="104"/>
                  </a:lnTo>
                  <a:lnTo>
                    <a:pt x="6523" y="153"/>
                  </a:lnTo>
                  <a:lnTo>
                    <a:pt x="7264" y="215"/>
                  </a:lnTo>
                  <a:lnTo>
                    <a:pt x="8028" y="277"/>
                  </a:lnTo>
                  <a:lnTo>
                    <a:pt x="8803" y="354"/>
                  </a:lnTo>
                  <a:lnTo>
                    <a:pt x="10402" y="513"/>
                  </a:lnTo>
                  <a:lnTo>
                    <a:pt x="12024" y="686"/>
                  </a:lnTo>
                  <a:lnTo>
                    <a:pt x="13645" y="867"/>
                  </a:lnTo>
                  <a:lnTo>
                    <a:pt x="15232" y="1054"/>
                  </a:lnTo>
                  <a:lnTo>
                    <a:pt x="18182" y="1407"/>
                  </a:lnTo>
                  <a:lnTo>
                    <a:pt x="19475" y="1567"/>
                  </a:lnTo>
                  <a:lnTo>
                    <a:pt x="20627" y="1698"/>
                  </a:lnTo>
                  <a:lnTo>
                    <a:pt x="20627" y="1698"/>
                  </a:lnTo>
                  <a:lnTo>
                    <a:pt x="21156" y="1754"/>
                  </a:lnTo>
                  <a:lnTo>
                    <a:pt x="21661" y="1802"/>
                  </a:lnTo>
                  <a:lnTo>
                    <a:pt x="22166" y="1844"/>
                  </a:lnTo>
                  <a:lnTo>
                    <a:pt x="22648" y="1886"/>
                  </a:lnTo>
                  <a:lnTo>
                    <a:pt x="23588" y="1948"/>
                  </a:lnTo>
                  <a:lnTo>
                    <a:pt x="24470" y="1997"/>
                  </a:lnTo>
                  <a:lnTo>
                    <a:pt x="25293" y="2024"/>
                  </a:lnTo>
                  <a:lnTo>
                    <a:pt x="26057" y="2038"/>
                  </a:lnTo>
                  <a:lnTo>
                    <a:pt x="26750" y="2038"/>
                  </a:lnTo>
                  <a:lnTo>
                    <a:pt x="27396" y="2038"/>
                  </a:lnTo>
                  <a:lnTo>
                    <a:pt x="27961" y="2024"/>
                  </a:lnTo>
                  <a:lnTo>
                    <a:pt x="28466" y="2003"/>
                  </a:lnTo>
                  <a:lnTo>
                    <a:pt x="28901" y="1983"/>
                  </a:lnTo>
                  <a:lnTo>
                    <a:pt x="29253" y="1962"/>
                  </a:lnTo>
                  <a:lnTo>
                    <a:pt x="29747" y="1920"/>
                  </a:lnTo>
                  <a:lnTo>
                    <a:pt x="29912" y="1906"/>
                  </a:lnTo>
                  <a:lnTo>
                    <a:pt x="29383" y="3383"/>
                  </a:lnTo>
                  <a:lnTo>
                    <a:pt x="29383" y="3383"/>
                  </a:lnTo>
                  <a:lnTo>
                    <a:pt x="29218" y="3404"/>
                  </a:lnTo>
                  <a:lnTo>
                    <a:pt x="28736" y="3438"/>
                  </a:lnTo>
                  <a:lnTo>
                    <a:pt x="28372" y="3466"/>
                  </a:lnTo>
                  <a:lnTo>
                    <a:pt x="27937" y="3487"/>
                  </a:lnTo>
                  <a:lnTo>
                    <a:pt x="27443" y="3501"/>
                  </a:lnTo>
                  <a:lnTo>
                    <a:pt x="26868" y="3515"/>
                  </a:lnTo>
                  <a:lnTo>
                    <a:pt x="26233" y="3522"/>
                  </a:lnTo>
                  <a:lnTo>
                    <a:pt x="25528" y="3522"/>
                  </a:lnTo>
                  <a:lnTo>
                    <a:pt x="24764" y="3501"/>
                  </a:lnTo>
                  <a:lnTo>
                    <a:pt x="23941" y="3473"/>
                  </a:lnTo>
                  <a:lnTo>
                    <a:pt x="23060" y="3431"/>
                  </a:lnTo>
                  <a:lnTo>
                    <a:pt x="22131" y="3369"/>
                  </a:lnTo>
                  <a:lnTo>
                    <a:pt x="21637" y="3327"/>
                  </a:lnTo>
                  <a:lnTo>
                    <a:pt x="21144" y="3286"/>
                  </a:lnTo>
                  <a:lnTo>
                    <a:pt x="20627" y="3230"/>
                  </a:lnTo>
                  <a:lnTo>
                    <a:pt x="20110" y="3175"/>
                  </a:lnTo>
                  <a:lnTo>
                    <a:pt x="20110" y="3175"/>
                  </a:lnTo>
                  <a:lnTo>
                    <a:pt x="18958" y="3043"/>
                  </a:lnTo>
                  <a:lnTo>
                    <a:pt x="17653" y="2891"/>
                  </a:lnTo>
                  <a:lnTo>
                    <a:pt x="14703" y="2537"/>
                  </a:lnTo>
                  <a:lnTo>
                    <a:pt x="13117" y="2350"/>
                  </a:lnTo>
                  <a:lnTo>
                    <a:pt x="11506" y="2163"/>
                  </a:lnTo>
                  <a:lnTo>
                    <a:pt x="9885" y="1990"/>
                  </a:lnTo>
                  <a:lnTo>
                    <a:pt x="8286" y="1830"/>
                  </a:lnTo>
                  <a:lnTo>
                    <a:pt x="7499" y="1761"/>
                  </a:lnTo>
                  <a:lnTo>
                    <a:pt x="6735" y="1698"/>
                  </a:lnTo>
                  <a:lnTo>
                    <a:pt x="5994" y="1636"/>
                  </a:lnTo>
                  <a:lnTo>
                    <a:pt x="5277" y="1588"/>
                  </a:lnTo>
                  <a:lnTo>
                    <a:pt x="4596" y="1546"/>
                  </a:lnTo>
                  <a:lnTo>
                    <a:pt x="3938" y="1518"/>
                  </a:lnTo>
                  <a:lnTo>
                    <a:pt x="3315" y="1497"/>
                  </a:lnTo>
                  <a:lnTo>
                    <a:pt x="2739" y="1484"/>
                  </a:lnTo>
                  <a:lnTo>
                    <a:pt x="2210" y="1484"/>
                  </a:lnTo>
                  <a:lnTo>
                    <a:pt x="1716" y="1504"/>
                  </a:lnTo>
                  <a:lnTo>
                    <a:pt x="1493" y="1518"/>
                  </a:lnTo>
                  <a:lnTo>
                    <a:pt x="1281" y="1532"/>
                  </a:lnTo>
                  <a:lnTo>
                    <a:pt x="1082" y="1553"/>
                  </a:lnTo>
                  <a:lnTo>
                    <a:pt x="905" y="1574"/>
                  </a:lnTo>
                  <a:lnTo>
                    <a:pt x="729" y="1601"/>
                  </a:lnTo>
                  <a:lnTo>
                    <a:pt x="576" y="1636"/>
                  </a:lnTo>
                  <a:lnTo>
                    <a:pt x="435" y="1671"/>
                  </a:lnTo>
                  <a:lnTo>
                    <a:pt x="318" y="1712"/>
                  </a:lnTo>
                  <a:lnTo>
                    <a:pt x="212" y="1754"/>
                  </a:lnTo>
                  <a:lnTo>
                    <a:pt x="118" y="1802"/>
                  </a:lnTo>
                  <a:lnTo>
                    <a:pt x="47" y="1858"/>
                  </a:lnTo>
                  <a:lnTo>
                    <a:pt x="0" y="1913"/>
                  </a:lnTo>
                  <a:lnTo>
                    <a:pt x="517" y="4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1"/>
            <p:cNvSpPr/>
            <p:nvPr/>
          </p:nvSpPr>
          <p:spPr>
            <a:xfrm>
              <a:off x="-1211525" y="2999805"/>
              <a:ext cx="54598" cy="2593"/>
            </a:xfrm>
            <a:custGeom>
              <a:avLst/>
              <a:gdLst/>
              <a:ahLst/>
              <a:cxnLst/>
              <a:rect l="l" t="t" r="r" b="b"/>
              <a:pathLst>
                <a:path w="1212" h="36" extrusionOk="0">
                  <a:moveTo>
                    <a:pt x="1211" y="1"/>
                  </a:moveTo>
                  <a:lnTo>
                    <a:pt x="647" y="21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659" y="21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E2D1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1"/>
            <p:cNvSpPr/>
            <p:nvPr/>
          </p:nvSpPr>
          <p:spPr>
            <a:xfrm>
              <a:off x="-2051169" y="4321266"/>
              <a:ext cx="229292" cy="44003"/>
            </a:xfrm>
            <a:custGeom>
              <a:avLst/>
              <a:gdLst/>
              <a:ahLst/>
              <a:cxnLst/>
              <a:rect l="l" t="t" r="r" b="b"/>
              <a:pathLst>
                <a:path w="5090" h="61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774" y="340"/>
                  </a:lnTo>
                  <a:lnTo>
                    <a:pt x="4008" y="485"/>
                  </a:lnTo>
                  <a:lnTo>
                    <a:pt x="5090" y="610"/>
                  </a:lnTo>
                  <a:lnTo>
                    <a:pt x="5090" y="610"/>
                  </a:lnTo>
                  <a:lnTo>
                    <a:pt x="4008" y="485"/>
                  </a:lnTo>
                  <a:lnTo>
                    <a:pt x="2774" y="34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1"/>
            <p:cNvSpPr/>
            <p:nvPr/>
          </p:nvSpPr>
          <p:spPr>
            <a:xfrm>
              <a:off x="-1378823" y="2992819"/>
              <a:ext cx="281186" cy="10082"/>
            </a:xfrm>
            <a:custGeom>
              <a:avLst/>
              <a:gdLst/>
              <a:ahLst/>
              <a:cxnLst/>
              <a:rect l="l" t="t" r="r" b="b"/>
              <a:pathLst>
                <a:path w="6242" h="140" fill="none" extrusionOk="0">
                  <a:moveTo>
                    <a:pt x="6242" y="1"/>
                  </a:moveTo>
                  <a:lnTo>
                    <a:pt x="6242" y="1"/>
                  </a:lnTo>
                  <a:lnTo>
                    <a:pt x="6242" y="1"/>
                  </a:lnTo>
                  <a:lnTo>
                    <a:pt x="6030" y="21"/>
                  </a:lnTo>
                  <a:lnTo>
                    <a:pt x="5760" y="42"/>
                  </a:lnTo>
                  <a:lnTo>
                    <a:pt x="5396" y="70"/>
                  </a:lnTo>
                  <a:lnTo>
                    <a:pt x="4925" y="98"/>
                  </a:lnTo>
                  <a:lnTo>
                    <a:pt x="4361" y="118"/>
                  </a:lnTo>
                  <a:lnTo>
                    <a:pt x="3715" y="132"/>
                  </a:lnTo>
                  <a:lnTo>
                    <a:pt x="2986" y="139"/>
                  </a:lnTo>
                  <a:lnTo>
                    <a:pt x="2986" y="139"/>
                  </a:lnTo>
                  <a:lnTo>
                    <a:pt x="2316" y="132"/>
                  </a:lnTo>
                  <a:lnTo>
                    <a:pt x="1599" y="118"/>
                  </a:lnTo>
                  <a:lnTo>
                    <a:pt x="824" y="91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824" y="91"/>
                  </a:lnTo>
                  <a:lnTo>
                    <a:pt x="1599" y="118"/>
                  </a:lnTo>
                  <a:lnTo>
                    <a:pt x="2316" y="132"/>
                  </a:lnTo>
                  <a:lnTo>
                    <a:pt x="2986" y="139"/>
                  </a:lnTo>
                  <a:lnTo>
                    <a:pt x="2986" y="139"/>
                  </a:lnTo>
                  <a:lnTo>
                    <a:pt x="3715" y="132"/>
                  </a:lnTo>
                  <a:lnTo>
                    <a:pt x="4373" y="118"/>
                  </a:lnTo>
                  <a:lnTo>
                    <a:pt x="4925" y="98"/>
                  </a:lnTo>
                  <a:lnTo>
                    <a:pt x="5396" y="70"/>
                  </a:lnTo>
                  <a:lnTo>
                    <a:pt x="5760" y="42"/>
                  </a:lnTo>
                  <a:lnTo>
                    <a:pt x="6030" y="21"/>
                  </a:lnTo>
                  <a:lnTo>
                    <a:pt x="62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1"/>
            <p:cNvSpPr/>
            <p:nvPr/>
          </p:nvSpPr>
          <p:spPr>
            <a:xfrm>
              <a:off x="-2051169" y="2992819"/>
              <a:ext cx="953565" cy="1396851"/>
            </a:xfrm>
            <a:custGeom>
              <a:avLst/>
              <a:gdLst/>
              <a:ahLst/>
              <a:cxnLst/>
              <a:rect l="l" t="t" r="r" b="b"/>
              <a:pathLst>
                <a:path w="21168" h="19396" extrusionOk="0">
                  <a:moveTo>
                    <a:pt x="21168" y="1"/>
                  </a:moveTo>
                  <a:lnTo>
                    <a:pt x="20956" y="21"/>
                  </a:lnTo>
                  <a:lnTo>
                    <a:pt x="20686" y="42"/>
                  </a:lnTo>
                  <a:lnTo>
                    <a:pt x="20322" y="70"/>
                  </a:lnTo>
                  <a:lnTo>
                    <a:pt x="19851" y="98"/>
                  </a:lnTo>
                  <a:lnTo>
                    <a:pt x="19287" y="118"/>
                  </a:lnTo>
                  <a:lnTo>
                    <a:pt x="18641" y="132"/>
                  </a:lnTo>
                  <a:lnTo>
                    <a:pt x="17912" y="139"/>
                  </a:lnTo>
                  <a:lnTo>
                    <a:pt x="17242" y="132"/>
                  </a:lnTo>
                  <a:lnTo>
                    <a:pt x="16525" y="118"/>
                  </a:lnTo>
                  <a:lnTo>
                    <a:pt x="15750" y="91"/>
                  </a:lnTo>
                  <a:lnTo>
                    <a:pt x="14927" y="49"/>
                  </a:lnTo>
                  <a:lnTo>
                    <a:pt x="6853" y="10003"/>
                  </a:lnTo>
                  <a:lnTo>
                    <a:pt x="8228" y="10163"/>
                  </a:lnTo>
                  <a:lnTo>
                    <a:pt x="9121" y="10253"/>
                  </a:lnTo>
                  <a:lnTo>
                    <a:pt x="9967" y="10329"/>
                  </a:lnTo>
                  <a:lnTo>
                    <a:pt x="10790" y="10391"/>
                  </a:lnTo>
                  <a:lnTo>
                    <a:pt x="11566" y="10440"/>
                  </a:lnTo>
                  <a:lnTo>
                    <a:pt x="12294" y="10468"/>
                  </a:lnTo>
                  <a:lnTo>
                    <a:pt x="12988" y="10495"/>
                  </a:lnTo>
                  <a:lnTo>
                    <a:pt x="13646" y="10502"/>
                  </a:lnTo>
                  <a:lnTo>
                    <a:pt x="14245" y="10509"/>
                  </a:lnTo>
                  <a:lnTo>
                    <a:pt x="14986" y="10502"/>
                  </a:lnTo>
                  <a:lnTo>
                    <a:pt x="15632" y="10488"/>
                  </a:lnTo>
                  <a:lnTo>
                    <a:pt x="16196" y="10468"/>
                  </a:lnTo>
                  <a:lnTo>
                    <a:pt x="16655" y="10440"/>
                  </a:lnTo>
                  <a:lnTo>
                    <a:pt x="17031" y="10412"/>
                  </a:lnTo>
                  <a:lnTo>
                    <a:pt x="17289" y="10391"/>
                  </a:lnTo>
                  <a:lnTo>
                    <a:pt x="17509" y="10371"/>
                  </a:lnTo>
                  <a:lnTo>
                    <a:pt x="21168" y="1"/>
                  </a:lnTo>
                  <a:close/>
                  <a:moveTo>
                    <a:pt x="17513" y="10371"/>
                  </a:moveTo>
                  <a:lnTo>
                    <a:pt x="17509" y="10371"/>
                  </a:lnTo>
                  <a:lnTo>
                    <a:pt x="17220" y="11192"/>
                  </a:lnTo>
                  <a:lnTo>
                    <a:pt x="17513" y="10371"/>
                  </a:lnTo>
                  <a:close/>
                  <a:moveTo>
                    <a:pt x="17220" y="11192"/>
                  </a:moveTo>
                  <a:lnTo>
                    <a:pt x="16984" y="11854"/>
                  </a:lnTo>
                  <a:lnTo>
                    <a:pt x="16772" y="11875"/>
                  </a:lnTo>
                  <a:lnTo>
                    <a:pt x="16502" y="11896"/>
                  </a:lnTo>
                  <a:lnTo>
                    <a:pt x="16137" y="11923"/>
                  </a:lnTo>
                  <a:lnTo>
                    <a:pt x="15667" y="11944"/>
                  </a:lnTo>
                  <a:lnTo>
                    <a:pt x="15115" y="11972"/>
                  </a:lnTo>
                  <a:lnTo>
                    <a:pt x="14457" y="11986"/>
                  </a:lnTo>
                  <a:lnTo>
                    <a:pt x="13728" y="11993"/>
                  </a:lnTo>
                  <a:lnTo>
                    <a:pt x="13117" y="11986"/>
                  </a:lnTo>
                  <a:lnTo>
                    <a:pt x="12471" y="11972"/>
                  </a:lnTo>
                  <a:lnTo>
                    <a:pt x="11777" y="11951"/>
                  </a:lnTo>
                  <a:lnTo>
                    <a:pt x="11037" y="11916"/>
                  </a:lnTo>
                  <a:lnTo>
                    <a:pt x="10261" y="11875"/>
                  </a:lnTo>
                  <a:lnTo>
                    <a:pt x="9450" y="11812"/>
                  </a:lnTo>
                  <a:lnTo>
                    <a:pt x="8592" y="11736"/>
                  </a:lnTo>
                  <a:lnTo>
                    <a:pt x="7711" y="11646"/>
                  </a:lnTo>
                  <a:lnTo>
                    <a:pt x="6759" y="11535"/>
                  </a:lnTo>
                  <a:lnTo>
                    <a:pt x="5713" y="11410"/>
                  </a:lnTo>
                  <a:lnTo>
                    <a:pt x="4573" y="12818"/>
                  </a:lnTo>
                  <a:lnTo>
                    <a:pt x="5959" y="12984"/>
                  </a:lnTo>
                  <a:lnTo>
                    <a:pt x="7182" y="13129"/>
                  </a:lnTo>
                  <a:lnTo>
                    <a:pt x="8075" y="13220"/>
                  </a:lnTo>
                  <a:lnTo>
                    <a:pt x="8921" y="13296"/>
                  </a:lnTo>
                  <a:lnTo>
                    <a:pt x="9744" y="13351"/>
                  </a:lnTo>
                  <a:lnTo>
                    <a:pt x="10520" y="13400"/>
                  </a:lnTo>
                  <a:lnTo>
                    <a:pt x="11248" y="13434"/>
                  </a:lnTo>
                  <a:lnTo>
                    <a:pt x="11942" y="13455"/>
                  </a:lnTo>
                  <a:lnTo>
                    <a:pt x="12600" y="13469"/>
                  </a:lnTo>
                  <a:lnTo>
                    <a:pt x="13940" y="13469"/>
                  </a:lnTo>
                  <a:lnTo>
                    <a:pt x="14586" y="13448"/>
                  </a:lnTo>
                  <a:lnTo>
                    <a:pt x="15150" y="13428"/>
                  </a:lnTo>
                  <a:lnTo>
                    <a:pt x="15609" y="13400"/>
                  </a:lnTo>
                  <a:lnTo>
                    <a:pt x="15985" y="13379"/>
                  </a:lnTo>
                  <a:lnTo>
                    <a:pt x="16243" y="13358"/>
                  </a:lnTo>
                  <a:lnTo>
                    <a:pt x="16463" y="13338"/>
                  </a:lnTo>
                  <a:lnTo>
                    <a:pt x="16463" y="13338"/>
                  </a:lnTo>
                  <a:lnTo>
                    <a:pt x="17220" y="11192"/>
                  </a:lnTo>
                  <a:close/>
                  <a:moveTo>
                    <a:pt x="16467" y="13337"/>
                  </a:moveTo>
                  <a:lnTo>
                    <a:pt x="16463" y="13338"/>
                  </a:lnTo>
                  <a:lnTo>
                    <a:pt x="16463" y="13338"/>
                  </a:lnTo>
                  <a:lnTo>
                    <a:pt x="16223" y="14017"/>
                  </a:lnTo>
                  <a:lnTo>
                    <a:pt x="16467" y="13337"/>
                  </a:lnTo>
                  <a:close/>
                  <a:moveTo>
                    <a:pt x="16223" y="14017"/>
                  </a:moveTo>
                  <a:lnTo>
                    <a:pt x="15938" y="14814"/>
                  </a:lnTo>
                  <a:lnTo>
                    <a:pt x="15726" y="14835"/>
                  </a:lnTo>
                  <a:lnTo>
                    <a:pt x="15456" y="14862"/>
                  </a:lnTo>
                  <a:lnTo>
                    <a:pt x="15091" y="14883"/>
                  </a:lnTo>
                  <a:lnTo>
                    <a:pt x="14621" y="14911"/>
                  </a:lnTo>
                  <a:lnTo>
                    <a:pt x="14069" y="14932"/>
                  </a:lnTo>
                  <a:lnTo>
                    <a:pt x="13411" y="14946"/>
                  </a:lnTo>
                  <a:lnTo>
                    <a:pt x="12682" y="14953"/>
                  </a:lnTo>
                  <a:lnTo>
                    <a:pt x="12071" y="14953"/>
                  </a:lnTo>
                  <a:lnTo>
                    <a:pt x="11425" y="14939"/>
                  </a:lnTo>
                  <a:lnTo>
                    <a:pt x="10731" y="14918"/>
                  </a:lnTo>
                  <a:lnTo>
                    <a:pt x="9991" y="14883"/>
                  </a:lnTo>
                  <a:lnTo>
                    <a:pt x="9215" y="14835"/>
                  </a:lnTo>
                  <a:lnTo>
                    <a:pt x="8404" y="14772"/>
                  </a:lnTo>
                  <a:lnTo>
                    <a:pt x="7546" y="14703"/>
                  </a:lnTo>
                  <a:lnTo>
                    <a:pt x="6665" y="14606"/>
                  </a:lnTo>
                  <a:lnTo>
                    <a:pt x="5160" y="14433"/>
                  </a:lnTo>
                  <a:lnTo>
                    <a:pt x="3433" y="14225"/>
                  </a:lnTo>
                  <a:lnTo>
                    <a:pt x="2281" y="15632"/>
                  </a:lnTo>
                  <a:lnTo>
                    <a:pt x="4361" y="15888"/>
                  </a:lnTo>
                  <a:lnTo>
                    <a:pt x="6136" y="16089"/>
                  </a:lnTo>
                  <a:lnTo>
                    <a:pt x="7029" y="16179"/>
                  </a:lnTo>
                  <a:lnTo>
                    <a:pt x="7875" y="16256"/>
                  </a:lnTo>
                  <a:lnTo>
                    <a:pt x="8698" y="16318"/>
                  </a:lnTo>
                  <a:lnTo>
                    <a:pt x="9474" y="16360"/>
                  </a:lnTo>
                  <a:lnTo>
                    <a:pt x="10214" y="16394"/>
                  </a:lnTo>
                  <a:lnTo>
                    <a:pt x="10907" y="16422"/>
                  </a:lnTo>
                  <a:lnTo>
                    <a:pt x="11554" y="16429"/>
                  </a:lnTo>
                  <a:lnTo>
                    <a:pt x="12153" y="16436"/>
                  </a:lnTo>
                  <a:lnTo>
                    <a:pt x="12894" y="16429"/>
                  </a:lnTo>
                  <a:lnTo>
                    <a:pt x="13540" y="16415"/>
                  </a:lnTo>
                  <a:lnTo>
                    <a:pt x="14104" y="16394"/>
                  </a:lnTo>
                  <a:lnTo>
                    <a:pt x="14563" y="16367"/>
                  </a:lnTo>
                  <a:lnTo>
                    <a:pt x="14939" y="16339"/>
                  </a:lnTo>
                  <a:lnTo>
                    <a:pt x="15197" y="16318"/>
                  </a:lnTo>
                  <a:lnTo>
                    <a:pt x="15419" y="16298"/>
                  </a:lnTo>
                  <a:lnTo>
                    <a:pt x="16223" y="14017"/>
                  </a:lnTo>
                  <a:close/>
                  <a:moveTo>
                    <a:pt x="15421" y="16297"/>
                  </a:moveTo>
                  <a:lnTo>
                    <a:pt x="15419" y="16298"/>
                  </a:lnTo>
                  <a:lnTo>
                    <a:pt x="15246" y="16788"/>
                  </a:lnTo>
                  <a:lnTo>
                    <a:pt x="15421" y="16297"/>
                  </a:lnTo>
                  <a:close/>
                  <a:moveTo>
                    <a:pt x="15246" y="16788"/>
                  </a:moveTo>
                  <a:lnTo>
                    <a:pt x="14892" y="17781"/>
                  </a:lnTo>
                  <a:lnTo>
                    <a:pt x="14680" y="17802"/>
                  </a:lnTo>
                  <a:lnTo>
                    <a:pt x="14410" y="17822"/>
                  </a:lnTo>
                  <a:lnTo>
                    <a:pt x="14045" y="17850"/>
                  </a:lnTo>
                  <a:lnTo>
                    <a:pt x="13575" y="17871"/>
                  </a:lnTo>
                  <a:lnTo>
                    <a:pt x="13023" y="17892"/>
                  </a:lnTo>
                  <a:lnTo>
                    <a:pt x="12365" y="17912"/>
                  </a:lnTo>
                  <a:lnTo>
                    <a:pt x="11636" y="17919"/>
                  </a:lnTo>
                  <a:lnTo>
                    <a:pt x="11025" y="17912"/>
                  </a:lnTo>
                  <a:lnTo>
                    <a:pt x="10379" y="17899"/>
                  </a:lnTo>
                  <a:lnTo>
                    <a:pt x="9685" y="17878"/>
                  </a:lnTo>
                  <a:lnTo>
                    <a:pt x="8945" y="17843"/>
                  </a:lnTo>
                  <a:lnTo>
                    <a:pt x="8169" y="17802"/>
                  </a:lnTo>
                  <a:lnTo>
                    <a:pt x="7358" y="17739"/>
                  </a:lnTo>
                  <a:lnTo>
                    <a:pt x="6500" y="17663"/>
                  </a:lnTo>
                  <a:lnTo>
                    <a:pt x="5619" y="17573"/>
                  </a:lnTo>
                  <a:lnTo>
                    <a:pt x="4655" y="17462"/>
                  </a:lnTo>
                  <a:lnTo>
                    <a:pt x="3574" y="17337"/>
                  </a:lnTo>
                  <a:lnTo>
                    <a:pt x="1141" y="17039"/>
                  </a:lnTo>
                  <a:lnTo>
                    <a:pt x="1" y="18446"/>
                  </a:lnTo>
                  <a:lnTo>
                    <a:pt x="2774" y="18786"/>
                  </a:lnTo>
                  <a:lnTo>
                    <a:pt x="4008" y="18931"/>
                  </a:lnTo>
                  <a:lnTo>
                    <a:pt x="5090" y="19056"/>
                  </a:lnTo>
                  <a:lnTo>
                    <a:pt x="5983" y="19146"/>
                  </a:lnTo>
                  <a:lnTo>
                    <a:pt x="6841" y="19223"/>
                  </a:lnTo>
                  <a:lnTo>
                    <a:pt x="7652" y="19278"/>
                  </a:lnTo>
                  <a:lnTo>
                    <a:pt x="8428" y="19327"/>
                  </a:lnTo>
                  <a:lnTo>
                    <a:pt x="9168" y="19361"/>
                  </a:lnTo>
                  <a:lnTo>
                    <a:pt x="9861" y="19382"/>
                  </a:lnTo>
                  <a:lnTo>
                    <a:pt x="10508" y="19396"/>
                  </a:lnTo>
                  <a:lnTo>
                    <a:pt x="11107" y="19396"/>
                  </a:lnTo>
                  <a:lnTo>
                    <a:pt x="11848" y="19389"/>
                  </a:lnTo>
                  <a:lnTo>
                    <a:pt x="12494" y="19375"/>
                  </a:lnTo>
                  <a:lnTo>
                    <a:pt x="13058" y="19354"/>
                  </a:lnTo>
                  <a:lnTo>
                    <a:pt x="13517" y="19327"/>
                  </a:lnTo>
                  <a:lnTo>
                    <a:pt x="13893" y="19306"/>
                  </a:lnTo>
                  <a:lnTo>
                    <a:pt x="14151" y="19285"/>
                  </a:lnTo>
                  <a:lnTo>
                    <a:pt x="14375" y="19257"/>
                  </a:lnTo>
                  <a:lnTo>
                    <a:pt x="15246" y="16788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1"/>
            <p:cNvSpPr/>
            <p:nvPr/>
          </p:nvSpPr>
          <p:spPr>
            <a:xfrm>
              <a:off x="-2051169" y="2992819"/>
              <a:ext cx="953565" cy="1396851"/>
            </a:xfrm>
            <a:custGeom>
              <a:avLst/>
              <a:gdLst/>
              <a:ahLst/>
              <a:cxnLst/>
              <a:rect l="l" t="t" r="r" b="b"/>
              <a:pathLst>
                <a:path w="21168" h="19396" fill="none" extrusionOk="0">
                  <a:moveTo>
                    <a:pt x="21168" y="1"/>
                  </a:moveTo>
                  <a:lnTo>
                    <a:pt x="14375" y="19257"/>
                  </a:lnTo>
                  <a:lnTo>
                    <a:pt x="14375" y="19257"/>
                  </a:lnTo>
                  <a:lnTo>
                    <a:pt x="14151" y="19285"/>
                  </a:lnTo>
                  <a:lnTo>
                    <a:pt x="13893" y="19306"/>
                  </a:lnTo>
                  <a:lnTo>
                    <a:pt x="13517" y="19327"/>
                  </a:lnTo>
                  <a:lnTo>
                    <a:pt x="13058" y="19354"/>
                  </a:lnTo>
                  <a:lnTo>
                    <a:pt x="12494" y="19375"/>
                  </a:lnTo>
                  <a:lnTo>
                    <a:pt x="11848" y="19389"/>
                  </a:lnTo>
                  <a:lnTo>
                    <a:pt x="11107" y="19396"/>
                  </a:lnTo>
                  <a:lnTo>
                    <a:pt x="11107" y="19396"/>
                  </a:lnTo>
                  <a:lnTo>
                    <a:pt x="10508" y="19396"/>
                  </a:lnTo>
                  <a:lnTo>
                    <a:pt x="9861" y="19382"/>
                  </a:lnTo>
                  <a:lnTo>
                    <a:pt x="9168" y="19361"/>
                  </a:lnTo>
                  <a:lnTo>
                    <a:pt x="8428" y="19327"/>
                  </a:lnTo>
                  <a:lnTo>
                    <a:pt x="7652" y="19278"/>
                  </a:lnTo>
                  <a:lnTo>
                    <a:pt x="6841" y="19223"/>
                  </a:lnTo>
                  <a:lnTo>
                    <a:pt x="5983" y="19146"/>
                  </a:lnTo>
                  <a:lnTo>
                    <a:pt x="5090" y="19056"/>
                  </a:lnTo>
                  <a:lnTo>
                    <a:pt x="5090" y="19056"/>
                  </a:lnTo>
                  <a:lnTo>
                    <a:pt x="5090" y="19056"/>
                  </a:lnTo>
                  <a:lnTo>
                    <a:pt x="4008" y="18931"/>
                  </a:lnTo>
                  <a:lnTo>
                    <a:pt x="2774" y="18786"/>
                  </a:lnTo>
                  <a:lnTo>
                    <a:pt x="1" y="18446"/>
                  </a:lnTo>
                  <a:lnTo>
                    <a:pt x="1141" y="17039"/>
                  </a:lnTo>
                  <a:lnTo>
                    <a:pt x="1141" y="17039"/>
                  </a:lnTo>
                  <a:lnTo>
                    <a:pt x="3574" y="17337"/>
                  </a:lnTo>
                  <a:lnTo>
                    <a:pt x="4655" y="17462"/>
                  </a:lnTo>
                  <a:lnTo>
                    <a:pt x="5619" y="17573"/>
                  </a:lnTo>
                  <a:lnTo>
                    <a:pt x="5619" y="17573"/>
                  </a:lnTo>
                  <a:lnTo>
                    <a:pt x="6500" y="17663"/>
                  </a:lnTo>
                  <a:lnTo>
                    <a:pt x="7358" y="17739"/>
                  </a:lnTo>
                  <a:lnTo>
                    <a:pt x="8169" y="17802"/>
                  </a:lnTo>
                  <a:lnTo>
                    <a:pt x="8945" y="17843"/>
                  </a:lnTo>
                  <a:lnTo>
                    <a:pt x="9685" y="17878"/>
                  </a:lnTo>
                  <a:lnTo>
                    <a:pt x="10379" y="17899"/>
                  </a:lnTo>
                  <a:lnTo>
                    <a:pt x="11025" y="17912"/>
                  </a:lnTo>
                  <a:lnTo>
                    <a:pt x="11636" y="17919"/>
                  </a:lnTo>
                  <a:lnTo>
                    <a:pt x="11636" y="17919"/>
                  </a:lnTo>
                  <a:lnTo>
                    <a:pt x="12365" y="17912"/>
                  </a:lnTo>
                  <a:lnTo>
                    <a:pt x="13023" y="17892"/>
                  </a:lnTo>
                  <a:lnTo>
                    <a:pt x="13575" y="17871"/>
                  </a:lnTo>
                  <a:lnTo>
                    <a:pt x="14045" y="17850"/>
                  </a:lnTo>
                  <a:lnTo>
                    <a:pt x="14410" y="17822"/>
                  </a:lnTo>
                  <a:lnTo>
                    <a:pt x="14680" y="17802"/>
                  </a:lnTo>
                  <a:lnTo>
                    <a:pt x="14892" y="17781"/>
                  </a:lnTo>
                  <a:lnTo>
                    <a:pt x="15421" y="16297"/>
                  </a:lnTo>
                  <a:lnTo>
                    <a:pt x="15421" y="16297"/>
                  </a:lnTo>
                  <a:lnTo>
                    <a:pt x="15197" y="16318"/>
                  </a:lnTo>
                  <a:lnTo>
                    <a:pt x="14939" y="16339"/>
                  </a:lnTo>
                  <a:lnTo>
                    <a:pt x="14563" y="16367"/>
                  </a:lnTo>
                  <a:lnTo>
                    <a:pt x="14104" y="16394"/>
                  </a:lnTo>
                  <a:lnTo>
                    <a:pt x="13540" y="16415"/>
                  </a:lnTo>
                  <a:lnTo>
                    <a:pt x="12894" y="16429"/>
                  </a:lnTo>
                  <a:lnTo>
                    <a:pt x="12153" y="16436"/>
                  </a:lnTo>
                  <a:lnTo>
                    <a:pt x="12153" y="16436"/>
                  </a:lnTo>
                  <a:lnTo>
                    <a:pt x="11554" y="16429"/>
                  </a:lnTo>
                  <a:lnTo>
                    <a:pt x="10907" y="16422"/>
                  </a:lnTo>
                  <a:lnTo>
                    <a:pt x="10214" y="16394"/>
                  </a:lnTo>
                  <a:lnTo>
                    <a:pt x="9474" y="16360"/>
                  </a:lnTo>
                  <a:lnTo>
                    <a:pt x="8698" y="16318"/>
                  </a:lnTo>
                  <a:lnTo>
                    <a:pt x="7875" y="16256"/>
                  </a:lnTo>
                  <a:lnTo>
                    <a:pt x="7029" y="16179"/>
                  </a:lnTo>
                  <a:lnTo>
                    <a:pt x="6136" y="16089"/>
                  </a:lnTo>
                  <a:lnTo>
                    <a:pt x="6136" y="16089"/>
                  </a:lnTo>
                  <a:lnTo>
                    <a:pt x="4361" y="15888"/>
                  </a:lnTo>
                  <a:lnTo>
                    <a:pt x="2281" y="15632"/>
                  </a:lnTo>
                  <a:lnTo>
                    <a:pt x="3433" y="14225"/>
                  </a:lnTo>
                  <a:lnTo>
                    <a:pt x="3433" y="14225"/>
                  </a:lnTo>
                  <a:lnTo>
                    <a:pt x="5160" y="14433"/>
                  </a:lnTo>
                  <a:lnTo>
                    <a:pt x="6665" y="14606"/>
                  </a:lnTo>
                  <a:lnTo>
                    <a:pt x="6665" y="14606"/>
                  </a:lnTo>
                  <a:lnTo>
                    <a:pt x="7546" y="14703"/>
                  </a:lnTo>
                  <a:lnTo>
                    <a:pt x="8404" y="14772"/>
                  </a:lnTo>
                  <a:lnTo>
                    <a:pt x="9215" y="14835"/>
                  </a:lnTo>
                  <a:lnTo>
                    <a:pt x="9991" y="14883"/>
                  </a:lnTo>
                  <a:lnTo>
                    <a:pt x="10731" y="14918"/>
                  </a:lnTo>
                  <a:lnTo>
                    <a:pt x="11425" y="14939"/>
                  </a:lnTo>
                  <a:lnTo>
                    <a:pt x="12071" y="14953"/>
                  </a:lnTo>
                  <a:lnTo>
                    <a:pt x="12682" y="14953"/>
                  </a:lnTo>
                  <a:lnTo>
                    <a:pt x="12682" y="14953"/>
                  </a:lnTo>
                  <a:lnTo>
                    <a:pt x="13411" y="14946"/>
                  </a:lnTo>
                  <a:lnTo>
                    <a:pt x="14069" y="14932"/>
                  </a:lnTo>
                  <a:lnTo>
                    <a:pt x="14621" y="14911"/>
                  </a:lnTo>
                  <a:lnTo>
                    <a:pt x="15091" y="14883"/>
                  </a:lnTo>
                  <a:lnTo>
                    <a:pt x="15456" y="14862"/>
                  </a:lnTo>
                  <a:lnTo>
                    <a:pt x="15726" y="14835"/>
                  </a:lnTo>
                  <a:lnTo>
                    <a:pt x="15938" y="14814"/>
                  </a:lnTo>
                  <a:lnTo>
                    <a:pt x="16467" y="13337"/>
                  </a:lnTo>
                  <a:lnTo>
                    <a:pt x="16467" y="13337"/>
                  </a:lnTo>
                  <a:lnTo>
                    <a:pt x="16243" y="13358"/>
                  </a:lnTo>
                  <a:lnTo>
                    <a:pt x="15985" y="13379"/>
                  </a:lnTo>
                  <a:lnTo>
                    <a:pt x="15609" y="13400"/>
                  </a:lnTo>
                  <a:lnTo>
                    <a:pt x="15150" y="13428"/>
                  </a:lnTo>
                  <a:lnTo>
                    <a:pt x="14586" y="13448"/>
                  </a:lnTo>
                  <a:lnTo>
                    <a:pt x="13940" y="13469"/>
                  </a:lnTo>
                  <a:lnTo>
                    <a:pt x="13199" y="13469"/>
                  </a:lnTo>
                  <a:lnTo>
                    <a:pt x="13199" y="13469"/>
                  </a:lnTo>
                  <a:lnTo>
                    <a:pt x="12600" y="13469"/>
                  </a:lnTo>
                  <a:lnTo>
                    <a:pt x="11942" y="13455"/>
                  </a:lnTo>
                  <a:lnTo>
                    <a:pt x="11248" y="13434"/>
                  </a:lnTo>
                  <a:lnTo>
                    <a:pt x="10520" y="13400"/>
                  </a:lnTo>
                  <a:lnTo>
                    <a:pt x="9744" y="13351"/>
                  </a:lnTo>
                  <a:lnTo>
                    <a:pt x="8921" y="13296"/>
                  </a:lnTo>
                  <a:lnTo>
                    <a:pt x="8075" y="13220"/>
                  </a:lnTo>
                  <a:lnTo>
                    <a:pt x="7182" y="13129"/>
                  </a:lnTo>
                  <a:lnTo>
                    <a:pt x="7182" y="13129"/>
                  </a:lnTo>
                  <a:lnTo>
                    <a:pt x="5959" y="12984"/>
                  </a:lnTo>
                  <a:lnTo>
                    <a:pt x="4573" y="12818"/>
                  </a:lnTo>
                  <a:lnTo>
                    <a:pt x="5713" y="11410"/>
                  </a:lnTo>
                  <a:lnTo>
                    <a:pt x="5713" y="11410"/>
                  </a:lnTo>
                  <a:lnTo>
                    <a:pt x="6759" y="11535"/>
                  </a:lnTo>
                  <a:lnTo>
                    <a:pt x="7711" y="11646"/>
                  </a:lnTo>
                  <a:lnTo>
                    <a:pt x="7711" y="11646"/>
                  </a:lnTo>
                  <a:lnTo>
                    <a:pt x="8592" y="11736"/>
                  </a:lnTo>
                  <a:lnTo>
                    <a:pt x="9450" y="11812"/>
                  </a:lnTo>
                  <a:lnTo>
                    <a:pt x="10261" y="11875"/>
                  </a:lnTo>
                  <a:lnTo>
                    <a:pt x="11037" y="11916"/>
                  </a:lnTo>
                  <a:lnTo>
                    <a:pt x="11777" y="11951"/>
                  </a:lnTo>
                  <a:lnTo>
                    <a:pt x="12471" y="11972"/>
                  </a:lnTo>
                  <a:lnTo>
                    <a:pt x="13117" y="11986"/>
                  </a:lnTo>
                  <a:lnTo>
                    <a:pt x="13728" y="11993"/>
                  </a:lnTo>
                  <a:lnTo>
                    <a:pt x="13728" y="11993"/>
                  </a:lnTo>
                  <a:lnTo>
                    <a:pt x="14457" y="11986"/>
                  </a:lnTo>
                  <a:lnTo>
                    <a:pt x="15115" y="11972"/>
                  </a:lnTo>
                  <a:lnTo>
                    <a:pt x="15667" y="11944"/>
                  </a:lnTo>
                  <a:lnTo>
                    <a:pt x="16137" y="11923"/>
                  </a:lnTo>
                  <a:lnTo>
                    <a:pt x="16502" y="11896"/>
                  </a:lnTo>
                  <a:lnTo>
                    <a:pt x="16772" y="11875"/>
                  </a:lnTo>
                  <a:lnTo>
                    <a:pt x="16984" y="11854"/>
                  </a:lnTo>
                  <a:lnTo>
                    <a:pt x="17513" y="10371"/>
                  </a:lnTo>
                  <a:lnTo>
                    <a:pt x="17513" y="10371"/>
                  </a:lnTo>
                  <a:lnTo>
                    <a:pt x="17289" y="10391"/>
                  </a:lnTo>
                  <a:lnTo>
                    <a:pt x="17031" y="10412"/>
                  </a:lnTo>
                  <a:lnTo>
                    <a:pt x="16655" y="10440"/>
                  </a:lnTo>
                  <a:lnTo>
                    <a:pt x="16196" y="10468"/>
                  </a:lnTo>
                  <a:lnTo>
                    <a:pt x="15632" y="10488"/>
                  </a:lnTo>
                  <a:lnTo>
                    <a:pt x="14986" y="10502"/>
                  </a:lnTo>
                  <a:lnTo>
                    <a:pt x="14245" y="10509"/>
                  </a:lnTo>
                  <a:lnTo>
                    <a:pt x="14245" y="10509"/>
                  </a:lnTo>
                  <a:lnTo>
                    <a:pt x="13646" y="10502"/>
                  </a:lnTo>
                  <a:lnTo>
                    <a:pt x="12988" y="10495"/>
                  </a:lnTo>
                  <a:lnTo>
                    <a:pt x="12294" y="10468"/>
                  </a:lnTo>
                  <a:lnTo>
                    <a:pt x="11566" y="10440"/>
                  </a:lnTo>
                  <a:lnTo>
                    <a:pt x="10790" y="10391"/>
                  </a:lnTo>
                  <a:lnTo>
                    <a:pt x="9967" y="10329"/>
                  </a:lnTo>
                  <a:lnTo>
                    <a:pt x="9121" y="10253"/>
                  </a:lnTo>
                  <a:lnTo>
                    <a:pt x="8228" y="10163"/>
                  </a:lnTo>
                  <a:lnTo>
                    <a:pt x="8228" y="10163"/>
                  </a:lnTo>
                  <a:lnTo>
                    <a:pt x="6853" y="10003"/>
                  </a:lnTo>
                  <a:lnTo>
                    <a:pt x="14927" y="49"/>
                  </a:lnTo>
                  <a:lnTo>
                    <a:pt x="14927" y="49"/>
                  </a:lnTo>
                  <a:lnTo>
                    <a:pt x="15750" y="91"/>
                  </a:lnTo>
                  <a:lnTo>
                    <a:pt x="16525" y="118"/>
                  </a:lnTo>
                  <a:lnTo>
                    <a:pt x="17242" y="132"/>
                  </a:lnTo>
                  <a:lnTo>
                    <a:pt x="17912" y="139"/>
                  </a:lnTo>
                  <a:lnTo>
                    <a:pt x="17912" y="139"/>
                  </a:lnTo>
                  <a:lnTo>
                    <a:pt x="18641" y="132"/>
                  </a:lnTo>
                  <a:lnTo>
                    <a:pt x="19287" y="118"/>
                  </a:lnTo>
                  <a:lnTo>
                    <a:pt x="19851" y="98"/>
                  </a:lnTo>
                  <a:lnTo>
                    <a:pt x="20322" y="70"/>
                  </a:lnTo>
                  <a:lnTo>
                    <a:pt x="20686" y="42"/>
                  </a:lnTo>
                  <a:lnTo>
                    <a:pt x="20956" y="21"/>
                  </a:lnTo>
                  <a:lnTo>
                    <a:pt x="211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1"/>
            <p:cNvSpPr/>
            <p:nvPr/>
          </p:nvSpPr>
          <p:spPr>
            <a:xfrm>
              <a:off x="-1793870" y="3713217"/>
              <a:ext cx="531606" cy="143315"/>
            </a:xfrm>
            <a:custGeom>
              <a:avLst/>
              <a:gdLst/>
              <a:ahLst/>
              <a:cxnLst/>
              <a:rect l="l" t="t" r="r" b="b"/>
              <a:pathLst>
                <a:path w="11801" h="1990" extrusionOk="0">
                  <a:moveTo>
                    <a:pt x="1141" y="0"/>
                  </a:moveTo>
                  <a:lnTo>
                    <a:pt x="1" y="1407"/>
                  </a:lnTo>
                  <a:lnTo>
                    <a:pt x="1047" y="1532"/>
                  </a:lnTo>
                  <a:lnTo>
                    <a:pt x="1999" y="1643"/>
                  </a:lnTo>
                  <a:lnTo>
                    <a:pt x="2880" y="1733"/>
                  </a:lnTo>
                  <a:lnTo>
                    <a:pt x="3738" y="1809"/>
                  </a:lnTo>
                  <a:lnTo>
                    <a:pt x="4549" y="1872"/>
                  </a:lnTo>
                  <a:lnTo>
                    <a:pt x="5325" y="1913"/>
                  </a:lnTo>
                  <a:lnTo>
                    <a:pt x="6065" y="1948"/>
                  </a:lnTo>
                  <a:lnTo>
                    <a:pt x="6759" y="1969"/>
                  </a:lnTo>
                  <a:lnTo>
                    <a:pt x="7405" y="1983"/>
                  </a:lnTo>
                  <a:lnTo>
                    <a:pt x="8016" y="1990"/>
                  </a:lnTo>
                  <a:lnTo>
                    <a:pt x="8745" y="1983"/>
                  </a:lnTo>
                  <a:lnTo>
                    <a:pt x="9403" y="1969"/>
                  </a:lnTo>
                  <a:lnTo>
                    <a:pt x="9955" y="1941"/>
                  </a:lnTo>
                  <a:lnTo>
                    <a:pt x="10425" y="1920"/>
                  </a:lnTo>
                  <a:lnTo>
                    <a:pt x="10790" y="1893"/>
                  </a:lnTo>
                  <a:lnTo>
                    <a:pt x="11060" y="1872"/>
                  </a:lnTo>
                  <a:lnTo>
                    <a:pt x="11272" y="1851"/>
                  </a:lnTo>
                  <a:lnTo>
                    <a:pt x="11801" y="368"/>
                  </a:lnTo>
                  <a:lnTo>
                    <a:pt x="11577" y="388"/>
                  </a:lnTo>
                  <a:lnTo>
                    <a:pt x="11319" y="409"/>
                  </a:lnTo>
                  <a:lnTo>
                    <a:pt x="10943" y="437"/>
                  </a:lnTo>
                  <a:lnTo>
                    <a:pt x="10484" y="465"/>
                  </a:lnTo>
                  <a:lnTo>
                    <a:pt x="9920" y="485"/>
                  </a:lnTo>
                  <a:lnTo>
                    <a:pt x="9274" y="499"/>
                  </a:lnTo>
                  <a:lnTo>
                    <a:pt x="8533" y="506"/>
                  </a:lnTo>
                  <a:lnTo>
                    <a:pt x="7934" y="499"/>
                  </a:lnTo>
                  <a:lnTo>
                    <a:pt x="7276" y="492"/>
                  </a:lnTo>
                  <a:lnTo>
                    <a:pt x="6582" y="465"/>
                  </a:lnTo>
                  <a:lnTo>
                    <a:pt x="5854" y="437"/>
                  </a:lnTo>
                  <a:lnTo>
                    <a:pt x="5078" y="388"/>
                  </a:lnTo>
                  <a:lnTo>
                    <a:pt x="4255" y="326"/>
                  </a:lnTo>
                  <a:lnTo>
                    <a:pt x="3409" y="250"/>
                  </a:lnTo>
                  <a:lnTo>
                    <a:pt x="2516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1"/>
            <p:cNvSpPr/>
            <p:nvPr/>
          </p:nvSpPr>
          <p:spPr>
            <a:xfrm>
              <a:off x="-1793870" y="3713217"/>
              <a:ext cx="531606" cy="143315"/>
            </a:xfrm>
            <a:custGeom>
              <a:avLst/>
              <a:gdLst/>
              <a:ahLst/>
              <a:cxnLst/>
              <a:rect l="l" t="t" r="r" b="b"/>
              <a:pathLst>
                <a:path w="11801" h="1990" fill="none" extrusionOk="0">
                  <a:moveTo>
                    <a:pt x="1141" y="0"/>
                  </a:moveTo>
                  <a:lnTo>
                    <a:pt x="1141" y="0"/>
                  </a:lnTo>
                  <a:lnTo>
                    <a:pt x="2516" y="160"/>
                  </a:lnTo>
                  <a:lnTo>
                    <a:pt x="2516" y="160"/>
                  </a:lnTo>
                  <a:lnTo>
                    <a:pt x="3409" y="250"/>
                  </a:lnTo>
                  <a:lnTo>
                    <a:pt x="4255" y="326"/>
                  </a:lnTo>
                  <a:lnTo>
                    <a:pt x="5078" y="388"/>
                  </a:lnTo>
                  <a:lnTo>
                    <a:pt x="5854" y="437"/>
                  </a:lnTo>
                  <a:lnTo>
                    <a:pt x="6582" y="465"/>
                  </a:lnTo>
                  <a:lnTo>
                    <a:pt x="7276" y="492"/>
                  </a:lnTo>
                  <a:lnTo>
                    <a:pt x="7934" y="499"/>
                  </a:lnTo>
                  <a:lnTo>
                    <a:pt x="8533" y="506"/>
                  </a:lnTo>
                  <a:lnTo>
                    <a:pt x="8533" y="506"/>
                  </a:lnTo>
                  <a:lnTo>
                    <a:pt x="9274" y="499"/>
                  </a:lnTo>
                  <a:lnTo>
                    <a:pt x="9920" y="485"/>
                  </a:lnTo>
                  <a:lnTo>
                    <a:pt x="10484" y="465"/>
                  </a:lnTo>
                  <a:lnTo>
                    <a:pt x="10943" y="437"/>
                  </a:lnTo>
                  <a:lnTo>
                    <a:pt x="11319" y="409"/>
                  </a:lnTo>
                  <a:lnTo>
                    <a:pt x="11577" y="388"/>
                  </a:lnTo>
                  <a:lnTo>
                    <a:pt x="11801" y="368"/>
                  </a:lnTo>
                  <a:lnTo>
                    <a:pt x="11272" y="1851"/>
                  </a:lnTo>
                  <a:lnTo>
                    <a:pt x="11272" y="1851"/>
                  </a:lnTo>
                  <a:lnTo>
                    <a:pt x="11060" y="1872"/>
                  </a:lnTo>
                  <a:lnTo>
                    <a:pt x="10790" y="1893"/>
                  </a:lnTo>
                  <a:lnTo>
                    <a:pt x="10425" y="1920"/>
                  </a:lnTo>
                  <a:lnTo>
                    <a:pt x="9955" y="1941"/>
                  </a:lnTo>
                  <a:lnTo>
                    <a:pt x="9403" y="1969"/>
                  </a:lnTo>
                  <a:lnTo>
                    <a:pt x="8745" y="1983"/>
                  </a:lnTo>
                  <a:lnTo>
                    <a:pt x="8016" y="1990"/>
                  </a:lnTo>
                  <a:lnTo>
                    <a:pt x="8016" y="1990"/>
                  </a:lnTo>
                  <a:lnTo>
                    <a:pt x="7405" y="1983"/>
                  </a:lnTo>
                  <a:lnTo>
                    <a:pt x="6759" y="1969"/>
                  </a:lnTo>
                  <a:lnTo>
                    <a:pt x="6065" y="1948"/>
                  </a:lnTo>
                  <a:lnTo>
                    <a:pt x="5325" y="1913"/>
                  </a:lnTo>
                  <a:lnTo>
                    <a:pt x="4549" y="1872"/>
                  </a:lnTo>
                  <a:lnTo>
                    <a:pt x="3738" y="1809"/>
                  </a:lnTo>
                  <a:lnTo>
                    <a:pt x="2880" y="1733"/>
                  </a:lnTo>
                  <a:lnTo>
                    <a:pt x="1999" y="1643"/>
                  </a:lnTo>
                  <a:lnTo>
                    <a:pt x="1999" y="1643"/>
                  </a:lnTo>
                  <a:lnTo>
                    <a:pt x="1047" y="1532"/>
                  </a:lnTo>
                  <a:lnTo>
                    <a:pt x="1" y="1407"/>
                  </a:lnTo>
                  <a:lnTo>
                    <a:pt x="11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1"/>
            <p:cNvSpPr/>
            <p:nvPr/>
          </p:nvSpPr>
          <p:spPr>
            <a:xfrm>
              <a:off x="-1999817" y="4118535"/>
              <a:ext cx="643323" cy="164848"/>
            </a:xfrm>
            <a:custGeom>
              <a:avLst/>
              <a:gdLst/>
              <a:ahLst/>
              <a:cxnLst/>
              <a:rect l="l" t="t" r="r" b="b"/>
              <a:pathLst>
                <a:path w="14281" h="2289" extrusionOk="0">
                  <a:moveTo>
                    <a:pt x="1141" y="1"/>
                  </a:moveTo>
                  <a:lnTo>
                    <a:pt x="1" y="1408"/>
                  </a:lnTo>
                  <a:lnTo>
                    <a:pt x="2434" y="1706"/>
                  </a:lnTo>
                  <a:lnTo>
                    <a:pt x="3515" y="1831"/>
                  </a:lnTo>
                  <a:lnTo>
                    <a:pt x="4479" y="1942"/>
                  </a:lnTo>
                  <a:lnTo>
                    <a:pt x="5360" y="2032"/>
                  </a:lnTo>
                  <a:lnTo>
                    <a:pt x="6218" y="2108"/>
                  </a:lnTo>
                  <a:lnTo>
                    <a:pt x="7029" y="2171"/>
                  </a:lnTo>
                  <a:lnTo>
                    <a:pt x="7805" y="2212"/>
                  </a:lnTo>
                  <a:lnTo>
                    <a:pt x="8545" y="2247"/>
                  </a:lnTo>
                  <a:lnTo>
                    <a:pt x="9239" y="2268"/>
                  </a:lnTo>
                  <a:lnTo>
                    <a:pt x="9885" y="2281"/>
                  </a:lnTo>
                  <a:lnTo>
                    <a:pt x="10496" y="2288"/>
                  </a:lnTo>
                  <a:lnTo>
                    <a:pt x="11225" y="2281"/>
                  </a:lnTo>
                  <a:lnTo>
                    <a:pt x="11883" y="2261"/>
                  </a:lnTo>
                  <a:lnTo>
                    <a:pt x="12435" y="2240"/>
                  </a:lnTo>
                  <a:lnTo>
                    <a:pt x="12905" y="2219"/>
                  </a:lnTo>
                  <a:lnTo>
                    <a:pt x="13270" y="2191"/>
                  </a:lnTo>
                  <a:lnTo>
                    <a:pt x="13540" y="2171"/>
                  </a:lnTo>
                  <a:lnTo>
                    <a:pt x="13752" y="2150"/>
                  </a:lnTo>
                  <a:lnTo>
                    <a:pt x="14281" y="666"/>
                  </a:lnTo>
                  <a:lnTo>
                    <a:pt x="14057" y="687"/>
                  </a:lnTo>
                  <a:lnTo>
                    <a:pt x="13799" y="708"/>
                  </a:lnTo>
                  <a:lnTo>
                    <a:pt x="13423" y="736"/>
                  </a:lnTo>
                  <a:lnTo>
                    <a:pt x="12964" y="763"/>
                  </a:lnTo>
                  <a:lnTo>
                    <a:pt x="12400" y="784"/>
                  </a:lnTo>
                  <a:lnTo>
                    <a:pt x="11754" y="798"/>
                  </a:lnTo>
                  <a:lnTo>
                    <a:pt x="11013" y="805"/>
                  </a:lnTo>
                  <a:lnTo>
                    <a:pt x="10414" y="798"/>
                  </a:lnTo>
                  <a:lnTo>
                    <a:pt x="9767" y="791"/>
                  </a:lnTo>
                  <a:lnTo>
                    <a:pt x="9074" y="763"/>
                  </a:lnTo>
                  <a:lnTo>
                    <a:pt x="8334" y="729"/>
                  </a:lnTo>
                  <a:lnTo>
                    <a:pt x="7558" y="687"/>
                  </a:lnTo>
                  <a:lnTo>
                    <a:pt x="6735" y="625"/>
                  </a:lnTo>
                  <a:lnTo>
                    <a:pt x="5889" y="548"/>
                  </a:lnTo>
                  <a:lnTo>
                    <a:pt x="4996" y="458"/>
                  </a:lnTo>
                  <a:lnTo>
                    <a:pt x="3221" y="257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1"/>
            <p:cNvSpPr/>
            <p:nvPr/>
          </p:nvSpPr>
          <p:spPr>
            <a:xfrm>
              <a:off x="-1999817" y="4118535"/>
              <a:ext cx="643323" cy="164848"/>
            </a:xfrm>
            <a:custGeom>
              <a:avLst/>
              <a:gdLst/>
              <a:ahLst/>
              <a:cxnLst/>
              <a:rect l="l" t="t" r="r" b="b"/>
              <a:pathLst>
                <a:path w="14281" h="2289" fill="none" extrusionOk="0">
                  <a:moveTo>
                    <a:pt x="1141" y="1"/>
                  </a:moveTo>
                  <a:lnTo>
                    <a:pt x="1141" y="1"/>
                  </a:lnTo>
                  <a:lnTo>
                    <a:pt x="3221" y="257"/>
                  </a:lnTo>
                  <a:lnTo>
                    <a:pt x="4996" y="458"/>
                  </a:lnTo>
                  <a:lnTo>
                    <a:pt x="4996" y="458"/>
                  </a:lnTo>
                  <a:lnTo>
                    <a:pt x="5889" y="548"/>
                  </a:lnTo>
                  <a:lnTo>
                    <a:pt x="6735" y="625"/>
                  </a:lnTo>
                  <a:lnTo>
                    <a:pt x="7558" y="687"/>
                  </a:lnTo>
                  <a:lnTo>
                    <a:pt x="8334" y="729"/>
                  </a:lnTo>
                  <a:lnTo>
                    <a:pt x="9074" y="763"/>
                  </a:lnTo>
                  <a:lnTo>
                    <a:pt x="9767" y="791"/>
                  </a:lnTo>
                  <a:lnTo>
                    <a:pt x="10414" y="798"/>
                  </a:lnTo>
                  <a:lnTo>
                    <a:pt x="11013" y="805"/>
                  </a:lnTo>
                  <a:lnTo>
                    <a:pt x="11013" y="805"/>
                  </a:lnTo>
                  <a:lnTo>
                    <a:pt x="11754" y="798"/>
                  </a:lnTo>
                  <a:lnTo>
                    <a:pt x="12400" y="784"/>
                  </a:lnTo>
                  <a:lnTo>
                    <a:pt x="12964" y="763"/>
                  </a:lnTo>
                  <a:lnTo>
                    <a:pt x="13423" y="736"/>
                  </a:lnTo>
                  <a:lnTo>
                    <a:pt x="13799" y="708"/>
                  </a:lnTo>
                  <a:lnTo>
                    <a:pt x="14057" y="687"/>
                  </a:lnTo>
                  <a:lnTo>
                    <a:pt x="14281" y="666"/>
                  </a:lnTo>
                  <a:lnTo>
                    <a:pt x="13752" y="2150"/>
                  </a:lnTo>
                  <a:lnTo>
                    <a:pt x="13752" y="2150"/>
                  </a:lnTo>
                  <a:lnTo>
                    <a:pt x="13540" y="2171"/>
                  </a:lnTo>
                  <a:lnTo>
                    <a:pt x="13270" y="2191"/>
                  </a:lnTo>
                  <a:lnTo>
                    <a:pt x="12905" y="2219"/>
                  </a:lnTo>
                  <a:lnTo>
                    <a:pt x="12435" y="2240"/>
                  </a:lnTo>
                  <a:lnTo>
                    <a:pt x="11883" y="2261"/>
                  </a:lnTo>
                  <a:lnTo>
                    <a:pt x="11225" y="2281"/>
                  </a:lnTo>
                  <a:lnTo>
                    <a:pt x="10496" y="2288"/>
                  </a:lnTo>
                  <a:lnTo>
                    <a:pt x="10496" y="2288"/>
                  </a:lnTo>
                  <a:lnTo>
                    <a:pt x="9885" y="2281"/>
                  </a:lnTo>
                  <a:lnTo>
                    <a:pt x="9239" y="2268"/>
                  </a:lnTo>
                  <a:lnTo>
                    <a:pt x="8545" y="2247"/>
                  </a:lnTo>
                  <a:lnTo>
                    <a:pt x="7805" y="2212"/>
                  </a:lnTo>
                  <a:lnTo>
                    <a:pt x="7029" y="2171"/>
                  </a:lnTo>
                  <a:lnTo>
                    <a:pt x="6218" y="2108"/>
                  </a:lnTo>
                  <a:lnTo>
                    <a:pt x="5360" y="2032"/>
                  </a:lnTo>
                  <a:lnTo>
                    <a:pt x="4479" y="1942"/>
                  </a:lnTo>
                  <a:lnTo>
                    <a:pt x="4479" y="1942"/>
                  </a:lnTo>
                  <a:lnTo>
                    <a:pt x="3515" y="1831"/>
                  </a:lnTo>
                  <a:lnTo>
                    <a:pt x="2434" y="1706"/>
                  </a:lnTo>
                  <a:lnTo>
                    <a:pt x="1" y="1408"/>
                  </a:lnTo>
                  <a:lnTo>
                    <a:pt x="1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1"/>
            <p:cNvSpPr/>
            <p:nvPr/>
          </p:nvSpPr>
          <p:spPr>
            <a:xfrm>
              <a:off x="-1896574" y="3915876"/>
              <a:ext cx="587194" cy="153829"/>
            </a:xfrm>
            <a:custGeom>
              <a:avLst/>
              <a:gdLst/>
              <a:ahLst/>
              <a:cxnLst/>
              <a:rect l="l" t="t" r="r" b="b"/>
              <a:pathLst>
                <a:path w="13035" h="2136" extrusionOk="0">
                  <a:moveTo>
                    <a:pt x="1141" y="1"/>
                  </a:moveTo>
                  <a:lnTo>
                    <a:pt x="1" y="1408"/>
                  </a:lnTo>
                  <a:lnTo>
                    <a:pt x="1728" y="1616"/>
                  </a:lnTo>
                  <a:lnTo>
                    <a:pt x="3233" y="1789"/>
                  </a:lnTo>
                  <a:lnTo>
                    <a:pt x="4114" y="1886"/>
                  </a:lnTo>
                  <a:lnTo>
                    <a:pt x="4972" y="1955"/>
                  </a:lnTo>
                  <a:lnTo>
                    <a:pt x="5783" y="2018"/>
                  </a:lnTo>
                  <a:lnTo>
                    <a:pt x="6559" y="2066"/>
                  </a:lnTo>
                  <a:lnTo>
                    <a:pt x="7299" y="2101"/>
                  </a:lnTo>
                  <a:lnTo>
                    <a:pt x="7993" y="2122"/>
                  </a:lnTo>
                  <a:lnTo>
                    <a:pt x="8639" y="2136"/>
                  </a:lnTo>
                  <a:lnTo>
                    <a:pt x="9250" y="2136"/>
                  </a:lnTo>
                  <a:lnTo>
                    <a:pt x="9979" y="2129"/>
                  </a:lnTo>
                  <a:lnTo>
                    <a:pt x="10637" y="2115"/>
                  </a:lnTo>
                  <a:lnTo>
                    <a:pt x="11189" y="2094"/>
                  </a:lnTo>
                  <a:lnTo>
                    <a:pt x="11659" y="2066"/>
                  </a:lnTo>
                  <a:lnTo>
                    <a:pt x="12024" y="2045"/>
                  </a:lnTo>
                  <a:lnTo>
                    <a:pt x="12294" y="2018"/>
                  </a:lnTo>
                  <a:lnTo>
                    <a:pt x="12506" y="1997"/>
                  </a:lnTo>
                  <a:lnTo>
                    <a:pt x="13035" y="520"/>
                  </a:lnTo>
                  <a:lnTo>
                    <a:pt x="13035" y="520"/>
                  </a:lnTo>
                  <a:lnTo>
                    <a:pt x="12811" y="541"/>
                  </a:lnTo>
                  <a:lnTo>
                    <a:pt x="12553" y="562"/>
                  </a:lnTo>
                  <a:lnTo>
                    <a:pt x="12177" y="583"/>
                  </a:lnTo>
                  <a:lnTo>
                    <a:pt x="11718" y="611"/>
                  </a:lnTo>
                  <a:lnTo>
                    <a:pt x="11154" y="631"/>
                  </a:lnTo>
                  <a:lnTo>
                    <a:pt x="10508" y="652"/>
                  </a:lnTo>
                  <a:lnTo>
                    <a:pt x="9168" y="652"/>
                  </a:lnTo>
                  <a:lnTo>
                    <a:pt x="8510" y="638"/>
                  </a:lnTo>
                  <a:lnTo>
                    <a:pt x="7816" y="617"/>
                  </a:lnTo>
                  <a:lnTo>
                    <a:pt x="7088" y="583"/>
                  </a:lnTo>
                  <a:lnTo>
                    <a:pt x="6312" y="534"/>
                  </a:lnTo>
                  <a:lnTo>
                    <a:pt x="5489" y="479"/>
                  </a:lnTo>
                  <a:lnTo>
                    <a:pt x="4643" y="403"/>
                  </a:lnTo>
                  <a:lnTo>
                    <a:pt x="3750" y="312"/>
                  </a:lnTo>
                  <a:lnTo>
                    <a:pt x="2527" y="167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1"/>
            <p:cNvSpPr/>
            <p:nvPr/>
          </p:nvSpPr>
          <p:spPr>
            <a:xfrm>
              <a:off x="-1896574" y="3915876"/>
              <a:ext cx="587194" cy="153829"/>
            </a:xfrm>
            <a:custGeom>
              <a:avLst/>
              <a:gdLst/>
              <a:ahLst/>
              <a:cxnLst/>
              <a:rect l="l" t="t" r="r" b="b"/>
              <a:pathLst>
                <a:path w="13035" h="2136" fill="none" extrusionOk="0">
                  <a:moveTo>
                    <a:pt x="1141" y="1"/>
                  </a:moveTo>
                  <a:lnTo>
                    <a:pt x="1141" y="1"/>
                  </a:lnTo>
                  <a:lnTo>
                    <a:pt x="2527" y="167"/>
                  </a:lnTo>
                  <a:lnTo>
                    <a:pt x="3750" y="312"/>
                  </a:lnTo>
                  <a:lnTo>
                    <a:pt x="3750" y="312"/>
                  </a:lnTo>
                  <a:lnTo>
                    <a:pt x="4643" y="403"/>
                  </a:lnTo>
                  <a:lnTo>
                    <a:pt x="5489" y="479"/>
                  </a:lnTo>
                  <a:lnTo>
                    <a:pt x="6312" y="534"/>
                  </a:lnTo>
                  <a:lnTo>
                    <a:pt x="7088" y="583"/>
                  </a:lnTo>
                  <a:lnTo>
                    <a:pt x="7816" y="617"/>
                  </a:lnTo>
                  <a:lnTo>
                    <a:pt x="8510" y="638"/>
                  </a:lnTo>
                  <a:lnTo>
                    <a:pt x="9168" y="652"/>
                  </a:lnTo>
                  <a:lnTo>
                    <a:pt x="9767" y="652"/>
                  </a:lnTo>
                  <a:lnTo>
                    <a:pt x="9767" y="652"/>
                  </a:lnTo>
                  <a:lnTo>
                    <a:pt x="10508" y="652"/>
                  </a:lnTo>
                  <a:lnTo>
                    <a:pt x="11154" y="631"/>
                  </a:lnTo>
                  <a:lnTo>
                    <a:pt x="11718" y="611"/>
                  </a:lnTo>
                  <a:lnTo>
                    <a:pt x="12177" y="583"/>
                  </a:lnTo>
                  <a:lnTo>
                    <a:pt x="12553" y="562"/>
                  </a:lnTo>
                  <a:lnTo>
                    <a:pt x="12811" y="541"/>
                  </a:lnTo>
                  <a:lnTo>
                    <a:pt x="13035" y="520"/>
                  </a:lnTo>
                  <a:lnTo>
                    <a:pt x="12506" y="1997"/>
                  </a:lnTo>
                  <a:lnTo>
                    <a:pt x="12506" y="1997"/>
                  </a:lnTo>
                  <a:lnTo>
                    <a:pt x="12294" y="2018"/>
                  </a:lnTo>
                  <a:lnTo>
                    <a:pt x="12024" y="2045"/>
                  </a:lnTo>
                  <a:lnTo>
                    <a:pt x="11659" y="2066"/>
                  </a:lnTo>
                  <a:lnTo>
                    <a:pt x="11189" y="2094"/>
                  </a:lnTo>
                  <a:lnTo>
                    <a:pt x="10637" y="2115"/>
                  </a:lnTo>
                  <a:lnTo>
                    <a:pt x="9979" y="2129"/>
                  </a:lnTo>
                  <a:lnTo>
                    <a:pt x="9250" y="2136"/>
                  </a:lnTo>
                  <a:lnTo>
                    <a:pt x="9250" y="2136"/>
                  </a:lnTo>
                  <a:lnTo>
                    <a:pt x="8639" y="2136"/>
                  </a:lnTo>
                  <a:lnTo>
                    <a:pt x="7993" y="2122"/>
                  </a:lnTo>
                  <a:lnTo>
                    <a:pt x="7299" y="2101"/>
                  </a:lnTo>
                  <a:lnTo>
                    <a:pt x="6559" y="2066"/>
                  </a:lnTo>
                  <a:lnTo>
                    <a:pt x="5783" y="2018"/>
                  </a:lnTo>
                  <a:lnTo>
                    <a:pt x="4972" y="1955"/>
                  </a:lnTo>
                  <a:lnTo>
                    <a:pt x="4114" y="1886"/>
                  </a:lnTo>
                  <a:lnTo>
                    <a:pt x="3233" y="1789"/>
                  </a:lnTo>
                  <a:lnTo>
                    <a:pt x="3233" y="1789"/>
                  </a:lnTo>
                  <a:lnTo>
                    <a:pt x="1728" y="1616"/>
                  </a:lnTo>
                  <a:lnTo>
                    <a:pt x="1" y="1408"/>
                  </a:lnTo>
                  <a:lnTo>
                    <a:pt x="1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80" name="Google Shape;4280;p21"/>
            <p:cNvGrpSpPr/>
            <p:nvPr/>
          </p:nvGrpSpPr>
          <p:grpSpPr>
            <a:xfrm>
              <a:off x="-2582676" y="2855441"/>
              <a:ext cx="1488820" cy="893593"/>
              <a:chOff x="-2916759" y="933100"/>
              <a:chExt cx="1488820" cy="893593"/>
            </a:xfrm>
          </p:grpSpPr>
          <p:sp>
            <p:nvSpPr>
              <p:cNvPr id="4281" name="Google Shape;4281;p21"/>
              <p:cNvSpPr/>
              <p:nvPr/>
            </p:nvSpPr>
            <p:spPr>
              <a:xfrm>
                <a:off x="-2916759" y="933100"/>
                <a:ext cx="1488820" cy="893593"/>
              </a:xfrm>
              <a:custGeom>
                <a:avLst/>
                <a:gdLst/>
                <a:ahLst/>
                <a:cxnLst/>
                <a:rect l="l" t="t" r="r" b="b"/>
                <a:pathLst>
                  <a:path w="33050" h="12408" extrusionOk="0">
                    <a:moveTo>
                      <a:pt x="10884" y="2253"/>
                    </a:moveTo>
                    <a:lnTo>
                      <a:pt x="10884" y="2253"/>
                    </a:lnTo>
                    <a:lnTo>
                      <a:pt x="10884" y="2253"/>
                    </a:lnTo>
                    <a:close/>
                    <a:moveTo>
                      <a:pt x="7675" y="901"/>
                    </a:moveTo>
                    <a:lnTo>
                      <a:pt x="7581" y="1456"/>
                    </a:lnTo>
                    <a:lnTo>
                      <a:pt x="8310" y="1643"/>
                    </a:lnTo>
                    <a:lnTo>
                      <a:pt x="7522" y="1795"/>
                    </a:lnTo>
                    <a:lnTo>
                      <a:pt x="7428" y="2343"/>
                    </a:lnTo>
                    <a:lnTo>
                      <a:pt x="7029" y="1885"/>
                    </a:lnTo>
                    <a:lnTo>
                      <a:pt x="6371" y="2010"/>
                    </a:lnTo>
                    <a:lnTo>
                      <a:pt x="6159" y="2052"/>
                    </a:lnTo>
                    <a:lnTo>
                      <a:pt x="6065" y="2066"/>
                    </a:lnTo>
                    <a:lnTo>
                      <a:pt x="6077" y="2052"/>
                    </a:lnTo>
                    <a:lnTo>
                      <a:pt x="6112" y="2017"/>
                    </a:lnTo>
                    <a:lnTo>
                      <a:pt x="6265" y="1906"/>
                    </a:lnTo>
                    <a:lnTo>
                      <a:pt x="6747" y="1560"/>
                    </a:lnTo>
                    <a:lnTo>
                      <a:pt x="6394" y="1158"/>
                    </a:lnTo>
                    <a:lnTo>
                      <a:pt x="7064" y="1331"/>
                    </a:lnTo>
                    <a:lnTo>
                      <a:pt x="7675" y="901"/>
                    </a:lnTo>
                    <a:close/>
                    <a:moveTo>
                      <a:pt x="11542" y="1262"/>
                    </a:moveTo>
                    <a:lnTo>
                      <a:pt x="11436" y="1816"/>
                    </a:lnTo>
                    <a:lnTo>
                      <a:pt x="12177" y="2003"/>
                    </a:lnTo>
                    <a:lnTo>
                      <a:pt x="11377" y="2156"/>
                    </a:lnTo>
                    <a:lnTo>
                      <a:pt x="11283" y="2703"/>
                    </a:lnTo>
                    <a:lnTo>
                      <a:pt x="10884" y="2253"/>
                    </a:lnTo>
                    <a:lnTo>
                      <a:pt x="10226" y="2378"/>
                    </a:lnTo>
                    <a:lnTo>
                      <a:pt x="10014" y="2412"/>
                    </a:lnTo>
                    <a:lnTo>
                      <a:pt x="9932" y="2426"/>
                    </a:lnTo>
                    <a:lnTo>
                      <a:pt x="9932" y="2412"/>
                    </a:lnTo>
                    <a:lnTo>
                      <a:pt x="9967" y="2385"/>
                    </a:lnTo>
                    <a:lnTo>
                      <a:pt x="10120" y="2274"/>
                    </a:lnTo>
                    <a:lnTo>
                      <a:pt x="10602" y="1927"/>
                    </a:lnTo>
                    <a:lnTo>
                      <a:pt x="10249" y="1525"/>
                    </a:lnTo>
                    <a:lnTo>
                      <a:pt x="10931" y="1691"/>
                    </a:lnTo>
                    <a:lnTo>
                      <a:pt x="11542" y="1262"/>
                    </a:lnTo>
                    <a:close/>
                    <a:moveTo>
                      <a:pt x="4514" y="3022"/>
                    </a:moveTo>
                    <a:lnTo>
                      <a:pt x="4514" y="3022"/>
                    </a:lnTo>
                    <a:lnTo>
                      <a:pt x="4514" y="3022"/>
                    </a:lnTo>
                    <a:close/>
                    <a:moveTo>
                      <a:pt x="15397" y="1629"/>
                    </a:moveTo>
                    <a:lnTo>
                      <a:pt x="15303" y="2184"/>
                    </a:lnTo>
                    <a:lnTo>
                      <a:pt x="16032" y="2371"/>
                    </a:lnTo>
                    <a:lnTo>
                      <a:pt x="15244" y="2523"/>
                    </a:lnTo>
                    <a:lnTo>
                      <a:pt x="15138" y="3071"/>
                    </a:lnTo>
                    <a:lnTo>
                      <a:pt x="14751" y="2613"/>
                    </a:lnTo>
                    <a:lnTo>
                      <a:pt x="14092" y="2738"/>
                    </a:lnTo>
                    <a:lnTo>
                      <a:pt x="13881" y="2780"/>
                    </a:lnTo>
                    <a:lnTo>
                      <a:pt x="13787" y="2794"/>
                    </a:lnTo>
                    <a:lnTo>
                      <a:pt x="13799" y="2780"/>
                    </a:lnTo>
                    <a:lnTo>
                      <a:pt x="13834" y="2745"/>
                    </a:lnTo>
                    <a:lnTo>
                      <a:pt x="13975" y="2634"/>
                    </a:lnTo>
                    <a:lnTo>
                      <a:pt x="14468" y="2287"/>
                    </a:lnTo>
                    <a:lnTo>
                      <a:pt x="14116" y="1885"/>
                    </a:lnTo>
                    <a:lnTo>
                      <a:pt x="14786" y="2059"/>
                    </a:lnTo>
                    <a:lnTo>
                      <a:pt x="15397" y="1629"/>
                    </a:lnTo>
                    <a:close/>
                    <a:moveTo>
                      <a:pt x="19264" y="1989"/>
                    </a:moveTo>
                    <a:lnTo>
                      <a:pt x="19158" y="2544"/>
                    </a:lnTo>
                    <a:lnTo>
                      <a:pt x="19898" y="2731"/>
                    </a:lnTo>
                    <a:lnTo>
                      <a:pt x="19099" y="2884"/>
                    </a:lnTo>
                    <a:lnTo>
                      <a:pt x="19005" y="3431"/>
                    </a:lnTo>
                    <a:lnTo>
                      <a:pt x="18606" y="2981"/>
                    </a:lnTo>
                    <a:lnTo>
                      <a:pt x="17947" y="3105"/>
                    </a:lnTo>
                    <a:lnTo>
                      <a:pt x="17736" y="3140"/>
                    </a:lnTo>
                    <a:lnTo>
                      <a:pt x="17654" y="3154"/>
                    </a:lnTo>
                    <a:lnTo>
                      <a:pt x="17654" y="3140"/>
                    </a:lnTo>
                    <a:lnTo>
                      <a:pt x="17689" y="3112"/>
                    </a:lnTo>
                    <a:lnTo>
                      <a:pt x="17842" y="3001"/>
                    </a:lnTo>
                    <a:lnTo>
                      <a:pt x="18323" y="2655"/>
                    </a:lnTo>
                    <a:lnTo>
                      <a:pt x="17971" y="2253"/>
                    </a:lnTo>
                    <a:lnTo>
                      <a:pt x="18653" y="2419"/>
                    </a:lnTo>
                    <a:lnTo>
                      <a:pt x="19264" y="1989"/>
                    </a:lnTo>
                    <a:close/>
                    <a:moveTo>
                      <a:pt x="5160" y="2038"/>
                    </a:moveTo>
                    <a:lnTo>
                      <a:pt x="5066" y="2592"/>
                    </a:lnTo>
                    <a:lnTo>
                      <a:pt x="5807" y="2773"/>
                    </a:lnTo>
                    <a:lnTo>
                      <a:pt x="5007" y="2932"/>
                    </a:lnTo>
                    <a:lnTo>
                      <a:pt x="4913" y="3473"/>
                    </a:lnTo>
                    <a:lnTo>
                      <a:pt x="4514" y="3022"/>
                    </a:lnTo>
                    <a:lnTo>
                      <a:pt x="3856" y="3147"/>
                    </a:lnTo>
                    <a:lnTo>
                      <a:pt x="3644" y="3189"/>
                    </a:lnTo>
                    <a:lnTo>
                      <a:pt x="3550" y="3196"/>
                    </a:lnTo>
                    <a:lnTo>
                      <a:pt x="3562" y="3189"/>
                    </a:lnTo>
                    <a:lnTo>
                      <a:pt x="3597" y="3154"/>
                    </a:lnTo>
                    <a:lnTo>
                      <a:pt x="3750" y="3043"/>
                    </a:lnTo>
                    <a:lnTo>
                      <a:pt x="4232" y="2696"/>
                    </a:lnTo>
                    <a:lnTo>
                      <a:pt x="3879" y="2294"/>
                    </a:lnTo>
                    <a:lnTo>
                      <a:pt x="4561" y="2461"/>
                    </a:lnTo>
                    <a:lnTo>
                      <a:pt x="5160" y="2038"/>
                    </a:lnTo>
                    <a:close/>
                    <a:moveTo>
                      <a:pt x="23119" y="2357"/>
                    </a:moveTo>
                    <a:lnTo>
                      <a:pt x="23025" y="2911"/>
                    </a:lnTo>
                    <a:lnTo>
                      <a:pt x="23753" y="3092"/>
                    </a:lnTo>
                    <a:lnTo>
                      <a:pt x="22966" y="3251"/>
                    </a:lnTo>
                    <a:lnTo>
                      <a:pt x="22860" y="3799"/>
                    </a:lnTo>
                    <a:lnTo>
                      <a:pt x="22472" y="3341"/>
                    </a:lnTo>
                    <a:lnTo>
                      <a:pt x="21814" y="3466"/>
                    </a:lnTo>
                    <a:lnTo>
                      <a:pt x="21603" y="3507"/>
                    </a:lnTo>
                    <a:lnTo>
                      <a:pt x="21508" y="3521"/>
                    </a:lnTo>
                    <a:lnTo>
                      <a:pt x="21520" y="3507"/>
                    </a:lnTo>
                    <a:lnTo>
                      <a:pt x="21556" y="3473"/>
                    </a:lnTo>
                    <a:lnTo>
                      <a:pt x="21697" y="3362"/>
                    </a:lnTo>
                    <a:lnTo>
                      <a:pt x="22178" y="3015"/>
                    </a:lnTo>
                    <a:lnTo>
                      <a:pt x="21838" y="2613"/>
                    </a:lnTo>
                    <a:lnTo>
                      <a:pt x="22507" y="2787"/>
                    </a:lnTo>
                    <a:lnTo>
                      <a:pt x="23119" y="2357"/>
                    </a:lnTo>
                    <a:close/>
                    <a:moveTo>
                      <a:pt x="9027" y="2398"/>
                    </a:moveTo>
                    <a:lnTo>
                      <a:pt x="8933" y="2953"/>
                    </a:lnTo>
                    <a:lnTo>
                      <a:pt x="9661" y="3140"/>
                    </a:lnTo>
                    <a:lnTo>
                      <a:pt x="8862" y="3293"/>
                    </a:lnTo>
                    <a:lnTo>
                      <a:pt x="8768" y="3840"/>
                    </a:lnTo>
                    <a:lnTo>
                      <a:pt x="8380" y="3390"/>
                    </a:lnTo>
                    <a:lnTo>
                      <a:pt x="7722" y="3514"/>
                    </a:lnTo>
                    <a:lnTo>
                      <a:pt x="7499" y="3549"/>
                    </a:lnTo>
                    <a:lnTo>
                      <a:pt x="7417" y="3563"/>
                    </a:lnTo>
                    <a:lnTo>
                      <a:pt x="7428" y="3549"/>
                    </a:lnTo>
                    <a:lnTo>
                      <a:pt x="7464" y="3521"/>
                    </a:lnTo>
                    <a:lnTo>
                      <a:pt x="7605" y="3410"/>
                    </a:lnTo>
                    <a:lnTo>
                      <a:pt x="8087" y="3057"/>
                    </a:lnTo>
                    <a:lnTo>
                      <a:pt x="7734" y="2655"/>
                    </a:lnTo>
                    <a:lnTo>
                      <a:pt x="8416" y="2828"/>
                    </a:lnTo>
                    <a:lnTo>
                      <a:pt x="9027" y="2398"/>
                    </a:lnTo>
                    <a:close/>
                    <a:moveTo>
                      <a:pt x="26985" y="2717"/>
                    </a:moveTo>
                    <a:lnTo>
                      <a:pt x="26880" y="3272"/>
                    </a:lnTo>
                    <a:lnTo>
                      <a:pt x="27620" y="3459"/>
                    </a:lnTo>
                    <a:lnTo>
                      <a:pt x="26821" y="3611"/>
                    </a:lnTo>
                    <a:lnTo>
                      <a:pt x="26727" y="4159"/>
                    </a:lnTo>
                    <a:lnTo>
                      <a:pt x="26327" y="3709"/>
                    </a:lnTo>
                    <a:lnTo>
                      <a:pt x="25669" y="3833"/>
                    </a:lnTo>
                    <a:lnTo>
                      <a:pt x="25457" y="3868"/>
                    </a:lnTo>
                    <a:lnTo>
                      <a:pt x="25363" y="3882"/>
                    </a:lnTo>
                    <a:lnTo>
                      <a:pt x="25375" y="3868"/>
                    </a:lnTo>
                    <a:lnTo>
                      <a:pt x="25410" y="3840"/>
                    </a:lnTo>
                    <a:lnTo>
                      <a:pt x="25563" y="3729"/>
                    </a:lnTo>
                    <a:lnTo>
                      <a:pt x="26045" y="3383"/>
                    </a:lnTo>
                    <a:lnTo>
                      <a:pt x="25693" y="2981"/>
                    </a:lnTo>
                    <a:lnTo>
                      <a:pt x="26374" y="3147"/>
                    </a:lnTo>
                    <a:lnTo>
                      <a:pt x="26985" y="2717"/>
                    </a:lnTo>
                    <a:close/>
                    <a:moveTo>
                      <a:pt x="12882" y="2766"/>
                    </a:moveTo>
                    <a:lnTo>
                      <a:pt x="12788" y="3320"/>
                    </a:lnTo>
                    <a:lnTo>
                      <a:pt x="13528" y="3501"/>
                    </a:lnTo>
                    <a:lnTo>
                      <a:pt x="12729" y="3660"/>
                    </a:lnTo>
                    <a:lnTo>
                      <a:pt x="12635" y="4201"/>
                    </a:lnTo>
                    <a:lnTo>
                      <a:pt x="12235" y="3750"/>
                    </a:lnTo>
                    <a:lnTo>
                      <a:pt x="11577" y="3875"/>
                    </a:lnTo>
                    <a:lnTo>
                      <a:pt x="11366" y="3916"/>
                    </a:lnTo>
                    <a:lnTo>
                      <a:pt x="11272" y="3923"/>
                    </a:lnTo>
                    <a:lnTo>
                      <a:pt x="11283" y="3916"/>
                    </a:lnTo>
                    <a:lnTo>
                      <a:pt x="11319" y="3882"/>
                    </a:lnTo>
                    <a:lnTo>
                      <a:pt x="11471" y="3771"/>
                    </a:lnTo>
                    <a:lnTo>
                      <a:pt x="11953" y="3424"/>
                    </a:lnTo>
                    <a:lnTo>
                      <a:pt x="11601" y="3022"/>
                    </a:lnTo>
                    <a:lnTo>
                      <a:pt x="12282" y="3189"/>
                    </a:lnTo>
                    <a:lnTo>
                      <a:pt x="12882" y="2766"/>
                    </a:lnTo>
                    <a:close/>
                    <a:moveTo>
                      <a:pt x="30840" y="3085"/>
                    </a:moveTo>
                    <a:lnTo>
                      <a:pt x="30746" y="3639"/>
                    </a:lnTo>
                    <a:lnTo>
                      <a:pt x="31475" y="3819"/>
                    </a:lnTo>
                    <a:lnTo>
                      <a:pt x="30688" y="3979"/>
                    </a:lnTo>
                    <a:lnTo>
                      <a:pt x="30582" y="4526"/>
                    </a:lnTo>
                    <a:lnTo>
                      <a:pt x="30194" y="4069"/>
                    </a:lnTo>
                    <a:lnTo>
                      <a:pt x="29536" y="4194"/>
                    </a:lnTo>
                    <a:lnTo>
                      <a:pt x="29324" y="4235"/>
                    </a:lnTo>
                    <a:lnTo>
                      <a:pt x="29230" y="4249"/>
                    </a:lnTo>
                    <a:lnTo>
                      <a:pt x="29242" y="4235"/>
                    </a:lnTo>
                    <a:lnTo>
                      <a:pt x="29277" y="4201"/>
                    </a:lnTo>
                    <a:lnTo>
                      <a:pt x="29418" y="4090"/>
                    </a:lnTo>
                    <a:lnTo>
                      <a:pt x="29900" y="3743"/>
                    </a:lnTo>
                    <a:lnTo>
                      <a:pt x="29559" y="3341"/>
                    </a:lnTo>
                    <a:lnTo>
                      <a:pt x="30229" y="3514"/>
                    </a:lnTo>
                    <a:lnTo>
                      <a:pt x="30840" y="3085"/>
                    </a:lnTo>
                    <a:close/>
                    <a:moveTo>
                      <a:pt x="16749" y="3126"/>
                    </a:moveTo>
                    <a:lnTo>
                      <a:pt x="16655" y="3681"/>
                    </a:lnTo>
                    <a:lnTo>
                      <a:pt x="17383" y="3868"/>
                    </a:lnTo>
                    <a:lnTo>
                      <a:pt x="16584" y="4020"/>
                    </a:lnTo>
                    <a:lnTo>
                      <a:pt x="16490" y="4568"/>
                    </a:lnTo>
                    <a:lnTo>
                      <a:pt x="16102" y="4117"/>
                    </a:lnTo>
                    <a:lnTo>
                      <a:pt x="15444" y="4235"/>
                    </a:lnTo>
                    <a:lnTo>
                      <a:pt x="15221" y="4277"/>
                    </a:lnTo>
                    <a:lnTo>
                      <a:pt x="15138" y="4291"/>
                    </a:lnTo>
                    <a:lnTo>
                      <a:pt x="15138" y="4277"/>
                    </a:lnTo>
                    <a:lnTo>
                      <a:pt x="15185" y="4249"/>
                    </a:lnTo>
                    <a:lnTo>
                      <a:pt x="15326" y="4138"/>
                    </a:lnTo>
                    <a:lnTo>
                      <a:pt x="15808" y="3785"/>
                    </a:lnTo>
                    <a:lnTo>
                      <a:pt x="15456" y="3383"/>
                    </a:lnTo>
                    <a:lnTo>
                      <a:pt x="16137" y="3556"/>
                    </a:lnTo>
                    <a:lnTo>
                      <a:pt x="16749" y="3126"/>
                    </a:lnTo>
                    <a:close/>
                    <a:moveTo>
                      <a:pt x="20604" y="3494"/>
                    </a:moveTo>
                    <a:lnTo>
                      <a:pt x="20509" y="4048"/>
                    </a:lnTo>
                    <a:lnTo>
                      <a:pt x="21250" y="4228"/>
                    </a:lnTo>
                    <a:lnTo>
                      <a:pt x="20451" y="4388"/>
                    </a:lnTo>
                    <a:lnTo>
                      <a:pt x="20357" y="4929"/>
                    </a:lnTo>
                    <a:lnTo>
                      <a:pt x="19957" y="4478"/>
                    </a:lnTo>
                    <a:lnTo>
                      <a:pt x="19299" y="4603"/>
                    </a:lnTo>
                    <a:lnTo>
                      <a:pt x="19087" y="4644"/>
                    </a:lnTo>
                    <a:lnTo>
                      <a:pt x="18993" y="4651"/>
                    </a:lnTo>
                    <a:lnTo>
                      <a:pt x="19005" y="4644"/>
                    </a:lnTo>
                    <a:lnTo>
                      <a:pt x="19040" y="4610"/>
                    </a:lnTo>
                    <a:lnTo>
                      <a:pt x="19193" y="4499"/>
                    </a:lnTo>
                    <a:lnTo>
                      <a:pt x="19675" y="4152"/>
                    </a:lnTo>
                    <a:lnTo>
                      <a:pt x="19322" y="3750"/>
                    </a:lnTo>
                    <a:lnTo>
                      <a:pt x="20004" y="3916"/>
                    </a:lnTo>
                    <a:lnTo>
                      <a:pt x="20604" y="3494"/>
                    </a:lnTo>
                    <a:close/>
                    <a:moveTo>
                      <a:pt x="6582" y="3806"/>
                    </a:moveTo>
                    <a:lnTo>
                      <a:pt x="6488" y="4360"/>
                    </a:lnTo>
                    <a:lnTo>
                      <a:pt x="7217" y="4547"/>
                    </a:lnTo>
                    <a:lnTo>
                      <a:pt x="6429" y="4700"/>
                    </a:lnTo>
                    <a:lnTo>
                      <a:pt x="6324" y="5247"/>
                    </a:lnTo>
                    <a:lnTo>
                      <a:pt x="5936" y="4797"/>
                    </a:lnTo>
                    <a:lnTo>
                      <a:pt x="5278" y="4915"/>
                    </a:lnTo>
                    <a:lnTo>
                      <a:pt x="5066" y="4956"/>
                    </a:lnTo>
                    <a:lnTo>
                      <a:pt x="4972" y="4970"/>
                    </a:lnTo>
                    <a:lnTo>
                      <a:pt x="4984" y="4956"/>
                    </a:lnTo>
                    <a:lnTo>
                      <a:pt x="5019" y="4929"/>
                    </a:lnTo>
                    <a:lnTo>
                      <a:pt x="5160" y="4818"/>
                    </a:lnTo>
                    <a:lnTo>
                      <a:pt x="5642" y="4464"/>
                    </a:lnTo>
                    <a:lnTo>
                      <a:pt x="5289" y="4062"/>
                    </a:lnTo>
                    <a:lnTo>
                      <a:pt x="5971" y="4235"/>
                    </a:lnTo>
                    <a:lnTo>
                      <a:pt x="6582" y="3806"/>
                    </a:lnTo>
                    <a:close/>
                    <a:moveTo>
                      <a:pt x="24470" y="3854"/>
                    </a:moveTo>
                    <a:lnTo>
                      <a:pt x="24364" y="4409"/>
                    </a:lnTo>
                    <a:lnTo>
                      <a:pt x="25105" y="4596"/>
                    </a:lnTo>
                    <a:lnTo>
                      <a:pt x="24306" y="4748"/>
                    </a:lnTo>
                    <a:lnTo>
                      <a:pt x="24212" y="5296"/>
                    </a:lnTo>
                    <a:lnTo>
                      <a:pt x="23824" y="4845"/>
                    </a:lnTo>
                    <a:lnTo>
                      <a:pt x="23166" y="4963"/>
                    </a:lnTo>
                    <a:lnTo>
                      <a:pt x="22942" y="5005"/>
                    </a:lnTo>
                    <a:lnTo>
                      <a:pt x="22860" y="5019"/>
                    </a:lnTo>
                    <a:lnTo>
                      <a:pt x="22860" y="5005"/>
                    </a:lnTo>
                    <a:lnTo>
                      <a:pt x="22907" y="4977"/>
                    </a:lnTo>
                    <a:lnTo>
                      <a:pt x="23048" y="4866"/>
                    </a:lnTo>
                    <a:lnTo>
                      <a:pt x="23530" y="4513"/>
                    </a:lnTo>
                    <a:lnTo>
                      <a:pt x="23177" y="4111"/>
                    </a:lnTo>
                    <a:lnTo>
                      <a:pt x="23859" y="4284"/>
                    </a:lnTo>
                    <a:lnTo>
                      <a:pt x="24470" y="3854"/>
                    </a:lnTo>
                    <a:close/>
                    <a:moveTo>
                      <a:pt x="10437" y="4173"/>
                    </a:moveTo>
                    <a:lnTo>
                      <a:pt x="10343" y="4727"/>
                    </a:lnTo>
                    <a:lnTo>
                      <a:pt x="11084" y="4908"/>
                    </a:lnTo>
                    <a:lnTo>
                      <a:pt x="10284" y="5067"/>
                    </a:lnTo>
                    <a:lnTo>
                      <a:pt x="10190" y="5608"/>
                    </a:lnTo>
                    <a:lnTo>
                      <a:pt x="9791" y="5157"/>
                    </a:lnTo>
                    <a:lnTo>
                      <a:pt x="9133" y="5282"/>
                    </a:lnTo>
                    <a:lnTo>
                      <a:pt x="8921" y="5324"/>
                    </a:lnTo>
                    <a:lnTo>
                      <a:pt x="8827" y="5331"/>
                    </a:lnTo>
                    <a:lnTo>
                      <a:pt x="8839" y="5324"/>
                    </a:lnTo>
                    <a:lnTo>
                      <a:pt x="8874" y="5289"/>
                    </a:lnTo>
                    <a:lnTo>
                      <a:pt x="9027" y="5178"/>
                    </a:lnTo>
                    <a:lnTo>
                      <a:pt x="9509" y="4831"/>
                    </a:lnTo>
                    <a:lnTo>
                      <a:pt x="9156" y="4429"/>
                    </a:lnTo>
                    <a:lnTo>
                      <a:pt x="9838" y="4596"/>
                    </a:lnTo>
                    <a:lnTo>
                      <a:pt x="10437" y="4173"/>
                    </a:lnTo>
                    <a:close/>
                    <a:moveTo>
                      <a:pt x="28325" y="4221"/>
                    </a:moveTo>
                    <a:lnTo>
                      <a:pt x="28231" y="4776"/>
                    </a:lnTo>
                    <a:lnTo>
                      <a:pt x="28972" y="4956"/>
                    </a:lnTo>
                    <a:lnTo>
                      <a:pt x="28172" y="5109"/>
                    </a:lnTo>
                    <a:lnTo>
                      <a:pt x="28078" y="5656"/>
                    </a:lnTo>
                    <a:lnTo>
                      <a:pt x="27679" y="5206"/>
                    </a:lnTo>
                    <a:lnTo>
                      <a:pt x="27021" y="5331"/>
                    </a:lnTo>
                    <a:lnTo>
                      <a:pt x="26809" y="5365"/>
                    </a:lnTo>
                    <a:lnTo>
                      <a:pt x="26715" y="5379"/>
                    </a:lnTo>
                    <a:lnTo>
                      <a:pt x="26727" y="5372"/>
                    </a:lnTo>
                    <a:lnTo>
                      <a:pt x="26762" y="5337"/>
                    </a:lnTo>
                    <a:lnTo>
                      <a:pt x="26915" y="5227"/>
                    </a:lnTo>
                    <a:lnTo>
                      <a:pt x="27397" y="4880"/>
                    </a:lnTo>
                    <a:lnTo>
                      <a:pt x="27044" y="4478"/>
                    </a:lnTo>
                    <a:lnTo>
                      <a:pt x="27726" y="4644"/>
                    </a:lnTo>
                    <a:lnTo>
                      <a:pt x="28325" y="4221"/>
                    </a:lnTo>
                    <a:close/>
                    <a:moveTo>
                      <a:pt x="3421" y="5927"/>
                    </a:moveTo>
                    <a:lnTo>
                      <a:pt x="3421" y="5927"/>
                    </a:lnTo>
                    <a:lnTo>
                      <a:pt x="3421" y="5927"/>
                    </a:lnTo>
                    <a:close/>
                    <a:moveTo>
                      <a:pt x="14304" y="4533"/>
                    </a:moveTo>
                    <a:lnTo>
                      <a:pt x="14210" y="5088"/>
                    </a:lnTo>
                    <a:lnTo>
                      <a:pt x="14939" y="5275"/>
                    </a:lnTo>
                    <a:lnTo>
                      <a:pt x="14151" y="5428"/>
                    </a:lnTo>
                    <a:lnTo>
                      <a:pt x="14045" y="5975"/>
                    </a:lnTo>
                    <a:lnTo>
                      <a:pt x="13658" y="5525"/>
                    </a:lnTo>
                    <a:lnTo>
                      <a:pt x="12999" y="5642"/>
                    </a:lnTo>
                    <a:lnTo>
                      <a:pt x="12776" y="5684"/>
                    </a:lnTo>
                    <a:lnTo>
                      <a:pt x="12694" y="5698"/>
                    </a:lnTo>
                    <a:lnTo>
                      <a:pt x="12706" y="5684"/>
                    </a:lnTo>
                    <a:lnTo>
                      <a:pt x="12741" y="5656"/>
                    </a:lnTo>
                    <a:lnTo>
                      <a:pt x="12882" y="5545"/>
                    </a:lnTo>
                    <a:lnTo>
                      <a:pt x="13364" y="5192"/>
                    </a:lnTo>
                    <a:lnTo>
                      <a:pt x="13011" y="4790"/>
                    </a:lnTo>
                    <a:lnTo>
                      <a:pt x="13693" y="4963"/>
                    </a:lnTo>
                    <a:lnTo>
                      <a:pt x="14304" y="4533"/>
                    </a:lnTo>
                    <a:close/>
                    <a:moveTo>
                      <a:pt x="18159" y="4901"/>
                    </a:moveTo>
                    <a:lnTo>
                      <a:pt x="18065" y="5455"/>
                    </a:lnTo>
                    <a:lnTo>
                      <a:pt x="18805" y="5636"/>
                    </a:lnTo>
                    <a:lnTo>
                      <a:pt x="18006" y="5788"/>
                    </a:lnTo>
                    <a:lnTo>
                      <a:pt x="17912" y="6336"/>
                    </a:lnTo>
                    <a:lnTo>
                      <a:pt x="17512" y="5885"/>
                    </a:lnTo>
                    <a:lnTo>
                      <a:pt x="16854" y="6010"/>
                    </a:lnTo>
                    <a:lnTo>
                      <a:pt x="16643" y="6045"/>
                    </a:lnTo>
                    <a:lnTo>
                      <a:pt x="16549" y="6058"/>
                    </a:lnTo>
                    <a:lnTo>
                      <a:pt x="16560" y="6051"/>
                    </a:lnTo>
                    <a:lnTo>
                      <a:pt x="16596" y="6017"/>
                    </a:lnTo>
                    <a:lnTo>
                      <a:pt x="16749" y="5906"/>
                    </a:lnTo>
                    <a:lnTo>
                      <a:pt x="17230" y="5559"/>
                    </a:lnTo>
                    <a:lnTo>
                      <a:pt x="16878" y="5157"/>
                    </a:lnTo>
                    <a:lnTo>
                      <a:pt x="17559" y="5324"/>
                    </a:lnTo>
                    <a:lnTo>
                      <a:pt x="18159" y="4901"/>
                    </a:lnTo>
                    <a:close/>
                    <a:moveTo>
                      <a:pt x="4067" y="4942"/>
                    </a:moveTo>
                    <a:lnTo>
                      <a:pt x="3973" y="5497"/>
                    </a:lnTo>
                    <a:lnTo>
                      <a:pt x="4713" y="5684"/>
                    </a:lnTo>
                    <a:lnTo>
                      <a:pt x="3914" y="5837"/>
                    </a:lnTo>
                    <a:lnTo>
                      <a:pt x="3820" y="6384"/>
                    </a:lnTo>
                    <a:lnTo>
                      <a:pt x="3421" y="5927"/>
                    </a:lnTo>
                    <a:lnTo>
                      <a:pt x="2763" y="6051"/>
                    </a:lnTo>
                    <a:lnTo>
                      <a:pt x="2551" y="6093"/>
                    </a:lnTo>
                    <a:lnTo>
                      <a:pt x="2457" y="6107"/>
                    </a:lnTo>
                    <a:lnTo>
                      <a:pt x="2469" y="6093"/>
                    </a:lnTo>
                    <a:lnTo>
                      <a:pt x="2504" y="6065"/>
                    </a:lnTo>
                    <a:lnTo>
                      <a:pt x="2657" y="5947"/>
                    </a:lnTo>
                    <a:lnTo>
                      <a:pt x="3139" y="5601"/>
                    </a:lnTo>
                    <a:lnTo>
                      <a:pt x="2786" y="5199"/>
                    </a:lnTo>
                    <a:lnTo>
                      <a:pt x="3468" y="5372"/>
                    </a:lnTo>
                    <a:lnTo>
                      <a:pt x="4067" y="4942"/>
                    </a:lnTo>
                    <a:close/>
                    <a:moveTo>
                      <a:pt x="22026" y="5261"/>
                    </a:moveTo>
                    <a:lnTo>
                      <a:pt x="21932" y="5816"/>
                    </a:lnTo>
                    <a:lnTo>
                      <a:pt x="22660" y="6003"/>
                    </a:lnTo>
                    <a:lnTo>
                      <a:pt x="21861" y="6155"/>
                    </a:lnTo>
                    <a:lnTo>
                      <a:pt x="21767" y="6703"/>
                    </a:lnTo>
                    <a:lnTo>
                      <a:pt x="21379" y="6252"/>
                    </a:lnTo>
                    <a:lnTo>
                      <a:pt x="20721" y="6370"/>
                    </a:lnTo>
                    <a:lnTo>
                      <a:pt x="20498" y="6412"/>
                    </a:lnTo>
                    <a:lnTo>
                      <a:pt x="20415" y="6426"/>
                    </a:lnTo>
                    <a:lnTo>
                      <a:pt x="20427" y="6412"/>
                    </a:lnTo>
                    <a:lnTo>
                      <a:pt x="20462" y="6384"/>
                    </a:lnTo>
                    <a:lnTo>
                      <a:pt x="20604" y="6273"/>
                    </a:lnTo>
                    <a:lnTo>
                      <a:pt x="21085" y="5920"/>
                    </a:lnTo>
                    <a:lnTo>
                      <a:pt x="20733" y="5518"/>
                    </a:lnTo>
                    <a:lnTo>
                      <a:pt x="21414" y="5691"/>
                    </a:lnTo>
                    <a:lnTo>
                      <a:pt x="22026" y="5261"/>
                    </a:lnTo>
                    <a:close/>
                    <a:moveTo>
                      <a:pt x="7934" y="5310"/>
                    </a:moveTo>
                    <a:lnTo>
                      <a:pt x="7828" y="5864"/>
                    </a:lnTo>
                    <a:lnTo>
                      <a:pt x="8568" y="6045"/>
                    </a:lnTo>
                    <a:lnTo>
                      <a:pt x="7769" y="6197"/>
                    </a:lnTo>
                    <a:lnTo>
                      <a:pt x="7675" y="6745"/>
                    </a:lnTo>
                    <a:lnTo>
                      <a:pt x="7276" y="6294"/>
                    </a:lnTo>
                    <a:lnTo>
                      <a:pt x="6617" y="6419"/>
                    </a:lnTo>
                    <a:lnTo>
                      <a:pt x="6406" y="6454"/>
                    </a:lnTo>
                    <a:lnTo>
                      <a:pt x="6324" y="6467"/>
                    </a:lnTo>
                    <a:lnTo>
                      <a:pt x="6324" y="6460"/>
                    </a:lnTo>
                    <a:lnTo>
                      <a:pt x="6371" y="6426"/>
                    </a:lnTo>
                    <a:lnTo>
                      <a:pt x="6512" y="6315"/>
                    </a:lnTo>
                    <a:lnTo>
                      <a:pt x="6994" y="5968"/>
                    </a:lnTo>
                    <a:lnTo>
                      <a:pt x="6641" y="5566"/>
                    </a:lnTo>
                    <a:lnTo>
                      <a:pt x="7323" y="5733"/>
                    </a:lnTo>
                    <a:lnTo>
                      <a:pt x="7934" y="5310"/>
                    </a:lnTo>
                    <a:close/>
                    <a:moveTo>
                      <a:pt x="25881" y="5629"/>
                    </a:moveTo>
                    <a:lnTo>
                      <a:pt x="25787" y="6183"/>
                    </a:lnTo>
                    <a:lnTo>
                      <a:pt x="26527" y="6363"/>
                    </a:lnTo>
                    <a:lnTo>
                      <a:pt x="25728" y="6516"/>
                    </a:lnTo>
                    <a:lnTo>
                      <a:pt x="25634" y="7064"/>
                    </a:lnTo>
                    <a:lnTo>
                      <a:pt x="25234" y="6613"/>
                    </a:lnTo>
                    <a:lnTo>
                      <a:pt x="24576" y="6738"/>
                    </a:lnTo>
                    <a:lnTo>
                      <a:pt x="24364" y="6772"/>
                    </a:lnTo>
                    <a:lnTo>
                      <a:pt x="24270" y="6786"/>
                    </a:lnTo>
                    <a:lnTo>
                      <a:pt x="24282" y="6779"/>
                    </a:lnTo>
                    <a:lnTo>
                      <a:pt x="24317" y="6745"/>
                    </a:lnTo>
                    <a:lnTo>
                      <a:pt x="24470" y="6634"/>
                    </a:lnTo>
                    <a:lnTo>
                      <a:pt x="24952" y="6287"/>
                    </a:lnTo>
                    <a:lnTo>
                      <a:pt x="24600" y="5885"/>
                    </a:lnTo>
                    <a:lnTo>
                      <a:pt x="25281" y="6051"/>
                    </a:lnTo>
                    <a:lnTo>
                      <a:pt x="25881" y="5629"/>
                    </a:lnTo>
                    <a:close/>
                    <a:moveTo>
                      <a:pt x="11789" y="5670"/>
                    </a:moveTo>
                    <a:lnTo>
                      <a:pt x="11695" y="6225"/>
                    </a:lnTo>
                    <a:lnTo>
                      <a:pt x="12435" y="6412"/>
                    </a:lnTo>
                    <a:lnTo>
                      <a:pt x="11636" y="6564"/>
                    </a:lnTo>
                    <a:lnTo>
                      <a:pt x="11542" y="7112"/>
                    </a:lnTo>
                    <a:lnTo>
                      <a:pt x="11142" y="6655"/>
                    </a:lnTo>
                    <a:lnTo>
                      <a:pt x="10484" y="6779"/>
                    </a:lnTo>
                    <a:lnTo>
                      <a:pt x="10273" y="6821"/>
                    </a:lnTo>
                    <a:lnTo>
                      <a:pt x="10179" y="6835"/>
                    </a:lnTo>
                    <a:lnTo>
                      <a:pt x="10190" y="6821"/>
                    </a:lnTo>
                    <a:lnTo>
                      <a:pt x="10226" y="6786"/>
                    </a:lnTo>
                    <a:lnTo>
                      <a:pt x="10378" y="6675"/>
                    </a:lnTo>
                    <a:lnTo>
                      <a:pt x="10860" y="6329"/>
                    </a:lnTo>
                    <a:lnTo>
                      <a:pt x="10508" y="5927"/>
                    </a:lnTo>
                    <a:lnTo>
                      <a:pt x="11189" y="6100"/>
                    </a:lnTo>
                    <a:lnTo>
                      <a:pt x="11789" y="5670"/>
                    </a:lnTo>
                    <a:close/>
                    <a:moveTo>
                      <a:pt x="29747" y="5989"/>
                    </a:moveTo>
                    <a:lnTo>
                      <a:pt x="29653" y="6544"/>
                    </a:lnTo>
                    <a:lnTo>
                      <a:pt x="30382" y="6731"/>
                    </a:lnTo>
                    <a:lnTo>
                      <a:pt x="29583" y="6883"/>
                    </a:lnTo>
                    <a:lnTo>
                      <a:pt x="29489" y="7431"/>
                    </a:lnTo>
                    <a:lnTo>
                      <a:pt x="29101" y="6980"/>
                    </a:lnTo>
                    <a:lnTo>
                      <a:pt x="28443" y="7098"/>
                    </a:lnTo>
                    <a:lnTo>
                      <a:pt x="28219" y="7140"/>
                    </a:lnTo>
                    <a:lnTo>
                      <a:pt x="28137" y="7154"/>
                    </a:lnTo>
                    <a:lnTo>
                      <a:pt x="28137" y="7140"/>
                    </a:lnTo>
                    <a:lnTo>
                      <a:pt x="28184" y="7112"/>
                    </a:lnTo>
                    <a:lnTo>
                      <a:pt x="28325" y="7001"/>
                    </a:lnTo>
                    <a:lnTo>
                      <a:pt x="28807" y="6648"/>
                    </a:lnTo>
                    <a:lnTo>
                      <a:pt x="28454" y="6246"/>
                    </a:lnTo>
                    <a:lnTo>
                      <a:pt x="29136" y="6419"/>
                    </a:lnTo>
                    <a:lnTo>
                      <a:pt x="29747" y="5989"/>
                    </a:lnTo>
                    <a:close/>
                    <a:moveTo>
                      <a:pt x="15656" y="6038"/>
                    </a:moveTo>
                    <a:lnTo>
                      <a:pt x="15550" y="6592"/>
                    </a:lnTo>
                    <a:lnTo>
                      <a:pt x="16290" y="6772"/>
                    </a:lnTo>
                    <a:lnTo>
                      <a:pt x="15491" y="6925"/>
                    </a:lnTo>
                    <a:lnTo>
                      <a:pt x="15397" y="7472"/>
                    </a:lnTo>
                    <a:lnTo>
                      <a:pt x="14997" y="7022"/>
                    </a:lnTo>
                    <a:lnTo>
                      <a:pt x="14339" y="7147"/>
                    </a:lnTo>
                    <a:lnTo>
                      <a:pt x="14128" y="7181"/>
                    </a:lnTo>
                    <a:lnTo>
                      <a:pt x="14045" y="7195"/>
                    </a:lnTo>
                    <a:lnTo>
                      <a:pt x="14045" y="7181"/>
                    </a:lnTo>
                    <a:lnTo>
                      <a:pt x="14081" y="7154"/>
                    </a:lnTo>
                    <a:lnTo>
                      <a:pt x="14233" y="7043"/>
                    </a:lnTo>
                    <a:lnTo>
                      <a:pt x="14715" y="6696"/>
                    </a:lnTo>
                    <a:lnTo>
                      <a:pt x="14363" y="6294"/>
                    </a:lnTo>
                    <a:lnTo>
                      <a:pt x="15044" y="6460"/>
                    </a:lnTo>
                    <a:lnTo>
                      <a:pt x="15656" y="6038"/>
                    </a:lnTo>
                    <a:close/>
                    <a:moveTo>
                      <a:pt x="19510" y="6398"/>
                    </a:moveTo>
                    <a:lnTo>
                      <a:pt x="19416" y="6953"/>
                    </a:lnTo>
                    <a:lnTo>
                      <a:pt x="20145" y="7140"/>
                    </a:lnTo>
                    <a:lnTo>
                      <a:pt x="19358" y="7292"/>
                    </a:lnTo>
                    <a:lnTo>
                      <a:pt x="19252" y="7840"/>
                    </a:lnTo>
                    <a:lnTo>
                      <a:pt x="18864" y="7382"/>
                    </a:lnTo>
                    <a:lnTo>
                      <a:pt x="18206" y="7507"/>
                    </a:lnTo>
                    <a:lnTo>
                      <a:pt x="17994" y="7549"/>
                    </a:lnTo>
                    <a:lnTo>
                      <a:pt x="17900" y="7563"/>
                    </a:lnTo>
                    <a:lnTo>
                      <a:pt x="17912" y="7549"/>
                    </a:lnTo>
                    <a:lnTo>
                      <a:pt x="17947" y="7514"/>
                    </a:lnTo>
                    <a:lnTo>
                      <a:pt x="18088" y="7403"/>
                    </a:lnTo>
                    <a:lnTo>
                      <a:pt x="18582" y="7057"/>
                    </a:lnTo>
                    <a:lnTo>
                      <a:pt x="18229" y="6655"/>
                    </a:lnTo>
                    <a:lnTo>
                      <a:pt x="18899" y="6828"/>
                    </a:lnTo>
                    <a:lnTo>
                      <a:pt x="19510" y="6398"/>
                    </a:lnTo>
                    <a:close/>
                    <a:moveTo>
                      <a:pt x="5289" y="6738"/>
                    </a:moveTo>
                    <a:lnTo>
                      <a:pt x="5195" y="7292"/>
                    </a:lnTo>
                    <a:lnTo>
                      <a:pt x="5936" y="7472"/>
                    </a:lnTo>
                    <a:lnTo>
                      <a:pt x="5137" y="7625"/>
                    </a:lnTo>
                    <a:lnTo>
                      <a:pt x="5043" y="8173"/>
                    </a:lnTo>
                    <a:lnTo>
                      <a:pt x="4643" y="7722"/>
                    </a:lnTo>
                    <a:lnTo>
                      <a:pt x="3985" y="7847"/>
                    </a:lnTo>
                    <a:lnTo>
                      <a:pt x="3773" y="7881"/>
                    </a:lnTo>
                    <a:lnTo>
                      <a:pt x="3679" y="7895"/>
                    </a:lnTo>
                    <a:lnTo>
                      <a:pt x="3691" y="7888"/>
                    </a:lnTo>
                    <a:lnTo>
                      <a:pt x="3726" y="7854"/>
                    </a:lnTo>
                    <a:lnTo>
                      <a:pt x="3879" y="7743"/>
                    </a:lnTo>
                    <a:lnTo>
                      <a:pt x="4361" y="7396"/>
                    </a:lnTo>
                    <a:lnTo>
                      <a:pt x="4008" y="6994"/>
                    </a:lnTo>
                    <a:lnTo>
                      <a:pt x="4690" y="7161"/>
                    </a:lnTo>
                    <a:lnTo>
                      <a:pt x="5289" y="6738"/>
                    </a:lnTo>
                    <a:close/>
                    <a:moveTo>
                      <a:pt x="23377" y="6759"/>
                    </a:moveTo>
                    <a:lnTo>
                      <a:pt x="23271" y="7313"/>
                    </a:lnTo>
                    <a:lnTo>
                      <a:pt x="24012" y="7500"/>
                    </a:lnTo>
                    <a:lnTo>
                      <a:pt x="23213" y="7653"/>
                    </a:lnTo>
                    <a:lnTo>
                      <a:pt x="23119" y="8200"/>
                    </a:lnTo>
                    <a:lnTo>
                      <a:pt x="22719" y="7750"/>
                    </a:lnTo>
                    <a:lnTo>
                      <a:pt x="22061" y="7875"/>
                    </a:lnTo>
                    <a:lnTo>
                      <a:pt x="21849" y="7909"/>
                    </a:lnTo>
                    <a:lnTo>
                      <a:pt x="21767" y="7923"/>
                    </a:lnTo>
                    <a:lnTo>
                      <a:pt x="21767" y="7909"/>
                    </a:lnTo>
                    <a:lnTo>
                      <a:pt x="21802" y="7881"/>
                    </a:lnTo>
                    <a:lnTo>
                      <a:pt x="21955" y="7771"/>
                    </a:lnTo>
                    <a:lnTo>
                      <a:pt x="22437" y="7424"/>
                    </a:lnTo>
                    <a:lnTo>
                      <a:pt x="22084" y="7022"/>
                    </a:lnTo>
                    <a:lnTo>
                      <a:pt x="22766" y="7188"/>
                    </a:lnTo>
                    <a:lnTo>
                      <a:pt x="23377" y="6759"/>
                    </a:lnTo>
                    <a:close/>
                    <a:moveTo>
                      <a:pt x="9156" y="7098"/>
                    </a:moveTo>
                    <a:lnTo>
                      <a:pt x="9050" y="7653"/>
                    </a:lnTo>
                    <a:lnTo>
                      <a:pt x="9791" y="7840"/>
                    </a:lnTo>
                    <a:lnTo>
                      <a:pt x="8992" y="7992"/>
                    </a:lnTo>
                    <a:lnTo>
                      <a:pt x="8898" y="8540"/>
                    </a:lnTo>
                    <a:lnTo>
                      <a:pt x="8498" y="8089"/>
                    </a:lnTo>
                    <a:lnTo>
                      <a:pt x="7840" y="8207"/>
                    </a:lnTo>
                    <a:lnTo>
                      <a:pt x="7628" y="8249"/>
                    </a:lnTo>
                    <a:lnTo>
                      <a:pt x="7546" y="8263"/>
                    </a:lnTo>
                    <a:lnTo>
                      <a:pt x="7546" y="8249"/>
                    </a:lnTo>
                    <a:lnTo>
                      <a:pt x="7593" y="8221"/>
                    </a:lnTo>
                    <a:lnTo>
                      <a:pt x="7734" y="8110"/>
                    </a:lnTo>
                    <a:lnTo>
                      <a:pt x="8216" y="7757"/>
                    </a:lnTo>
                    <a:lnTo>
                      <a:pt x="7863" y="7355"/>
                    </a:lnTo>
                    <a:lnTo>
                      <a:pt x="8545" y="7528"/>
                    </a:lnTo>
                    <a:lnTo>
                      <a:pt x="9156" y="7098"/>
                    </a:lnTo>
                    <a:close/>
                    <a:moveTo>
                      <a:pt x="27232" y="7126"/>
                    </a:moveTo>
                    <a:lnTo>
                      <a:pt x="27138" y="7680"/>
                    </a:lnTo>
                    <a:lnTo>
                      <a:pt x="27867" y="7868"/>
                    </a:lnTo>
                    <a:lnTo>
                      <a:pt x="27079" y="8020"/>
                    </a:lnTo>
                    <a:lnTo>
                      <a:pt x="26974" y="8568"/>
                    </a:lnTo>
                    <a:lnTo>
                      <a:pt x="26586" y="8110"/>
                    </a:lnTo>
                    <a:lnTo>
                      <a:pt x="25928" y="8235"/>
                    </a:lnTo>
                    <a:lnTo>
                      <a:pt x="25716" y="8277"/>
                    </a:lnTo>
                    <a:lnTo>
                      <a:pt x="25622" y="8290"/>
                    </a:lnTo>
                    <a:lnTo>
                      <a:pt x="25634" y="8277"/>
                    </a:lnTo>
                    <a:lnTo>
                      <a:pt x="25669" y="8242"/>
                    </a:lnTo>
                    <a:lnTo>
                      <a:pt x="25810" y="8131"/>
                    </a:lnTo>
                    <a:lnTo>
                      <a:pt x="26292" y="7784"/>
                    </a:lnTo>
                    <a:lnTo>
                      <a:pt x="25951" y="7382"/>
                    </a:lnTo>
                    <a:lnTo>
                      <a:pt x="26621" y="7556"/>
                    </a:lnTo>
                    <a:lnTo>
                      <a:pt x="27232" y="7126"/>
                    </a:lnTo>
                    <a:close/>
                    <a:moveTo>
                      <a:pt x="13011" y="7466"/>
                    </a:moveTo>
                    <a:lnTo>
                      <a:pt x="12917" y="8020"/>
                    </a:lnTo>
                    <a:lnTo>
                      <a:pt x="13658" y="8200"/>
                    </a:lnTo>
                    <a:lnTo>
                      <a:pt x="12858" y="8353"/>
                    </a:lnTo>
                    <a:lnTo>
                      <a:pt x="12764" y="8900"/>
                    </a:lnTo>
                    <a:lnTo>
                      <a:pt x="12365" y="8450"/>
                    </a:lnTo>
                    <a:lnTo>
                      <a:pt x="11707" y="8575"/>
                    </a:lnTo>
                    <a:lnTo>
                      <a:pt x="11495" y="8609"/>
                    </a:lnTo>
                    <a:lnTo>
                      <a:pt x="11401" y="8623"/>
                    </a:lnTo>
                    <a:lnTo>
                      <a:pt x="11401" y="8623"/>
                    </a:lnTo>
                    <a:lnTo>
                      <a:pt x="11413" y="8616"/>
                    </a:lnTo>
                    <a:lnTo>
                      <a:pt x="11448" y="8582"/>
                    </a:lnTo>
                    <a:lnTo>
                      <a:pt x="11601" y="8471"/>
                    </a:lnTo>
                    <a:lnTo>
                      <a:pt x="12083" y="8124"/>
                    </a:lnTo>
                    <a:lnTo>
                      <a:pt x="11730" y="7722"/>
                    </a:lnTo>
                    <a:lnTo>
                      <a:pt x="12400" y="7888"/>
                    </a:lnTo>
                    <a:lnTo>
                      <a:pt x="13011" y="7466"/>
                    </a:lnTo>
                    <a:close/>
                    <a:moveTo>
                      <a:pt x="16878" y="7826"/>
                    </a:moveTo>
                    <a:lnTo>
                      <a:pt x="16772" y="8381"/>
                    </a:lnTo>
                    <a:lnTo>
                      <a:pt x="17512" y="8568"/>
                    </a:lnTo>
                    <a:lnTo>
                      <a:pt x="16713" y="8720"/>
                    </a:lnTo>
                    <a:lnTo>
                      <a:pt x="16619" y="9268"/>
                    </a:lnTo>
                    <a:lnTo>
                      <a:pt x="16220" y="8817"/>
                    </a:lnTo>
                    <a:lnTo>
                      <a:pt x="15561" y="8935"/>
                    </a:lnTo>
                    <a:lnTo>
                      <a:pt x="15350" y="8977"/>
                    </a:lnTo>
                    <a:lnTo>
                      <a:pt x="15268" y="8991"/>
                    </a:lnTo>
                    <a:lnTo>
                      <a:pt x="15268" y="8977"/>
                    </a:lnTo>
                    <a:lnTo>
                      <a:pt x="15303" y="8949"/>
                    </a:lnTo>
                    <a:lnTo>
                      <a:pt x="15456" y="8838"/>
                    </a:lnTo>
                    <a:lnTo>
                      <a:pt x="15938" y="8485"/>
                    </a:lnTo>
                    <a:lnTo>
                      <a:pt x="15585" y="8082"/>
                    </a:lnTo>
                    <a:lnTo>
                      <a:pt x="16267" y="8256"/>
                    </a:lnTo>
                    <a:lnTo>
                      <a:pt x="16878" y="7826"/>
                    </a:lnTo>
                    <a:close/>
                    <a:moveTo>
                      <a:pt x="2786" y="8013"/>
                    </a:moveTo>
                    <a:lnTo>
                      <a:pt x="2692" y="8568"/>
                    </a:lnTo>
                    <a:lnTo>
                      <a:pt x="3432" y="8748"/>
                    </a:lnTo>
                    <a:lnTo>
                      <a:pt x="2633" y="8900"/>
                    </a:lnTo>
                    <a:lnTo>
                      <a:pt x="2539" y="9448"/>
                    </a:lnTo>
                    <a:lnTo>
                      <a:pt x="2140" y="8997"/>
                    </a:lnTo>
                    <a:lnTo>
                      <a:pt x="1481" y="9122"/>
                    </a:lnTo>
                    <a:lnTo>
                      <a:pt x="1270" y="9157"/>
                    </a:lnTo>
                    <a:lnTo>
                      <a:pt x="1176" y="9171"/>
                    </a:lnTo>
                    <a:lnTo>
                      <a:pt x="1188" y="9164"/>
                    </a:lnTo>
                    <a:lnTo>
                      <a:pt x="1223" y="9129"/>
                    </a:lnTo>
                    <a:lnTo>
                      <a:pt x="1376" y="9018"/>
                    </a:lnTo>
                    <a:lnTo>
                      <a:pt x="1858" y="8672"/>
                    </a:lnTo>
                    <a:lnTo>
                      <a:pt x="1505" y="8270"/>
                    </a:lnTo>
                    <a:lnTo>
                      <a:pt x="2187" y="8436"/>
                    </a:lnTo>
                    <a:lnTo>
                      <a:pt x="2786" y="8013"/>
                    </a:lnTo>
                    <a:close/>
                    <a:moveTo>
                      <a:pt x="20733" y="8193"/>
                    </a:moveTo>
                    <a:lnTo>
                      <a:pt x="20639" y="8748"/>
                    </a:lnTo>
                    <a:lnTo>
                      <a:pt x="21367" y="8928"/>
                    </a:lnTo>
                    <a:lnTo>
                      <a:pt x="20580" y="9081"/>
                    </a:lnTo>
                    <a:lnTo>
                      <a:pt x="20474" y="9628"/>
                    </a:lnTo>
                    <a:lnTo>
                      <a:pt x="20086" y="9178"/>
                    </a:lnTo>
                    <a:lnTo>
                      <a:pt x="19428" y="9302"/>
                    </a:lnTo>
                    <a:lnTo>
                      <a:pt x="19217" y="9337"/>
                    </a:lnTo>
                    <a:lnTo>
                      <a:pt x="19123" y="9351"/>
                    </a:lnTo>
                    <a:lnTo>
                      <a:pt x="19134" y="9344"/>
                    </a:lnTo>
                    <a:lnTo>
                      <a:pt x="19170" y="9309"/>
                    </a:lnTo>
                    <a:lnTo>
                      <a:pt x="19311" y="9199"/>
                    </a:lnTo>
                    <a:lnTo>
                      <a:pt x="19804" y="8852"/>
                    </a:lnTo>
                    <a:lnTo>
                      <a:pt x="19452" y="8450"/>
                    </a:lnTo>
                    <a:lnTo>
                      <a:pt x="20122" y="8616"/>
                    </a:lnTo>
                    <a:lnTo>
                      <a:pt x="20733" y="8193"/>
                    </a:lnTo>
                    <a:close/>
                    <a:moveTo>
                      <a:pt x="6653" y="8374"/>
                    </a:moveTo>
                    <a:lnTo>
                      <a:pt x="6559" y="8928"/>
                    </a:lnTo>
                    <a:lnTo>
                      <a:pt x="7287" y="9115"/>
                    </a:lnTo>
                    <a:lnTo>
                      <a:pt x="6488" y="9268"/>
                    </a:lnTo>
                    <a:lnTo>
                      <a:pt x="6394" y="9815"/>
                    </a:lnTo>
                    <a:lnTo>
                      <a:pt x="6006" y="9365"/>
                    </a:lnTo>
                    <a:lnTo>
                      <a:pt x="5348" y="9483"/>
                    </a:lnTo>
                    <a:lnTo>
                      <a:pt x="5125" y="9524"/>
                    </a:lnTo>
                    <a:lnTo>
                      <a:pt x="5043" y="9538"/>
                    </a:lnTo>
                    <a:lnTo>
                      <a:pt x="5043" y="9524"/>
                    </a:lnTo>
                    <a:lnTo>
                      <a:pt x="5090" y="9497"/>
                    </a:lnTo>
                    <a:lnTo>
                      <a:pt x="5231" y="9379"/>
                    </a:lnTo>
                    <a:lnTo>
                      <a:pt x="5712" y="9032"/>
                    </a:lnTo>
                    <a:lnTo>
                      <a:pt x="5360" y="8630"/>
                    </a:lnTo>
                    <a:lnTo>
                      <a:pt x="6042" y="8803"/>
                    </a:lnTo>
                    <a:lnTo>
                      <a:pt x="6653" y="8374"/>
                    </a:lnTo>
                    <a:close/>
                    <a:moveTo>
                      <a:pt x="24600" y="8554"/>
                    </a:moveTo>
                    <a:lnTo>
                      <a:pt x="24494" y="9108"/>
                    </a:lnTo>
                    <a:lnTo>
                      <a:pt x="25234" y="9296"/>
                    </a:lnTo>
                    <a:lnTo>
                      <a:pt x="24435" y="9448"/>
                    </a:lnTo>
                    <a:lnTo>
                      <a:pt x="24341" y="9996"/>
                    </a:lnTo>
                    <a:lnTo>
                      <a:pt x="23941" y="9545"/>
                    </a:lnTo>
                    <a:lnTo>
                      <a:pt x="23283" y="9663"/>
                    </a:lnTo>
                    <a:lnTo>
                      <a:pt x="23072" y="9705"/>
                    </a:lnTo>
                    <a:lnTo>
                      <a:pt x="22989" y="9718"/>
                    </a:lnTo>
                    <a:lnTo>
                      <a:pt x="22989" y="9705"/>
                    </a:lnTo>
                    <a:lnTo>
                      <a:pt x="23025" y="9677"/>
                    </a:lnTo>
                    <a:lnTo>
                      <a:pt x="23177" y="9566"/>
                    </a:lnTo>
                    <a:lnTo>
                      <a:pt x="23659" y="9212"/>
                    </a:lnTo>
                    <a:lnTo>
                      <a:pt x="23307" y="8810"/>
                    </a:lnTo>
                    <a:lnTo>
                      <a:pt x="23988" y="8984"/>
                    </a:lnTo>
                    <a:lnTo>
                      <a:pt x="24600" y="8554"/>
                    </a:lnTo>
                    <a:close/>
                    <a:moveTo>
                      <a:pt x="10508" y="8741"/>
                    </a:moveTo>
                    <a:lnTo>
                      <a:pt x="10414" y="9296"/>
                    </a:lnTo>
                    <a:lnTo>
                      <a:pt x="11154" y="9476"/>
                    </a:lnTo>
                    <a:lnTo>
                      <a:pt x="10355" y="9628"/>
                    </a:lnTo>
                    <a:lnTo>
                      <a:pt x="10261" y="10176"/>
                    </a:lnTo>
                    <a:lnTo>
                      <a:pt x="9861" y="9725"/>
                    </a:lnTo>
                    <a:lnTo>
                      <a:pt x="9203" y="9850"/>
                    </a:lnTo>
                    <a:lnTo>
                      <a:pt x="8992" y="9885"/>
                    </a:lnTo>
                    <a:lnTo>
                      <a:pt x="8898" y="9899"/>
                    </a:lnTo>
                    <a:lnTo>
                      <a:pt x="8909" y="9892"/>
                    </a:lnTo>
                    <a:lnTo>
                      <a:pt x="8945" y="9857"/>
                    </a:lnTo>
                    <a:lnTo>
                      <a:pt x="9097" y="9746"/>
                    </a:lnTo>
                    <a:lnTo>
                      <a:pt x="9579" y="9400"/>
                    </a:lnTo>
                    <a:lnTo>
                      <a:pt x="9227" y="8997"/>
                    </a:lnTo>
                    <a:lnTo>
                      <a:pt x="9908" y="9164"/>
                    </a:lnTo>
                    <a:lnTo>
                      <a:pt x="10508" y="8741"/>
                    </a:lnTo>
                    <a:close/>
                    <a:moveTo>
                      <a:pt x="28454" y="8921"/>
                    </a:moveTo>
                    <a:lnTo>
                      <a:pt x="28360" y="9476"/>
                    </a:lnTo>
                    <a:lnTo>
                      <a:pt x="29089" y="9656"/>
                    </a:lnTo>
                    <a:lnTo>
                      <a:pt x="28302" y="9809"/>
                    </a:lnTo>
                    <a:lnTo>
                      <a:pt x="28196" y="10356"/>
                    </a:lnTo>
                    <a:lnTo>
                      <a:pt x="27808" y="9906"/>
                    </a:lnTo>
                    <a:lnTo>
                      <a:pt x="27150" y="10030"/>
                    </a:lnTo>
                    <a:lnTo>
                      <a:pt x="26938" y="10065"/>
                    </a:lnTo>
                    <a:lnTo>
                      <a:pt x="26844" y="10079"/>
                    </a:lnTo>
                    <a:lnTo>
                      <a:pt x="26856" y="10072"/>
                    </a:lnTo>
                    <a:lnTo>
                      <a:pt x="26891" y="10037"/>
                    </a:lnTo>
                    <a:lnTo>
                      <a:pt x="27032" y="9926"/>
                    </a:lnTo>
                    <a:lnTo>
                      <a:pt x="27514" y="9580"/>
                    </a:lnTo>
                    <a:lnTo>
                      <a:pt x="27173" y="9178"/>
                    </a:lnTo>
                    <a:lnTo>
                      <a:pt x="27843" y="9344"/>
                    </a:lnTo>
                    <a:lnTo>
                      <a:pt x="28454" y="8921"/>
                    </a:lnTo>
                    <a:close/>
                    <a:moveTo>
                      <a:pt x="14374" y="9101"/>
                    </a:moveTo>
                    <a:lnTo>
                      <a:pt x="14269" y="9656"/>
                    </a:lnTo>
                    <a:lnTo>
                      <a:pt x="15009" y="9843"/>
                    </a:lnTo>
                    <a:lnTo>
                      <a:pt x="14210" y="9996"/>
                    </a:lnTo>
                    <a:lnTo>
                      <a:pt x="14116" y="10543"/>
                    </a:lnTo>
                    <a:lnTo>
                      <a:pt x="13728" y="10086"/>
                    </a:lnTo>
                    <a:lnTo>
                      <a:pt x="13070" y="10211"/>
                    </a:lnTo>
                    <a:lnTo>
                      <a:pt x="12847" y="10252"/>
                    </a:lnTo>
                    <a:lnTo>
                      <a:pt x="12764" y="10266"/>
                    </a:lnTo>
                    <a:lnTo>
                      <a:pt x="12764" y="10252"/>
                    </a:lnTo>
                    <a:lnTo>
                      <a:pt x="12811" y="10224"/>
                    </a:lnTo>
                    <a:lnTo>
                      <a:pt x="12952" y="10107"/>
                    </a:lnTo>
                    <a:lnTo>
                      <a:pt x="13434" y="9760"/>
                    </a:lnTo>
                    <a:lnTo>
                      <a:pt x="13082" y="9358"/>
                    </a:lnTo>
                    <a:lnTo>
                      <a:pt x="13763" y="9531"/>
                    </a:lnTo>
                    <a:lnTo>
                      <a:pt x="14374" y="9101"/>
                    </a:lnTo>
                    <a:close/>
                    <a:moveTo>
                      <a:pt x="18229" y="9469"/>
                    </a:moveTo>
                    <a:lnTo>
                      <a:pt x="18135" y="10023"/>
                    </a:lnTo>
                    <a:lnTo>
                      <a:pt x="18876" y="10204"/>
                    </a:lnTo>
                    <a:lnTo>
                      <a:pt x="18077" y="10356"/>
                    </a:lnTo>
                    <a:lnTo>
                      <a:pt x="17983" y="10904"/>
                    </a:lnTo>
                    <a:lnTo>
                      <a:pt x="17583" y="10453"/>
                    </a:lnTo>
                    <a:lnTo>
                      <a:pt x="16925" y="10578"/>
                    </a:lnTo>
                    <a:lnTo>
                      <a:pt x="16713" y="10613"/>
                    </a:lnTo>
                    <a:lnTo>
                      <a:pt x="16619" y="10626"/>
                    </a:lnTo>
                    <a:lnTo>
                      <a:pt x="16619" y="10626"/>
                    </a:lnTo>
                    <a:lnTo>
                      <a:pt x="16631" y="10620"/>
                    </a:lnTo>
                    <a:lnTo>
                      <a:pt x="16666" y="10585"/>
                    </a:lnTo>
                    <a:lnTo>
                      <a:pt x="16819" y="10474"/>
                    </a:lnTo>
                    <a:lnTo>
                      <a:pt x="17301" y="10127"/>
                    </a:lnTo>
                    <a:lnTo>
                      <a:pt x="16948" y="9725"/>
                    </a:lnTo>
                    <a:lnTo>
                      <a:pt x="17630" y="9892"/>
                    </a:lnTo>
                    <a:lnTo>
                      <a:pt x="18229" y="9469"/>
                    </a:lnTo>
                    <a:close/>
                    <a:moveTo>
                      <a:pt x="22096" y="9829"/>
                    </a:moveTo>
                    <a:lnTo>
                      <a:pt x="21990" y="10384"/>
                    </a:lnTo>
                    <a:lnTo>
                      <a:pt x="22731" y="10571"/>
                    </a:lnTo>
                    <a:lnTo>
                      <a:pt x="21932" y="10724"/>
                    </a:lnTo>
                    <a:lnTo>
                      <a:pt x="21838" y="11271"/>
                    </a:lnTo>
                    <a:lnTo>
                      <a:pt x="21438" y="10814"/>
                    </a:lnTo>
                    <a:lnTo>
                      <a:pt x="20792" y="10938"/>
                    </a:lnTo>
                    <a:lnTo>
                      <a:pt x="20568" y="10980"/>
                    </a:lnTo>
                    <a:lnTo>
                      <a:pt x="20486" y="10994"/>
                    </a:lnTo>
                    <a:lnTo>
                      <a:pt x="20486" y="10980"/>
                    </a:lnTo>
                    <a:lnTo>
                      <a:pt x="20533" y="10952"/>
                    </a:lnTo>
                    <a:lnTo>
                      <a:pt x="20674" y="10834"/>
                    </a:lnTo>
                    <a:lnTo>
                      <a:pt x="21156" y="10488"/>
                    </a:lnTo>
                    <a:lnTo>
                      <a:pt x="20803" y="10086"/>
                    </a:lnTo>
                    <a:lnTo>
                      <a:pt x="21485" y="10259"/>
                    </a:lnTo>
                    <a:lnTo>
                      <a:pt x="22096" y="9829"/>
                    </a:lnTo>
                    <a:close/>
                    <a:moveTo>
                      <a:pt x="25951" y="10197"/>
                    </a:moveTo>
                    <a:lnTo>
                      <a:pt x="25857" y="10751"/>
                    </a:lnTo>
                    <a:lnTo>
                      <a:pt x="26598" y="10931"/>
                    </a:lnTo>
                    <a:lnTo>
                      <a:pt x="25798" y="11084"/>
                    </a:lnTo>
                    <a:lnTo>
                      <a:pt x="25704" y="11632"/>
                    </a:lnTo>
                    <a:lnTo>
                      <a:pt x="25305" y="11181"/>
                    </a:lnTo>
                    <a:lnTo>
                      <a:pt x="24647" y="11306"/>
                    </a:lnTo>
                    <a:lnTo>
                      <a:pt x="24435" y="11340"/>
                    </a:lnTo>
                    <a:lnTo>
                      <a:pt x="24341" y="11354"/>
                    </a:lnTo>
                    <a:lnTo>
                      <a:pt x="24353" y="11347"/>
                    </a:lnTo>
                    <a:lnTo>
                      <a:pt x="24388" y="11313"/>
                    </a:lnTo>
                    <a:lnTo>
                      <a:pt x="24541" y="11202"/>
                    </a:lnTo>
                    <a:lnTo>
                      <a:pt x="25023" y="10855"/>
                    </a:lnTo>
                    <a:lnTo>
                      <a:pt x="24670" y="10453"/>
                    </a:lnTo>
                    <a:lnTo>
                      <a:pt x="25352" y="10620"/>
                    </a:lnTo>
                    <a:lnTo>
                      <a:pt x="25951" y="10197"/>
                    </a:lnTo>
                    <a:close/>
                    <a:moveTo>
                      <a:pt x="5877" y="0"/>
                    </a:moveTo>
                    <a:lnTo>
                      <a:pt x="5383" y="21"/>
                    </a:lnTo>
                    <a:lnTo>
                      <a:pt x="5160" y="28"/>
                    </a:lnTo>
                    <a:lnTo>
                      <a:pt x="4949" y="49"/>
                    </a:lnTo>
                    <a:lnTo>
                      <a:pt x="4749" y="69"/>
                    </a:lnTo>
                    <a:lnTo>
                      <a:pt x="4561" y="90"/>
                    </a:lnTo>
                    <a:lnTo>
                      <a:pt x="4396" y="118"/>
                    </a:lnTo>
                    <a:lnTo>
                      <a:pt x="4243" y="153"/>
                    </a:lnTo>
                    <a:lnTo>
                      <a:pt x="4102" y="187"/>
                    </a:lnTo>
                    <a:lnTo>
                      <a:pt x="3985" y="229"/>
                    </a:lnTo>
                    <a:lnTo>
                      <a:pt x="3879" y="270"/>
                    </a:lnTo>
                    <a:lnTo>
                      <a:pt x="3785" y="319"/>
                    </a:lnTo>
                    <a:lnTo>
                      <a:pt x="3714" y="367"/>
                    </a:lnTo>
                    <a:lnTo>
                      <a:pt x="3667" y="430"/>
                    </a:lnTo>
                    <a:lnTo>
                      <a:pt x="3562" y="714"/>
                    </a:lnTo>
                    <a:lnTo>
                      <a:pt x="3820" y="541"/>
                    </a:lnTo>
                    <a:lnTo>
                      <a:pt x="3714" y="1095"/>
                    </a:lnTo>
                    <a:lnTo>
                      <a:pt x="4455" y="1275"/>
                    </a:lnTo>
                    <a:lnTo>
                      <a:pt x="3656" y="1428"/>
                    </a:lnTo>
                    <a:lnTo>
                      <a:pt x="3562" y="1976"/>
                    </a:lnTo>
                    <a:lnTo>
                      <a:pt x="3244" y="1615"/>
                    </a:lnTo>
                    <a:lnTo>
                      <a:pt x="2563" y="3556"/>
                    </a:lnTo>
                    <a:lnTo>
                      <a:pt x="2727" y="3445"/>
                    </a:lnTo>
                    <a:lnTo>
                      <a:pt x="2621" y="4000"/>
                    </a:lnTo>
                    <a:lnTo>
                      <a:pt x="3362" y="4180"/>
                    </a:lnTo>
                    <a:lnTo>
                      <a:pt x="2563" y="4339"/>
                    </a:lnTo>
                    <a:lnTo>
                      <a:pt x="2469" y="4880"/>
                    </a:lnTo>
                    <a:lnTo>
                      <a:pt x="2198" y="4575"/>
                    </a:lnTo>
                    <a:lnTo>
                      <a:pt x="1364" y="6932"/>
                    </a:lnTo>
                    <a:lnTo>
                      <a:pt x="2069" y="7112"/>
                    </a:lnTo>
                    <a:lnTo>
                      <a:pt x="1270" y="7265"/>
                    </a:lnTo>
                    <a:lnTo>
                      <a:pt x="1176" y="7812"/>
                    </a:lnTo>
                    <a:lnTo>
                      <a:pt x="1094" y="7715"/>
                    </a:lnTo>
                    <a:lnTo>
                      <a:pt x="1" y="10800"/>
                    </a:lnTo>
                    <a:lnTo>
                      <a:pt x="59" y="10737"/>
                    </a:lnTo>
                    <a:lnTo>
                      <a:pt x="130" y="10689"/>
                    </a:lnTo>
                    <a:lnTo>
                      <a:pt x="212" y="10640"/>
                    </a:lnTo>
                    <a:lnTo>
                      <a:pt x="318" y="10599"/>
                    </a:lnTo>
                    <a:lnTo>
                      <a:pt x="447" y="10557"/>
                    </a:lnTo>
                    <a:lnTo>
                      <a:pt x="588" y="10522"/>
                    </a:lnTo>
                    <a:lnTo>
                      <a:pt x="741" y="10488"/>
                    </a:lnTo>
                    <a:lnTo>
                      <a:pt x="906" y="10460"/>
                    </a:lnTo>
                    <a:lnTo>
                      <a:pt x="1094" y="10439"/>
                    </a:lnTo>
                    <a:lnTo>
                      <a:pt x="1293" y="10419"/>
                    </a:lnTo>
                    <a:lnTo>
                      <a:pt x="1505" y="10398"/>
                    </a:lnTo>
                    <a:lnTo>
                      <a:pt x="1728" y="10391"/>
                    </a:lnTo>
                    <a:lnTo>
                      <a:pt x="2210" y="10370"/>
                    </a:lnTo>
                    <a:lnTo>
                      <a:pt x="2751" y="10370"/>
                    </a:lnTo>
                    <a:lnTo>
                      <a:pt x="3327" y="10377"/>
                    </a:lnTo>
                    <a:lnTo>
                      <a:pt x="3950" y="10398"/>
                    </a:lnTo>
                    <a:lnTo>
                      <a:pt x="4596" y="10432"/>
                    </a:lnTo>
                    <a:lnTo>
                      <a:pt x="5289" y="10474"/>
                    </a:lnTo>
                    <a:lnTo>
                      <a:pt x="6006" y="10522"/>
                    </a:lnTo>
                    <a:lnTo>
                      <a:pt x="6747" y="10578"/>
                    </a:lnTo>
                    <a:lnTo>
                      <a:pt x="7511" y="10647"/>
                    </a:lnTo>
                    <a:lnTo>
                      <a:pt x="8286" y="10717"/>
                    </a:lnTo>
                    <a:lnTo>
                      <a:pt x="9885" y="10876"/>
                    </a:lnTo>
                    <a:lnTo>
                      <a:pt x="11507" y="11049"/>
                    </a:lnTo>
                    <a:lnTo>
                      <a:pt x="13129" y="11236"/>
                    </a:lnTo>
                    <a:lnTo>
                      <a:pt x="14715" y="11424"/>
                    </a:lnTo>
                    <a:lnTo>
                      <a:pt x="17654" y="11777"/>
                    </a:lnTo>
                    <a:lnTo>
                      <a:pt x="18958" y="11930"/>
                    </a:lnTo>
                    <a:lnTo>
                      <a:pt x="20110" y="12061"/>
                    </a:lnTo>
                    <a:lnTo>
                      <a:pt x="20639" y="12117"/>
                    </a:lnTo>
                    <a:lnTo>
                      <a:pt x="21144" y="12165"/>
                    </a:lnTo>
                    <a:lnTo>
                      <a:pt x="21650" y="12214"/>
                    </a:lnTo>
                    <a:lnTo>
                      <a:pt x="22131" y="12255"/>
                    </a:lnTo>
                    <a:lnTo>
                      <a:pt x="23072" y="12318"/>
                    </a:lnTo>
                    <a:lnTo>
                      <a:pt x="23953" y="12359"/>
                    </a:lnTo>
                    <a:lnTo>
                      <a:pt x="24776" y="12387"/>
                    </a:lnTo>
                    <a:lnTo>
                      <a:pt x="25540" y="12401"/>
                    </a:lnTo>
                    <a:lnTo>
                      <a:pt x="26233" y="12408"/>
                    </a:lnTo>
                    <a:lnTo>
                      <a:pt x="26880" y="12401"/>
                    </a:lnTo>
                    <a:lnTo>
                      <a:pt x="27444" y="12387"/>
                    </a:lnTo>
                    <a:lnTo>
                      <a:pt x="27949" y="12373"/>
                    </a:lnTo>
                    <a:lnTo>
                      <a:pt x="28384" y="12346"/>
                    </a:lnTo>
                    <a:lnTo>
                      <a:pt x="28737" y="12325"/>
                    </a:lnTo>
                    <a:lnTo>
                      <a:pt x="29230" y="12290"/>
                    </a:lnTo>
                    <a:lnTo>
                      <a:pt x="29395" y="12269"/>
                    </a:lnTo>
                    <a:lnTo>
                      <a:pt x="33050" y="1899"/>
                    </a:lnTo>
                    <a:lnTo>
                      <a:pt x="32885" y="1920"/>
                    </a:lnTo>
                    <a:lnTo>
                      <a:pt x="32403" y="1955"/>
                    </a:lnTo>
                    <a:lnTo>
                      <a:pt x="32039" y="1976"/>
                    </a:lnTo>
                    <a:lnTo>
                      <a:pt x="31604" y="2003"/>
                    </a:lnTo>
                    <a:lnTo>
                      <a:pt x="31111" y="2017"/>
                    </a:lnTo>
                    <a:lnTo>
                      <a:pt x="30535" y="2031"/>
                    </a:lnTo>
                    <a:lnTo>
                      <a:pt x="29900" y="2038"/>
                    </a:lnTo>
                    <a:lnTo>
                      <a:pt x="29195" y="2031"/>
                    </a:lnTo>
                    <a:lnTo>
                      <a:pt x="28431" y="2017"/>
                    </a:lnTo>
                    <a:lnTo>
                      <a:pt x="27608" y="1989"/>
                    </a:lnTo>
                    <a:lnTo>
                      <a:pt x="26727" y="1948"/>
                    </a:lnTo>
                    <a:lnTo>
                      <a:pt x="25798" y="1885"/>
                    </a:lnTo>
                    <a:lnTo>
                      <a:pt x="25305" y="1844"/>
                    </a:lnTo>
                    <a:lnTo>
                      <a:pt x="24811" y="1795"/>
                    </a:lnTo>
                    <a:lnTo>
                      <a:pt x="24294" y="1747"/>
                    </a:lnTo>
                    <a:lnTo>
                      <a:pt x="23765" y="1691"/>
                    </a:lnTo>
                    <a:lnTo>
                      <a:pt x="22625" y="1560"/>
                    </a:lnTo>
                    <a:lnTo>
                      <a:pt x="21320" y="1407"/>
                    </a:lnTo>
                    <a:lnTo>
                      <a:pt x="18370" y="1054"/>
                    </a:lnTo>
                    <a:lnTo>
                      <a:pt x="16784" y="866"/>
                    </a:lnTo>
                    <a:lnTo>
                      <a:pt x="15174" y="679"/>
                    </a:lnTo>
                    <a:lnTo>
                      <a:pt x="13540" y="506"/>
                    </a:lnTo>
                    <a:lnTo>
                      <a:pt x="11942" y="347"/>
                    </a:lnTo>
                    <a:lnTo>
                      <a:pt x="11166" y="277"/>
                    </a:lnTo>
                    <a:lnTo>
                      <a:pt x="10402" y="208"/>
                    </a:lnTo>
                    <a:lnTo>
                      <a:pt x="9661" y="153"/>
                    </a:lnTo>
                    <a:lnTo>
                      <a:pt x="8945" y="104"/>
                    </a:lnTo>
                    <a:lnTo>
                      <a:pt x="8263" y="62"/>
                    </a:lnTo>
                    <a:lnTo>
                      <a:pt x="7605" y="28"/>
                    </a:lnTo>
                    <a:lnTo>
                      <a:pt x="6982" y="7"/>
                    </a:lnTo>
                    <a:lnTo>
                      <a:pt x="64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2" name="Google Shape;4282;p21"/>
              <p:cNvSpPr/>
              <p:nvPr/>
            </p:nvSpPr>
            <p:spPr>
              <a:xfrm>
                <a:off x="-1600086" y="1155204"/>
                <a:ext cx="101132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3" extrusionOk="0">
                    <a:moveTo>
                      <a:pt x="1610" y="1"/>
                    </a:moveTo>
                    <a:lnTo>
                      <a:pt x="999" y="430"/>
                    </a:lnTo>
                    <a:lnTo>
                      <a:pt x="329" y="257"/>
                    </a:lnTo>
                    <a:lnTo>
                      <a:pt x="670" y="659"/>
                    </a:lnTo>
                    <a:lnTo>
                      <a:pt x="188" y="1006"/>
                    </a:lnTo>
                    <a:lnTo>
                      <a:pt x="47" y="1117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94" y="1151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52" y="1442"/>
                    </a:lnTo>
                    <a:lnTo>
                      <a:pt x="1458" y="895"/>
                    </a:lnTo>
                    <a:lnTo>
                      <a:pt x="2245" y="735"/>
                    </a:lnTo>
                    <a:lnTo>
                      <a:pt x="1516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3" name="Google Shape;4283;p21"/>
              <p:cNvSpPr/>
              <p:nvPr/>
            </p:nvSpPr>
            <p:spPr>
              <a:xfrm>
                <a:off x="-1774276" y="1128773"/>
                <a:ext cx="10171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43" extrusionOk="0">
                    <a:moveTo>
                      <a:pt x="1622" y="0"/>
                    </a:moveTo>
                    <a:lnTo>
                      <a:pt x="1011" y="430"/>
                    </a:lnTo>
                    <a:lnTo>
                      <a:pt x="330" y="264"/>
                    </a:lnTo>
                    <a:lnTo>
                      <a:pt x="682" y="666"/>
                    </a:lnTo>
                    <a:lnTo>
                      <a:pt x="200" y="1012"/>
                    </a:lnTo>
                    <a:lnTo>
                      <a:pt x="47" y="1123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94" y="1151"/>
                    </a:lnTo>
                    <a:lnTo>
                      <a:pt x="306" y="1116"/>
                    </a:lnTo>
                    <a:lnTo>
                      <a:pt x="964" y="992"/>
                    </a:lnTo>
                    <a:lnTo>
                      <a:pt x="1364" y="1442"/>
                    </a:lnTo>
                    <a:lnTo>
                      <a:pt x="1458" y="894"/>
                    </a:lnTo>
                    <a:lnTo>
                      <a:pt x="2257" y="742"/>
                    </a:lnTo>
                    <a:lnTo>
                      <a:pt x="1517" y="555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4" name="Google Shape;4284;p21"/>
              <p:cNvSpPr/>
              <p:nvPr/>
            </p:nvSpPr>
            <p:spPr>
              <a:xfrm>
                <a:off x="-1947925" y="1102775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1"/>
                    </a:moveTo>
                    <a:lnTo>
                      <a:pt x="999" y="431"/>
                    </a:lnTo>
                    <a:lnTo>
                      <a:pt x="330" y="257"/>
                    </a:lnTo>
                    <a:lnTo>
                      <a:pt x="670" y="659"/>
                    </a:lnTo>
                    <a:lnTo>
                      <a:pt x="189" y="1006"/>
                    </a:lnTo>
                    <a:lnTo>
                      <a:pt x="48" y="1117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95" y="1151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52" y="1443"/>
                    </a:lnTo>
                    <a:lnTo>
                      <a:pt x="1458" y="895"/>
                    </a:lnTo>
                    <a:lnTo>
                      <a:pt x="2245" y="736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5" name="Google Shape;4285;p21"/>
              <p:cNvSpPr/>
              <p:nvPr/>
            </p:nvSpPr>
            <p:spPr>
              <a:xfrm>
                <a:off x="-2121575" y="1076344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0"/>
                    </a:moveTo>
                    <a:lnTo>
                      <a:pt x="1000" y="430"/>
                    </a:lnTo>
                    <a:lnTo>
                      <a:pt x="318" y="264"/>
                    </a:lnTo>
                    <a:lnTo>
                      <a:pt x="670" y="666"/>
                    </a:lnTo>
                    <a:lnTo>
                      <a:pt x="189" y="1012"/>
                    </a:lnTo>
                    <a:lnTo>
                      <a:pt x="36" y="1123"/>
                    </a:lnTo>
                    <a:lnTo>
                      <a:pt x="1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294" y="1116"/>
                    </a:lnTo>
                    <a:lnTo>
                      <a:pt x="953" y="992"/>
                    </a:lnTo>
                    <a:lnTo>
                      <a:pt x="1352" y="1442"/>
                    </a:lnTo>
                    <a:lnTo>
                      <a:pt x="1446" y="895"/>
                    </a:lnTo>
                    <a:lnTo>
                      <a:pt x="2245" y="742"/>
                    </a:lnTo>
                    <a:lnTo>
                      <a:pt x="1505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6" name="Google Shape;4286;p21"/>
              <p:cNvSpPr/>
              <p:nvPr/>
            </p:nvSpPr>
            <p:spPr>
              <a:xfrm>
                <a:off x="-2295765" y="1050346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1"/>
                    </a:moveTo>
                    <a:lnTo>
                      <a:pt x="1000" y="431"/>
                    </a:lnTo>
                    <a:lnTo>
                      <a:pt x="330" y="257"/>
                    </a:lnTo>
                    <a:lnTo>
                      <a:pt x="682" y="659"/>
                    </a:lnTo>
                    <a:lnTo>
                      <a:pt x="189" y="1006"/>
                    </a:lnTo>
                    <a:lnTo>
                      <a:pt x="48" y="1117"/>
                    </a:lnTo>
                    <a:lnTo>
                      <a:pt x="13" y="1152"/>
                    </a:lnTo>
                    <a:lnTo>
                      <a:pt x="1" y="1166"/>
                    </a:lnTo>
                    <a:lnTo>
                      <a:pt x="95" y="1152"/>
                    </a:lnTo>
                    <a:lnTo>
                      <a:pt x="306" y="1110"/>
                    </a:lnTo>
                    <a:lnTo>
                      <a:pt x="965" y="985"/>
                    </a:lnTo>
                    <a:lnTo>
                      <a:pt x="1352" y="1443"/>
                    </a:lnTo>
                    <a:lnTo>
                      <a:pt x="1458" y="895"/>
                    </a:lnTo>
                    <a:lnTo>
                      <a:pt x="2246" y="743"/>
                    </a:lnTo>
                    <a:lnTo>
                      <a:pt x="1517" y="556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7" name="Google Shape;4287;p21"/>
              <p:cNvSpPr/>
              <p:nvPr/>
            </p:nvSpPr>
            <p:spPr>
              <a:xfrm>
                <a:off x="-2469415" y="1023915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1"/>
                    </a:moveTo>
                    <a:lnTo>
                      <a:pt x="1000" y="430"/>
                    </a:lnTo>
                    <a:lnTo>
                      <a:pt x="318" y="264"/>
                    </a:lnTo>
                    <a:lnTo>
                      <a:pt x="671" y="666"/>
                    </a:lnTo>
                    <a:lnTo>
                      <a:pt x="189" y="1013"/>
                    </a:lnTo>
                    <a:lnTo>
                      <a:pt x="36" y="1124"/>
                    </a:lnTo>
                    <a:lnTo>
                      <a:pt x="1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295" y="1117"/>
                    </a:lnTo>
                    <a:lnTo>
                      <a:pt x="953" y="992"/>
                    </a:lnTo>
                    <a:lnTo>
                      <a:pt x="1352" y="1442"/>
                    </a:lnTo>
                    <a:lnTo>
                      <a:pt x="1446" y="895"/>
                    </a:lnTo>
                    <a:lnTo>
                      <a:pt x="2246" y="742"/>
                    </a:lnTo>
                    <a:lnTo>
                      <a:pt x="1505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8" name="Google Shape;4288;p21"/>
              <p:cNvSpPr/>
              <p:nvPr/>
            </p:nvSpPr>
            <p:spPr>
              <a:xfrm>
                <a:off x="-2643560" y="997988"/>
                <a:ext cx="101132" cy="103849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2" extrusionOk="0">
                    <a:moveTo>
                      <a:pt x="1610" y="0"/>
                    </a:moveTo>
                    <a:lnTo>
                      <a:pt x="999" y="430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200" y="1005"/>
                    </a:lnTo>
                    <a:lnTo>
                      <a:pt x="47" y="1116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94" y="1151"/>
                    </a:lnTo>
                    <a:lnTo>
                      <a:pt x="306" y="1109"/>
                    </a:lnTo>
                    <a:lnTo>
                      <a:pt x="964" y="984"/>
                    </a:lnTo>
                    <a:lnTo>
                      <a:pt x="1363" y="1442"/>
                    </a:lnTo>
                    <a:lnTo>
                      <a:pt x="1457" y="894"/>
                    </a:lnTo>
                    <a:lnTo>
                      <a:pt x="2245" y="742"/>
                    </a:lnTo>
                    <a:lnTo>
                      <a:pt x="1516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9" name="Google Shape;4289;p21"/>
              <p:cNvSpPr/>
              <p:nvPr/>
            </p:nvSpPr>
            <p:spPr>
              <a:xfrm>
                <a:off x="-2770633" y="971990"/>
                <a:ext cx="54553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436" extrusionOk="0">
                    <a:moveTo>
                      <a:pt x="576" y="1"/>
                    </a:moveTo>
                    <a:lnTo>
                      <a:pt x="318" y="174"/>
                    </a:lnTo>
                    <a:lnTo>
                      <a:pt x="0" y="1075"/>
                    </a:lnTo>
                    <a:lnTo>
                      <a:pt x="318" y="1436"/>
                    </a:lnTo>
                    <a:lnTo>
                      <a:pt x="412" y="888"/>
                    </a:lnTo>
                    <a:lnTo>
                      <a:pt x="1211" y="735"/>
                    </a:lnTo>
                    <a:lnTo>
                      <a:pt x="470" y="55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0" name="Google Shape;4290;p21"/>
              <p:cNvSpPr/>
              <p:nvPr/>
            </p:nvSpPr>
            <p:spPr>
              <a:xfrm>
                <a:off x="-1713374" y="1237089"/>
                <a:ext cx="101672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6" extrusionOk="0">
                    <a:moveTo>
                      <a:pt x="1610" y="0"/>
                    </a:moveTo>
                    <a:lnTo>
                      <a:pt x="1011" y="423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7" y="1116"/>
                    </a:lnTo>
                    <a:lnTo>
                      <a:pt x="12" y="1151"/>
                    </a:lnTo>
                    <a:lnTo>
                      <a:pt x="0" y="1158"/>
                    </a:lnTo>
                    <a:lnTo>
                      <a:pt x="94" y="1144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3" y="1435"/>
                    </a:lnTo>
                    <a:lnTo>
                      <a:pt x="1457" y="888"/>
                    </a:lnTo>
                    <a:lnTo>
                      <a:pt x="2257" y="735"/>
                    </a:lnTo>
                    <a:lnTo>
                      <a:pt x="1516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1" name="Google Shape;4291;p21"/>
              <p:cNvSpPr/>
              <p:nvPr/>
            </p:nvSpPr>
            <p:spPr>
              <a:xfrm>
                <a:off x="-1887024" y="1210658"/>
                <a:ext cx="101132" cy="103849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2" extrusionOk="0">
                    <a:moveTo>
                      <a:pt x="1610" y="0"/>
                    </a:moveTo>
                    <a:lnTo>
                      <a:pt x="999" y="430"/>
                    </a:lnTo>
                    <a:lnTo>
                      <a:pt x="317" y="257"/>
                    </a:lnTo>
                    <a:lnTo>
                      <a:pt x="670" y="659"/>
                    </a:lnTo>
                    <a:lnTo>
                      <a:pt x="188" y="1012"/>
                    </a:lnTo>
                    <a:lnTo>
                      <a:pt x="47" y="1123"/>
                    </a:lnTo>
                    <a:lnTo>
                      <a:pt x="0" y="1151"/>
                    </a:lnTo>
                    <a:lnTo>
                      <a:pt x="0" y="1165"/>
                    </a:lnTo>
                    <a:lnTo>
                      <a:pt x="82" y="1151"/>
                    </a:lnTo>
                    <a:lnTo>
                      <a:pt x="306" y="1109"/>
                    </a:lnTo>
                    <a:lnTo>
                      <a:pt x="964" y="991"/>
                    </a:lnTo>
                    <a:lnTo>
                      <a:pt x="1352" y="1442"/>
                    </a:lnTo>
                    <a:lnTo>
                      <a:pt x="1446" y="894"/>
                    </a:lnTo>
                    <a:lnTo>
                      <a:pt x="2245" y="742"/>
                    </a:lnTo>
                    <a:lnTo>
                      <a:pt x="1504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2" name="Google Shape;4292;p21"/>
              <p:cNvSpPr/>
              <p:nvPr/>
            </p:nvSpPr>
            <p:spPr>
              <a:xfrm>
                <a:off x="-2061214" y="1184659"/>
                <a:ext cx="101672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6" extrusionOk="0">
                    <a:moveTo>
                      <a:pt x="1611" y="1"/>
                    </a:moveTo>
                    <a:lnTo>
                      <a:pt x="1011" y="423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7" y="1117"/>
                    </a:lnTo>
                    <a:lnTo>
                      <a:pt x="12" y="1151"/>
                    </a:lnTo>
                    <a:lnTo>
                      <a:pt x="0" y="1158"/>
                    </a:lnTo>
                    <a:lnTo>
                      <a:pt x="94" y="1151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4" y="1436"/>
                    </a:lnTo>
                    <a:lnTo>
                      <a:pt x="1458" y="895"/>
                    </a:lnTo>
                    <a:lnTo>
                      <a:pt x="2257" y="735"/>
                    </a:lnTo>
                    <a:lnTo>
                      <a:pt x="1516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3" name="Google Shape;4293;p21"/>
              <p:cNvSpPr/>
              <p:nvPr/>
            </p:nvSpPr>
            <p:spPr>
              <a:xfrm>
                <a:off x="-2234864" y="1158229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0"/>
                    </a:moveTo>
                    <a:lnTo>
                      <a:pt x="999" y="430"/>
                    </a:lnTo>
                    <a:lnTo>
                      <a:pt x="318" y="257"/>
                    </a:lnTo>
                    <a:lnTo>
                      <a:pt x="670" y="659"/>
                    </a:lnTo>
                    <a:lnTo>
                      <a:pt x="188" y="1012"/>
                    </a:lnTo>
                    <a:lnTo>
                      <a:pt x="47" y="1123"/>
                    </a:lnTo>
                    <a:lnTo>
                      <a:pt x="0" y="1151"/>
                    </a:lnTo>
                    <a:lnTo>
                      <a:pt x="0" y="1165"/>
                    </a:lnTo>
                    <a:lnTo>
                      <a:pt x="83" y="1151"/>
                    </a:lnTo>
                    <a:lnTo>
                      <a:pt x="306" y="1109"/>
                    </a:lnTo>
                    <a:lnTo>
                      <a:pt x="964" y="991"/>
                    </a:lnTo>
                    <a:lnTo>
                      <a:pt x="1352" y="1442"/>
                    </a:lnTo>
                    <a:lnTo>
                      <a:pt x="1446" y="894"/>
                    </a:lnTo>
                    <a:lnTo>
                      <a:pt x="2245" y="742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4" name="Google Shape;4294;p21"/>
              <p:cNvSpPr/>
              <p:nvPr/>
            </p:nvSpPr>
            <p:spPr>
              <a:xfrm>
                <a:off x="-2409054" y="1132230"/>
                <a:ext cx="10171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6" extrusionOk="0">
                    <a:moveTo>
                      <a:pt x="1611" y="1"/>
                    </a:moveTo>
                    <a:lnTo>
                      <a:pt x="1011" y="424"/>
                    </a:lnTo>
                    <a:lnTo>
                      <a:pt x="330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8" y="1117"/>
                    </a:lnTo>
                    <a:lnTo>
                      <a:pt x="12" y="1151"/>
                    </a:lnTo>
                    <a:lnTo>
                      <a:pt x="1" y="1158"/>
                    </a:lnTo>
                    <a:lnTo>
                      <a:pt x="95" y="1151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4" y="1436"/>
                    </a:lnTo>
                    <a:lnTo>
                      <a:pt x="1458" y="895"/>
                    </a:lnTo>
                    <a:lnTo>
                      <a:pt x="2257" y="736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5" name="Google Shape;4295;p21"/>
              <p:cNvSpPr/>
              <p:nvPr/>
            </p:nvSpPr>
            <p:spPr>
              <a:xfrm>
                <a:off x="-2582704" y="1105800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0"/>
                    </a:moveTo>
                    <a:lnTo>
                      <a:pt x="1000" y="430"/>
                    </a:lnTo>
                    <a:lnTo>
                      <a:pt x="318" y="257"/>
                    </a:lnTo>
                    <a:lnTo>
                      <a:pt x="671" y="659"/>
                    </a:lnTo>
                    <a:lnTo>
                      <a:pt x="189" y="1012"/>
                    </a:lnTo>
                    <a:lnTo>
                      <a:pt x="48" y="1123"/>
                    </a:lnTo>
                    <a:lnTo>
                      <a:pt x="12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306" y="1116"/>
                    </a:lnTo>
                    <a:lnTo>
                      <a:pt x="964" y="992"/>
                    </a:lnTo>
                    <a:lnTo>
                      <a:pt x="1352" y="1442"/>
                    </a:lnTo>
                    <a:lnTo>
                      <a:pt x="1446" y="895"/>
                    </a:lnTo>
                    <a:lnTo>
                      <a:pt x="2245" y="742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6" name="Google Shape;4296;p21"/>
              <p:cNvSpPr/>
              <p:nvPr/>
            </p:nvSpPr>
            <p:spPr>
              <a:xfrm>
                <a:off x="-2756894" y="1079801"/>
                <a:ext cx="10171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6" extrusionOk="0">
                    <a:moveTo>
                      <a:pt x="1611" y="1"/>
                    </a:moveTo>
                    <a:lnTo>
                      <a:pt x="1012" y="424"/>
                    </a:lnTo>
                    <a:lnTo>
                      <a:pt x="330" y="257"/>
                    </a:lnTo>
                    <a:lnTo>
                      <a:pt x="683" y="659"/>
                    </a:lnTo>
                    <a:lnTo>
                      <a:pt x="201" y="1006"/>
                    </a:lnTo>
                    <a:lnTo>
                      <a:pt x="48" y="1117"/>
                    </a:lnTo>
                    <a:lnTo>
                      <a:pt x="13" y="1152"/>
                    </a:lnTo>
                    <a:lnTo>
                      <a:pt x="1" y="1159"/>
                    </a:lnTo>
                    <a:lnTo>
                      <a:pt x="95" y="1152"/>
                    </a:lnTo>
                    <a:lnTo>
                      <a:pt x="307" y="1110"/>
                    </a:lnTo>
                    <a:lnTo>
                      <a:pt x="965" y="985"/>
                    </a:lnTo>
                    <a:lnTo>
                      <a:pt x="1364" y="1436"/>
                    </a:lnTo>
                    <a:lnTo>
                      <a:pt x="1458" y="895"/>
                    </a:lnTo>
                    <a:lnTo>
                      <a:pt x="2258" y="736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7" name="Google Shape;4297;p21"/>
              <p:cNvSpPr/>
              <p:nvPr/>
            </p:nvSpPr>
            <p:spPr>
              <a:xfrm>
                <a:off x="-1649320" y="1364417"/>
                <a:ext cx="101132" cy="103849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2" extrusionOk="0">
                    <a:moveTo>
                      <a:pt x="1610" y="0"/>
                    </a:moveTo>
                    <a:lnTo>
                      <a:pt x="999" y="430"/>
                    </a:lnTo>
                    <a:lnTo>
                      <a:pt x="317" y="257"/>
                    </a:lnTo>
                    <a:lnTo>
                      <a:pt x="670" y="659"/>
                    </a:lnTo>
                    <a:lnTo>
                      <a:pt x="188" y="1012"/>
                    </a:lnTo>
                    <a:lnTo>
                      <a:pt x="47" y="1123"/>
                    </a:lnTo>
                    <a:lnTo>
                      <a:pt x="0" y="1151"/>
                    </a:lnTo>
                    <a:lnTo>
                      <a:pt x="0" y="1165"/>
                    </a:lnTo>
                    <a:lnTo>
                      <a:pt x="82" y="1151"/>
                    </a:lnTo>
                    <a:lnTo>
                      <a:pt x="306" y="1109"/>
                    </a:lnTo>
                    <a:lnTo>
                      <a:pt x="964" y="991"/>
                    </a:lnTo>
                    <a:lnTo>
                      <a:pt x="1352" y="1442"/>
                    </a:lnTo>
                    <a:lnTo>
                      <a:pt x="1446" y="894"/>
                    </a:lnTo>
                    <a:lnTo>
                      <a:pt x="2245" y="742"/>
                    </a:lnTo>
                    <a:lnTo>
                      <a:pt x="1516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8" name="Google Shape;4298;p21"/>
              <p:cNvSpPr/>
              <p:nvPr/>
            </p:nvSpPr>
            <p:spPr>
              <a:xfrm>
                <a:off x="-1823510" y="1338418"/>
                <a:ext cx="101672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6" extrusionOk="0">
                    <a:moveTo>
                      <a:pt x="1611" y="1"/>
                    </a:moveTo>
                    <a:lnTo>
                      <a:pt x="1011" y="423"/>
                    </a:lnTo>
                    <a:lnTo>
                      <a:pt x="330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7" y="1117"/>
                    </a:lnTo>
                    <a:lnTo>
                      <a:pt x="12" y="1151"/>
                    </a:lnTo>
                    <a:lnTo>
                      <a:pt x="0" y="1158"/>
                    </a:lnTo>
                    <a:lnTo>
                      <a:pt x="94" y="1144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4" y="1436"/>
                    </a:lnTo>
                    <a:lnTo>
                      <a:pt x="1458" y="888"/>
                    </a:lnTo>
                    <a:lnTo>
                      <a:pt x="2257" y="735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9" name="Google Shape;4299;p21"/>
              <p:cNvSpPr/>
              <p:nvPr/>
            </p:nvSpPr>
            <p:spPr>
              <a:xfrm>
                <a:off x="-1997160" y="1311988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0"/>
                    </a:moveTo>
                    <a:lnTo>
                      <a:pt x="999" y="430"/>
                    </a:lnTo>
                    <a:lnTo>
                      <a:pt x="318" y="257"/>
                    </a:lnTo>
                    <a:lnTo>
                      <a:pt x="670" y="659"/>
                    </a:lnTo>
                    <a:lnTo>
                      <a:pt x="189" y="1012"/>
                    </a:lnTo>
                    <a:lnTo>
                      <a:pt x="47" y="1123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83" y="1151"/>
                    </a:lnTo>
                    <a:lnTo>
                      <a:pt x="306" y="1109"/>
                    </a:lnTo>
                    <a:lnTo>
                      <a:pt x="964" y="991"/>
                    </a:lnTo>
                    <a:lnTo>
                      <a:pt x="1352" y="1442"/>
                    </a:lnTo>
                    <a:lnTo>
                      <a:pt x="1446" y="894"/>
                    </a:lnTo>
                    <a:lnTo>
                      <a:pt x="2245" y="742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0" name="Google Shape;4300;p21"/>
              <p:cNvSpPr/>
              <p:nvPr/>
            </p:nvSpPr>
            <p:spPr>
              <a:xfrm>
                <a:off x="-2171350" y="1285989"/>
                <a:ext cx="10171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6" extrusionOk="0">
                    <a:moveTo>
                      <a:pt x="1611" y="1"/>
                    </a:moveTo>
                    <a:lnTo>
                      <a:pt x="1011" y="424"/>
                    </a:lnTo>
                    <a:lnTo>
                      <a:pt x="330" y="257"/>
                    </a:lnTo>
                    <a:lnTo>
                      <a:pt x="682" y="659"/>
                    </a:lnTo>
                    <a:lnTo>
                      <a:pt x="201" y="1006"/>
                    </a:lnTo>
                    <a:lnTo>
                      <a:pt x="48" y="1117"/>
                    </a:lnTo>
                    <a:lnTo>
                      <a:pt x="12" y="1151"/>
                    </a:lnTo>
                    <a:lnTo>
                      <a:pt x="1" y="1158"/>
                    </a:lnTo>
                    <a:lnTo>
                      <a:pt x="95" y="1145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4" y="1436"/>
                    </a:lnTo>
                    <a:lnTo>
                      <a:pt x="1458" y="888"/>
                    </a:lnTo>
                    <a:lnTo>
                      <a:pt x="2257" y="736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1" name="Google Shape;4301;p21"/>
              <p:cNvSpPr/>
              <p:nvPr/>
            </p:nvSpPr>
            <p:spPr>
              <a:xfrm>
                <a:off x="-2345000" y="1259558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0"/>
                    </a:moveTo>
                    <a:lnTo>
                      <a:pt x="1000" y="430"/>
                    </a:lnTo>
                    <a:lnTo>
                      <a:pt x="318" y="257"/>
                    </a:lnTo>
                    <a:lnTo>
                      <a:pt x="671" y="659"/>
                    </a:lnTo>
                    <a:lnTo>
                      <a:pt x="189" y="1012"/>
                    </a:lnTo>
                    <a:lnTo>
                      <a:pt x="48" y="1123"/>
                    </a:lnTo>
                    <a:lnTo>
                      <a:pt x="13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306" y="1109"/>
                    </a:lnTo>
                    <a:lnTo>
                      <a:pt x="965" y="992"/>
                    </a:lnTo>
                    <a:lnTo>
                      <a:pt x="1352" y="1442"/>
                    </a:lnTo>
                    <a:lnTo>
                      <a:pt x="1458" y="895"/>
                    </a:lnTo>
                    <a:lnTo>
                      <a:pt x="2246" y="742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2" name="Google Shape;4302;p21"/>
              <p:cNvSpPr/>
              <p:nvPr/>
            </p:nvSpPr>
            <p:spPr>
              <a:xfrm>
                <a:off x="-2519145" y="1233560"/>
                <a:ext cx="101672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6" extrusionOk="0">
                    <a:moveTo>
                      <a:pt x="1610" y="1"/>
                    </a:moveTo>
                    <a:lnTo>
                      <a:pt x="1011" y="424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7" y="1117"/>
                    </a:lnTo>
                    <a:lnTo>
                      <a:pt x="12" y="1152"/>
                    </a:lnTo>
                    <a:lnTo>
                      <a:pt x="0" y="1159"/>
                    </a:lnTo>
                    <a:lnTo>
                      <a:pt x="94" y="1152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3" y="1436"/>
                    </a:lnTo>
                    <a:lnTo>
                      <a:pt x="1457" y="895"/>
                    </a:lnTo>
                    <a:lnTo>
                      <a:pt x="2257" y="736"/>
                    </a:lnTo>
                    <a:lnTo>
                      <a:pt x="1516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3" name="Google Shape;4303;p21"/>
              <p:cNvSpPr/>
              <p:nvPr/>
            </p:nvSpPr>
            <p:spPr>
              <a:xfrm>
                <a:off x="-2692794" y="1207129"/>
                <a:ext cx="101132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3" extrusionOk="0">
                    <a:moveTo>
                      <a:pt x="1610" y="1"/>
                    </a:moveTo>
                    <a:lnTo>
                      <a:pt x="999" y="430"/>
                    </a:lnTo>
                    <a:lnTo>
                      <a:pt x="317" y="257"/>
                    </a:lnTo>
                    <a:lnTo>
                      <a:pt x="670" y="659"/>
                    </a:lnTo>
                    <a:lnTo>
                      <a:pt x="188" y="1013"/>
                    </a:lnTo>
                    <a:lnTo>
                      <a:pt x="47" y="1124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94" y="1151"/>
                    </a:lnTo>
                    <a:lnTo>
                      <a:pt x="306" y="1110"/>
                    </a:lnTo>
                    <a:lnTo>
                      <a:pt x="964" y="992"/>
                    </a:lnTo>
                    <a:lnTo>
                      <a:pt x="1352" y="1442"/>
                    </a:lnTo>
                    <a:lnTo>
                      <a:pt x="1457" y="895"/>
                    </a:lnTo>
                    <a:lnTo>
                      <a:pt x="2245" y="742"/>
                    </a:lnTo>
                    <a:lnTo>
                      <a:pt x="1516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4" name="Google Shape;4304;p21"/>
              <p:cNvSpPr/>
              <p:nvPr/>
            </p:nvSpPr>
            <p:spPr>
              <a:xfrm>
                <a:off x="-2817750" y="1181203"/>
                <a:ext cx="52435" cy="10334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435" extrusionOk="0">
                    <a:moveTo>
                      <a:pt x="529" y="0"/>
                    </a:moveTo>
                    <a:lnTo>
                      <a:pt x="365" y="111"/>
                    </a:lnTo>
                    <a:lnTo>
                      <a:pt x="0" y="1130"/>
                    </a:lnTo>
                    <a:lnTo>
                      <a:pt x="271" y="1435"/>
                    </a:lnTo>
                    <a:lnTo>
                      <a:pt x="365" y="894"/>
                    </a:lnTo>
                    <a:lnTo>
                      <a:pt x="1164" y="735"/>
                    </a:lnTo>
                    <a:lnTo>
                      <a:pt x="423" y="555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5" name="Google Shape;4305;p21"/>
              <p:cNvSpPr/>
              <p:nvPr/>
            </p:nvSpPr>
            <p:spPr>
              <a:xfrm>
                <a:off x="-1762609" y="1446229"/>
                <a:ext cx="101132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3" extrusionOk="0">
                    <a:moveTo>
                      <a:pt x="1610" y="1"/>
                    </a:moveTo>
                    <a:lnTo>
                      <a:pt x="999" y="431"/>
                    </a:lnTo>
                    <a:lnTo>
                      <a:pt x="329" y="257"/>
                    </a:lnTo>
                    <a:lnTo>
                      <a:pt x="670" y="659"/>
                    </a:lnTo>
                    <a:lnTo>
                      <a:pt x="188" y="1006"/>
                    </a:lnTo>
                    <a:lnTo>
                      <a:pt x="47" y="1117"/>
                    </a:lnTo>
                    <a:lnTo>
                      <a:pt x="12" y="1152"/>
                    </a:lnTo>
                    <a:lnTo>
                      <a:pt x="0" y="1165"/>
                    </a:lnTo>
                    <a:lnTo>
                      <a:pt x="94" y="1152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52" y="1443"/>
                    </a:lnTo>
                    <a:lnTo>
                      <a:pt x="1457" y="895"/>
                    </a:lnTo>
                    <a:lnTo>
                      <a:pt x="2245" y="743"/>
                    </a:lnTo>
                    <a:lnTo>
                      <a:pt x="1516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6" name="Google Shape;4306;p21"/>
              <p:cNvSpPr/>
              <p:nvPr/>
            </p:nvSpPr>
            <p:spPr>
              <a:xfrm>
                <a:off x="-1936259" y="1419799"/>
                <a:ext cx="101132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3" extrusionOk="0">
                    <a:moveTo>
                      <a:pt x="1610" y="1"/>
                    </a:moveTo>
                    <a:lnTo>
                      <a:pt x="999" y="430"/>
                    </a:lnTo>
                    <a:lnTo>
                      <a:pt x="317" y="264"/>
                    </a:lnTo>
                    <a:lnTo>
                      <a:pt x="670" y="666"/>
                    </a:lnTo>
                    <a:lnTo>
                      <a:pt x="188" y="1013"/>
                    </a:lnTo>
                    <a:lnTo>
                      <a:pt x="35" y="1123"/>
                    </a:lnTo>
                    <a:lnTo>
                      <a:pt x="0" y="1151"/>
                    </a:lnTo>
                    <a:lnTo>
                      <a:pt x="0" y="1165"/>
                    </a:lnTo>
                    <a:lnTo>
                      <a:pt x="82" y="1151"/>
                    </a:lnTo>
                    <a:lnTo>
                      <a:pt x="294" y="1117"/>
                    </a:lnTo>
                    <a:lnTo>
                      <a:pt x="952" y="992"/>
                    </a:lnTo>
                    <a:lnTo>
                      <a:pt x="1352" y="1442"/>
                    </a:lnTo>
                    <a:lnTo>
                      <a:pt x="1446" y="895"/>
                    </a:lnTo>
                    <a:lnTo>
                      <a:pt x="2245" y="742"/>
                    </a:lnTo>
                    <a:lnTo>
                      <a:pt x="1504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7" name="Google Shape;4307;p21"/>
              <p:cNvSpPr/>
              <p:nvPr/>
            </p:nvSpPr>
            <p:spPr>
              <a:xfrm>
                <a:off x="-2110449" y="1393872"/>
                <a:ext cx="101177" cy="10384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2" extrusionOk="0">
                    <a:moveTo>
                      <a:pt x="1610" y="0"/>
                    </a:moveTo>
                    <a:lnTo>
                      <a:pt x="999" y="430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188" y="1005"/>
                    </a:lnTo>
                    <a:lnTo>
                      <a:pt x="47" y="1116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94" y="1151"/>
                    </a:lnTo>
                    <a:lnTo>
                      <a:pt x="306" y="1109"/>
                    </a:lnTo>
                    <a:lnTo>
                      <a:pt x="964" y="984"/>
                    </a:lnTo>
                    <a:lnTo>
                      <a:pt x="1352" y="1442"/>
                    </a:lnTo>
                    <a:lnTo>
                      <a:pt x="1458" y="894"/>
                    </a:lnTo>
                    <a:lnTo>
                      <a:pt x="2245" y="742"/>
                    </a:lnTo>
                    <a:lnTo>
                      <a:pt x="1516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8" name="Google Shape;4308;p21"/>
              <p:cNvSpPr/>
              <p:nvPr/>
            </p:nvSpPr>
            <p:spPr>
              <a:xfrm>
                <a:off x="-2284098" y="1367874"/>
                <a:ext cx="10117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36" extrusionOk="0">
                    <a:moveTo>
                      <a:pt x="1611" y="1"/>
                    </a:moveTo>
                    <a:lnTo>
                      <a:pt x="999" y="423"/>
                    </a:lnTo>
                    <a:lnTo>
                      <a:pt x="318" y="257"/>
                    </a:lnTo>
                    <a:lnTo>
                      <a:pt x="670" y="659"/>
                    </a:lnTo>
                    <a:lnTo>
                      <a:pt x="188" y="1006"/>
                    </a:lnTo>
                    <a:lnTo>
                      <a:pt x="36" y="1117"/>
                    </a:lnTo>
                    <a:lnTo>
                      <a:pt x="0" y="1144"/>
                    </a:lnTo>
                    <a:lnTo>
                      <a:pt x="0" y="1158"/>
                    </a:lnTo>
                    <a:lnTo>
                      <a:pt x="83" y="1144"/>
                    </a:lnTo>
                    <a:lnTo>
                      <a:pt x="294" y="1110"/>
                    </a:lnTo>
                    <a:lnTo>
                      <a:pt x="952" y="985"/>
                    </a:lnTo>
                    <a:lnTo>
                      <a:pt x="1352" y="1435"/>
                    </a:lnTo>
                    <a:lnTo>
                      <a:pt x="1446" y="888"/>
                    </a:lnTo>
                    <a:lnTo>
                      <a:pt x="2245" y="735"/>
                    </a:lnTo>
                    <a:lnTo>
                      <a:pt x="1505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9" name="Google Shape;4309;p21"/>
              <p:cNvSpPr/>
              <p:nvPr/>
            </p:nvSpPr>
            <p:spPr>
              <a:xfrm>
                <a:off x="-2458288" y="1341443"/>
                <a:ext cx="10171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43" extrusionOk="0">
                    <a:moveTo>
                      <a:pt x="1611" y="0"/>
                    </a:moveTo>
                    <a:lnTo>
                      <a:pt x="1011" y="430"/>
                    </a:lnTo>
                    <a:lnTo>
                      <a:pt x="330" y="257"/>
                    </a:lnTo>
                    <a:lnTo>
                      <a:pt x="682" y="659"/>
                    </a:lnTo>
                    <a:lnTo>
                      <a:pt x="200" y="1005"/>
                    </a:lnTo>
                    <a:lnTo>
                      <a:pt x="48" y="1116"/>
                    </a:lnTo>
                    <a:lnTo>
                      <a:pt x="12" y="1151"/>
                    </a:lnTo>
                    <a:lnTo>
                      <a:pt x="1" y="1165"/>
                    </a:lnTo>
                    <a:lnTo>
                      <a:pt x="95" y="1151"/>
                    </a:lnTo>
                    <a:lnTo>
                      <a:pt x="306" y="1109"/>
                    </a:lnTo>
                    <a:lnTo>
                      <a:pt x="964" y="985"/>
                    </a:lnTo>
                    <a:lnTo>
                      <a:pt x="1364" y="1442"/>
                    </a:lnTo>
                    <a:lnTo>
                      <a:pt x="1458" y="894"/>
                    </a:lnTo>
                    <a:lnTo>
                      <a:pt x="2257" y="742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0" name="Google Shape;4310;p21"/>
              <p:cNvSpPr/>
              <p:nvPr/>
            </p:nvSpPr>
            <p:spPr>
              <a:xfrm>
                <a:off x="-2631938" y="1315444"/>
                <a:ext cx="10117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36" extrusionOk="0">
                    <a:moveTo>
                      <a:pt x="1611" y="1"/>
                    </a:moveTo>
                    <a:lnTo>
                      <a:pt x="1000" y="424"/>
                    </a:lnTo>
                    <a:lnTo>
                      <a:pt x="318" y="257"/>
                    </a:lnTo>
                    <a:lnTo>
                      <a:pt x="671" y="659"/>
                    </a:lnTo>
                    <a:lnTo>
                      <a:pt x="189" y="1006"/>
                    </a:lnTo>
                    <a:lnTo>
                      <a:pt x="48" y="1117"/>
                    </a:lnTo>
                    <a:lnTo>
                      <a:pt x="1" y="1151"/>
                    </a:lnTo>
                    <a:lnTo>
                      <a:pt x="1" y="1158"/>
                    </a:lnTo>
                    <a:lnTo>
                      <a:pt x="83" y="1145"/>
                    </a:lnTo>
                    <a:lnTo>
                      <a:pt x="294" y="1110"/>
                    </a:lnTo>
                    <a:lnTo>
                      <a:pt x="953" y="985"/>
                    </a:lnTo>
                    <a:lnTo>
                      <a:pt x="1352" y="1436"/>
                    </a:lnTo>
                    <a:lnTo>
                      <a:pt x="1446" y="888"/>
                    </a:lnTo>
                    <a:lnTo>
                      <a:pt x="2245" y="736"/>
                    </a:lnTo>
                    <a:lnTo>
                      <a:pt x="1505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1" name="Google Shape;4311;p21"/>
              <p:cNvSpPr/>
              <p:nvPr/>
            </p:nvSpPr>
            <p:spPr>
              <a:xfrm>
                <a:off x="-2806128" y="1289014"/>
                <a:ext cx="10171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43" extrusionOk="0">
                    <a:moveTo>
                      <a:pt x="1611" y="0"/>
                    </a:moveTo>
                    <a:lnTo>
                      <a:pt x="1012" y="430"/>
                    </a:lnTo>
                    <a:lnTo>
                      <a:pt x="330" y="257"/>
                    </a:lnTo>
                    <a:lnTo>
                      <a:pt x="683" y="659"/>
                    </a:lnTo>
                    <a:lnTo>
                      <a:pt x="201" y="1005"/>
                    </a:lnTo>
                    <a:lnTo>
                      <a:pt x="48" y="1123"/>
                    </a:lnTo>
                    <a:lnTo>
                      <a:pt x="13" y="1151"/>
                    </a:lnTo>
                    <a:lnTo>
                      <a:pt x="1" y="1165"/>
                    </a:lnTo>
                    <a:lnTo>
                      <a:pt x="95" y="1151"/>
                    </a:lnTo>
                    <a:lnTo>
                      <a:pt x="307" y="1109"/>
                    </a:lnTo>
                    <a:lnTo>
                      <a:pt x="965" y="985"/>
                    </a:lnTo>
                    <a:lnTo>
                      <a:pt x="1364" y="1442"/>
                    </a:lnTo>
                    <a:lnTo>
                      <a:pt x="1458" y="895"/>
                    </a:lnTo>
                    <a:lnTo>
                      <a:pt x="2257" y="742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2" name="Google Shape;4312;p21"/>
              <p:cNvSpPr/>
              <p:nvPr/>
            </p:nvSpPr>
            <p:spPr>
              <a:xfrm>
                <a:off x="-1707564" y="1575574"/>
                <a:ext cx="10117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36" extrusionOk="0">
                    <a:moveTo>
                      <a:pt x="1610" y="0"/>
                    </a:moveTo>
                    <a:lnTo>
                      <a:pt x="999" y="423"/>
                    </a:lnTo>
                    <a:lnTo>
                      <a:pt x="329" y="257"/>
                    </a:lnTo>
                    <a:lnTo>
                      <a:pt x="670" y="659"/>
                    </a:lnTo>
                    <a:lnTo>
                      <a:pt x="188" y="1005"/>
                    </a:lnTo>
                    <a:lnTo>
                      <a:pt x="47" y="1116"/>
                    </a:lnTo>
                    <a:lnTo>
                      <a:pt x="12" y="1151"/>
                    </a:lnTo>
                    <a:lnTo>
                      <a:pt x="0" y="1158"/>
                    </a:lnTo>
                    <a:lnTo>
                      <a:pt x="94" y="1144"/>
                    </a:lnTo>
                    <a:lnTo>
                      <a:pt x="306" y="1109"/>
                    </a:lnTo>
                    <a:lnTo>
                      <a:pt x="964" y="985"/>
                    </a:lnTo>
                    <a:lnTo>
                      <a:pt x="1352" y="1435"/>
                    </a:lnTo>
                    <a:lnTo>
                      <a:pt x="1458" y="888"/>
                    </a:lnTo>
                    <a:lnTo>
                      <a:pt x="2245" y="735"/>
                    </a:lnTo>
                    <a:lnTo>
                      <a:pt x="1516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3" name="Google Shape;4313;p21"/>
              <p:cNvSpPr/>
              <p:nvPr/>
            </p:nvSpPr>
            <p:spPr>
              <a:xfrm>
                <a:off x="-1881213" y="1549071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1"/>
                    </a:moveTo>
                    <a:lnTo>
                      <a:pt x="999" y="431"/>
                    </a:lnTo>
                    <a:lnTo>
                      <a:pt x="318" y="257"/>
                    </a:lnTo>
                    <a:lnTo>
                      <a:pt x="670" y="659"/>
                    </a:lnTo>
                    <a:lnTo>
                      <a:pt x="188" y="1013"/>
                    </a:lnTo>
                    <a:lnTo>
                      <a:pt x="36" y="1124"/>
                    </a:lnTo>
                    <a:lnTo>
                      <a:pt x="0" y="1152"/>
                    </a:lnTo>
                    <a:lnTo>
                      <a:pt x="0" y="1165"/>
                    </a:lnTo>
                    <a:lnTo>
                      <a:pt x="83" y="1152"/>
                    </a:lnTo>
                    <a:lnTo>
                      <a:pt x="294" y="1110"/>
                    </a:lnTo>
                    <a:lnTo>
                      <a:pt x="952" y="992"/>
                    </a:lnTo>
                    <a:lnTo>
                      <a:pt x="1352" y="1443"/>
                    </a:lnTo>
                    <a:lnTo>
                      <a:pt x="1446" y="895"/>
                    </a:lnTo>
                    <a:lnTo>
                      <a:pt x="2245" y="743"/>
                    </a:lnTo>
                    <a:lnTo>
                      <a:pt x="1505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4" name="Google Shape;4314;p21"/>
              <p:cNvSpPr/>
              <p:nvPr/>
            </p:nvSpPr>
            <p:spPr>
              <a:xfrm>
                <a:off x="-2055403" y="1523145"/>
                <a:ext cx="10117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36" extrusionOk="0">
                    <a:moveTo>
                      <a:pt x="1611" y="0"/>
                    </a:moveTo>
                    <a:lnTo>
                      <a:pt x="1000" y="423"/>
                    </a:lnTo>
                    <a:lnTo>
                      <a:pt x="330" y="257"/>
                    </a:lnTo>
                    <a:lnTo>
                      <a:pt x="682" y="659"/>
                    </a:lnTo>
                    <a:lnTo>
                      <a:pt x="189" y="1006"/>
                    </a:lnTo>
                    <a:lnTo>
                      <a:pt x="48" y="1116"/>
                    </a:lnTo>
                    <a:lnTo>
                      <a:pt x="12" y="1151"/>
                    </a:lnTo>
                    <a:lnTo>
                      <a:pt x="1" y="1158"/>
                    </a:lnTo>
                    <a:lnTo>
                      <a:pt x="95" y="1144"/>
                    </a:lnTo>
                    <a:lnTo>
                      <a:pt x="306" y="1109"/>
                    </a:lnTo>
                    <a:lnTo>
                      <a:pt x="964" y="985"/>
                    </a:lnTo>
                    <a:lnTo>
                      <a:pt x="1352" y="1435"/>
                    </a:lnTo>
                    <a:lnTo>
                      <a:pt x="1458" y="888"/>
                    </a:lnTo>
                    <a:lnTo>
                      <a:pt x="2245" y="735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5" name="Google Shape;4315;p21"/>
              <p:cNvSpPr/>
              <p:nvPr/>
            </p:nvSpPr>
            <p:spPr>
              <a:xfrm>
                <a:off x="-2229053" y="1496714"/>
                <a:ext cx="101177" cy="10384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2" extrusionOk="0">
                    <a:moveTo>
                      <a:pt x="1611" y="0"/>
                    </a:moveTo>
                    <a:lnTo>
                      <a:pt x="1000" y="430"/>
                    </a:lnTo>
                    <a:lnTo>
                      <a:pt x="318" y="256"/>
                    </a:lnTo>
                    <a:lnTo>
                      <a:pt x="671" y="659"/>
                    </a:lnTo>
                    <a:lnTo>
                      <a:pt x="189" y="1012"/>
                    </a:lnTo>
                    <a:lnTo>
                      <a:pt x="36" y="1123"/>
                    </a:lnTo>
                    <a:lnTo>
                      <a:pt x="1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294" y="1109"/>
                    </a:lnTo>
                    <a:lnTo>
                      <a:pt x="953" y="991"/>
                    </a:lnTo>
                    <a:lnTo>
                      <a:pt x="1352" y="1442"/>
                    </a:lnTo>
                    <a:lnTo>
                      <a:pt x="1446" y="894"/>
                    </a:lnTo>
                    <a:lnTo>
                      <a:pt x="2245" y="742"/>
                    </a:lnTo>
                    <a:lnTo>
                      <a:pt x="1505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6" name="Google Shape;4316;p21"/>
              <p:cNvSpPr/>
              <p:nvPr/>
            </p:nvSpPr>
            <p:spPr>
              <a:xfrm>
                <a:off x="-2403243" y="1470716"/>
                <a:ext cx="10171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6" extrusionOk="0">
                    <a:moveTo>
                      <a:pt x="1611" y="1"/>
                    </a:moveTo>
                    <a:lnTo>
                      <a:pt x="1000" y="423"/>
                    </a:lnTo>
                    <a:lnTo>
                      <a:pt x="330" y="257"/>
                    </a:lnTo>
                    <a:lnTo>
                      <a:pt x="683" y="659"/>
                    </a:lnTo>
                    <a:lnTo>
                      <a:pt x="201" y="1006"/>
                    </a:lnTo>
                    <a:lnTo>
                      <a:pt x="48" y="1117"/>
                    </a:lnTo>
                    <a:lnTo>
                      <a:pt x="13" y="1151"/>
                    </a:lnTo>
                    <a:lnTo>
                      <a:pt x="1" y="1158"/>
                    </a:lnTo>
                    <a:lnTo>
                      <a:pt x="1" y="1158"/>
                    </a:lnTo>
                    <a:lnTo>
                      <a:pt x="95" y="1144"/>
                    </a:lnTo>
                    <a:lnTo>
                      <a:pt x="307" y="1110"/>
                    </a:lnTo>
                    <a:lnTo>
                      <a:pt x="965" y="985"/>
                    </a:lnTo>
                    <a:lnTo>
                      <a:pt x="1364" y="1435"/>
                    </a:lnTo>
                    <a:lnTo>
                      <a:pt x="1458" y="888"/>
                    </a:lnTo>
                    <a:lnTo>
                      <a:pt x="2258" y="735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7" name="Google Shape;4317;p21"/>
              <p:cNvSpPr/>
              <p:nvPr/>
            </p:nvSpPr>
            <p:spPr>
              <a:xfrm>
                <a:off x="-2576893" y="1444285"/>
                <a:ext cx="101177" cy="10384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2" extrusionOk="0">
                    <a:moveTo>
                      <a:pt x="1611" y="0"/>
                    </a:moveTo>
                    <a:lnTo>
                      <a:pt x="1000" y="430"/>
                    </a:lnTo>
                    <a:lnTo>
                      <a:pt x="318" y="257"/>
                    </a:lnTo>
                    <a:lnTo>
                      <a:pt x="671" y="659"/>
                    </a:lnTo>
                    <a:lnTo>
                      <a:pt x="189" y="1012"/>
                    </a:lnTo>
                    <a:lnTo>
                      <a:pt x="48" y="1123"/>
                    </a:lnTo>
                    <a:lnTo>
                      <a:pt x="1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295" y="1109"/>
                    </a:lnTo>
                    <a:lnTo>
                      <a:pt x="953" y="991"/>
                    </a:lnTo>
                    <a:lnTo>
                      <a:pt x="1353" y="1442"/>
                    </a:lnTo>
                    <a:lnTo>
                      <a:pt x="1447" y="894"/>
                    </a:lnTo>
                    <a:lnTo>
                      <a:pt x="2246" y="742"/>
                    </a:lnTo>
                    <a:lnTo>
                      <a:pt x="1505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8" name="Google Shape;4318;p21"/>
              <p:cNvSpPr/>
              <p:nvPr/>
            </p:nvSpPr>
            <p:spPr>
              <a:xfrm>
                <a:off x="-2751038" y="1418286"/>
                <a:ext cx="101672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6" extrusionOk="0">
                    <a:moveTo>
                      <a:pt x="0" y="1158"/>
                    </a:moveTo>
                    <a:lnTo>
                      <a:pt x="0" y="1158"/>
                    </a:lnTo>
                    <a:lnTo>
                      <a:pt x="0" y="1158"/>
                    </a:lnTo>
                    <a:close/>
                    <a:moveTo>
                      <a:pt x="1610" y="1"/>
                    </a:moveTo>
                    <a:lnTo>
                      <a:pt x="1011" y="424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7" y="1117"/>
                    </a:lnTo>
                    <a:lnTo>
                      <a:pt x="12" y="1151"/>
                    </a:lnTo>
                    <a:lnTo>
                      <a:pt x="0" y="1158"/>
                    </a:lnTo>
                    <a:lnTo>
                      <a:pt x="94" y="1144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4" y="1436"/>
                    </a:lnTo>
                    <a:lnTo>
                      <a:pt x="1458" y="888"/>
                    </a:lnTo>
                    <a:lnTo>
                      <a:pt x="2257" y="735"/>
                    </a:lnTo>
                    <a:lnTo>
                      <a:pt x="1516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9" name="Google Shape;4319;p21"/>
              <p:cNvSpPr/>
              <p:nvPr/>
            </p:nvSpPr>
            <p:spPr>
              <a:xfrm>
                <a:off x="-2867525" y="1432258"/>
                <a:ext cx="44011" cy="6351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82" extrusionOk="0">
                    <a:moveTo>
                      <a:pt x="271" y="1"/>
                    </a:moveTo>
                    <a:lnTo>
                      <a:pt x="1" y="784"/>
                    </a:lnTo>
                    <a:lnTo>
                      <a:pt x="83" y="881"/>
                    </a:lnTo>
                    <a:lnTo>
                      <a:pt x="177" y="334"/>
                    </a:lnTo>
                    <a:lnTo>
                      <a:pt x="976" y="18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0" name="Google Shape;4320;p21"/>
              <p:cNvSpPr/>
              <p:nvPr/>
            </p:nvSpPr>
            <p:spPr>
              <a:xfrm>
                <a:off x="-1820357" y="1667397"/>
                <a:ext cx="10171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6" extrusionOk="0">
                    <a:moveTo>
                      <a:pt x="1611" y="1"/>
                    </a:moveTo>
                    <a:lnTo>
                      <a:pt x="1012" y="424"/>
                    </a:lnTo>
                    <a:lnTo>
                      <a:pt x="330" y="257"/>
                    </a:lnTo>
                    <a:lnTo>
                      <a:pt x="683" y="659"/>
                    </a:lnTo>
                    <a:lnTo>
                      <a:pt x="201" y="1006"/>
                    </a:lnTo>
                    <a:lnTo>
                      <a:pt x="48" y="1117"/>
                    </a:lnTo>
                    <a:lnTo>
                      <a:pt x="13" y="1151"/>
                    </a:lnTo>
                    <a:lnTo>
                      <a:pt x="1" y="1158"/>
                    </a:lnTo>
                    <a:lnTo>
                      <a:pt x="95" y="1144"/>
                    </a:lnTo>
                    <a:lnTo>
                      <a:pt x="307" y="1110"/>
                    </a:lnTo>
                    <a:lnTo>
                      <a:pt x="965" y="985"/>
                    </a:lnTo>
                    <a:lnTo>
                      <a:pt x="1364" y="1436"/>
                    </a:lnTo>
                    <a:lnTo>
                      <a:pt x="1458" y="888"/>
                    </a:lnTo>
                    <a:lnTo>
                      <a:pt x="2258" y="735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1" name="Google Shape;4321;p21"/>
              <p:cNvSpPr/>
              <p:nvPr/>
            </p:nvSpPr>
            <p:spPr>
              <a:xfrm>
                <a:off x="-1994007" y="1640966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0"/>
                    </a:moveTo>
                    <a:lnTo>
                      <a:pt x="1000" y="430"/>
                    </a:lnTo>
                    <a:lnTo>
                      <a:pt x="318" y="257"/>
                    </a:lnTo>
                    <a:lnTo>
                      <a:pt x="671" y="659"/>
                    </a:lnTo>
                    <a:lnTo>
                      <a:pt x="189" y="1005"/>
                    </a:lnTo>
                    <a:lnTo>
                      <a:pt x="48" y="1123"/>
                    </a:lnTo>
                    <a:lnTo>
                      <a:pt x="1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307" y="1109"/>
                    </a:lnTo>
                    <a:lnTo>
                      <a:pt x="953" y="985"/>
                    </a:lnTo>
                    <a:lnTo>
                      <a:pt x="1353" y="1442"/>
                    </a:lnTo>
                    <a:lnTo>
                      <a:pt x="1447" y="895"/>
                    </a:lnTo>
                    <a:lnTo>
                      <a:pt x="2246" y="742"/>
                    </a:lnTo>
                    <a:lnTo>
                      <a:pt x="1505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2" name="Google Shape;4322;p21"/>
              <p:cNvSpPr/>
              <p:nvPr/>
            </p:nvSpPr>
            <p:spPr>
              <a:xfrm>
                <a:off x="-2168152" y="1614968"/>
                <a:ext cx="101672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6" extrusionOk="0">
                    <a:moveTo>
                      <a:pt x="1610" y="1"/>
                    </a:moveTo>
                    <a:lnTo>
                      <a:pt x="1011" y="424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7" y="1117"/>
                    </a:lnTo>
                    <a:lnTo>
                      <a:pt x="12" y="1152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94" y="1145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4" y="1436"/>
                    </a:lnTo>
                    <a:lnTo>
                      <a:pt x="1458" y="888"/>
                    </a:lnTo>
                    <a:lnTo>
                      <a:pt x="2257" y="736"/>
                    </a:lnTo>
                    <a:lnTo>
                      <a:pt x="1516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3" name="Google Shape;4323;p21"/>
              <p:cNvSpPr/>
              <p:nvPr/>
            </p:nvSpPr>
            <p:spPr>
              <a:xfrm>
                <a:off x="-2341801" y="1588537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0" y="0"/>
                    </a:moveTo>
                    <a:lnTo>
                      <a:pt x="999" y="430"/>
                    </a:lnTo>
                    <a:lnTo>
                      <a:pt x="318" y="257"/>
                    </a:lnTo>
                    <a:lnTo>
                      <a:pt x="670" y="659"/>
                    </a:lnTo>
                    <a:lnTo>
                      <a:pt x="188" y="1006"/>
                    </a:lnTo>
                    <a:lnTo>
                      <a:pt x="47" y="1123"/>
                    </a:lnTo>
                    <a:lnTo>
                      <a:pt x="0" y="1151"/>
                    </a:lnTo>
                    <a:lnTo>
                      <a:pt x="0" y="1165"/>
                    </a:lnTo>
                    <a:lnTo>
                      <a:pt x="83" y="1151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52" y="1442"/>
                    </a:lnTo>
                    <a:lnTo>
                      <a:pt x="1446" y="895"/>
                    </a:lnTo>
                    <a:lnTo>
                      <a:pt x="2245" y="742"/>
                    </a:lnTo>
                    <a:lnTo>
                      <a:pt x="1505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4" name="Google Shape;4324;p21"/>
              <p:cNvSpPr/>
              <p:nvPr/>
            </p:nvSpPr>
            <p:spPr>
              <a:xfrm>
                <a:off x="-2515991" y="1562611"/>
                <a:ext cx="101717" cy="10334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5" extrusionOk="0">
                    <a:moveTo>
                      <a:pt x="1611" y="0"/>
                    </a:moveTo>
                    <a:lnTo>
                      <a:pt x="1011" y="423"/>
                    </a:lnTo>
                    <a:lnTo>
                      <a:pt x="330" y="256"/>
                    </a:lnTo>
                    <a:lnTo>
                      <a:pt x="682" y="659"/>
                    </a:lnTo>
                    <a:lnTo>
                      <a:pt x="200" y="1005"/>
                    </a:lnTo>
                    <a:lnTo>
                      <a:pt x="48" y="1116"/>
                    </a:lnTo>
                    <a:lnTo>
                      <a:pt x="12" y="1151"/>
                    </a:lnTo>
                    <a:lnTo>
                      <a:pt x="1" y="1158"/>
                    </a:lnTo>
                    <a:lnTo>
                      <a:pt x="95" y="1144"/>
                    </a:lnTo>
                    <a:lnTo>
                      <a:pt x="306" y="1109"/>
                    </a:lnTo>
                    <a:lnTo>
                      <a:pt x="964" y="984"/>
                    </a:lnTo>
                    <a:lnTo>
                      <a:pt x="1364" y="1435"/>
                    </a:lnTo>
                    <a:lnTo>
                      <a:pt x="1458" y="887"/>
                    </a:lnTo>
                    <a:lnTo>
                      <a:pt x="2257" y="735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5" name="Google Shape;4325;p21"/>
              <p:cNvSpPr/>
              <p:nvPr/>
            </p:nvSpPr>
            <p:spPr>
              <a:xfrm>
                <a:off x="-2689641" y="1536108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1"/>
                    </a:moveTo>
                    <a:lnTo>
                      <a:pt x="1000" y="430"/>
                    </a:lnTo>
                    <a:lnTo>
                      <a:pt x="318" y="257"/>
                    </a:lnTo>
                    <a:lnTo>
                      <a:pt x="670" y="659"/>
                    </a:lnTo>
                    <a:lnTo>
                      <a:pt x="189" y="1006"/>
                    </a:lnTo>
                    <a:lnTo>
                      <a:pt x="48" y="1124"/>
                    </a:lnTo>
                    <a:lnTo>
                      <a:pt x="1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306" y="1110"/>
                    </a:lnTo>
                    <a:lnTo>
                      <a:pt x="964" y="992"/>
                    </a:lnTo>
                    <a:lnTo>
                      <a:pt x="1352" y="1442"/>
                    </a:lnTo>
                    <a:lnTo>
                      <a:pt x="1446" y="895"/>
                    </a:lnTo>
                    <a:lnTo>
                      <a:pt x="2245" y="742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6" name="Google Shape;4326;p21"/>
              <p:cNvSpPr/>
              <p:nvPr/>
            </p:nvSpPr>
            <p:spPr>
              <a:xfrm>
                <a:off x="-2863831" y="1510181"/>
                <a:ext cx="10171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6" extrusionOk="0">
                    <a:moveTo>
                      <a:pt x="1611" y="0"/>
                    </a:moveTo>
                    <a:lnTo>
                      <a:pt x="1012" y="423"/>
                    </a:lnTo>
                    <a:lnTo>
                      <a:pt x="330" y="257"/>
                    </a:lnTo>
                    <a:lnTo>
                      <a:pt x="683" y="659"/>
                    </a:lnTo>
                    <a:lnTo>
                      <a:pt x="201" y="1005"/>
                    </a:lnTo>
                    <a:lnTo>
                      <a:pt x="48" y="1116"/>
                    </a:lnTo>
                    <a:lnTo>
                      <a:pt x="13" y="1151"/>
                    </a:lnTo>
                    <a:lnTo>
                      <a:pt x="1" y="1158"/>
                    </a:lnTo>
                    <a:lnTo>
                      <a:pt x="95" y="1144"/>
                    </a:lnTo>
                    <a:lnTo>
                      <a:pt x="306" y="1109"/>
                    </a:lnTo>
                    <a:lnTo>
                      <a:pt x="965" y="984"/>
                    </a:lnTo>
                    <a:lnTo>
                      <a:pt x="1364" y="1435"/>
                    </a:lnTo>
                    <a:lnTo>
                      <a:pt x="1458" y="887"/>
                    </a:lnTo>
                    <a:lnTo>
                      <a:pt x="2257" y="735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27" name="Google Shape;4327;p21"/>
          <p:cNvGrpSpPr/>
          <p:nvPr/>
        </p:nvGrpSpPr>
        <p:grpSpPr>
          <a:xfrm rot="1629977">
            <a:off x="-974889" y="4321160"/>
            <a:ext cx="2766087" cy="1619515"/>
            <a:chOff x="-4259875" y="2641875"/>
            <a:chExt cx="3166019" cy="1853671"/>
          </a:xfrm>
        </p:grpSpPr>
        <p:sp>
          <p:nvSpPr>
            <p:cNvPr id="4328" name="Google Shape;4328;p21"/>
            <p:cNvSpPr/>
            <p:nvPr/>
          </p:nvSpPr>
          <p:spPr>
            <a:xfrm>
              <a:off x="-4259875" y="2641875"/>
              <a:ext cx="1919789" cy="1853658"/>
            </a:xfrm>
            <a:custGeom>
              <a:avLst/>
              <a:gdLst/>
              <a:ahLst/>
              <a:cxnLst/>
              <a:rect l="l" t="t" r="r" b="b"/>
              <a:pathLst>
                <a:path w="42617" h="25739" extrusionOk="0">
                  <a:moveTo>
                    <a:pt x="6793" y="1"/>
                  </a:moveTo>
                  <a:lnTo>
                    <a:pt x="0" y="19257"/>
                  </a:lnTo>
                  <a:lnTo>
                    <a:pt x="1023" y="19368"/>
                  </a:lnTo>
                  <a:lnTo>
                    <a:pt x="2022" y="19486"/>
                  </a:lnTo>
                  <a:lnTo>
                    <a:pt x="3009" y="19611"/>
                  </a:lnTo>
                  <a:lnTo>
                    <a:pt x="3973" y="19742"/>
                  </a:lnTo>
                  <a:lnTo>
                    <a:pt x="4925" y="19881"/>
                  </a:lnTo>
                  <a:lnTo>
                    <a:pt x="5853" y="20034"/>
                  </a:lnTo>
                  <a:lnTo>
                    <a:pt x="6758" y="20186"/>
                  </a:lnTo>
                  <a:lnTo>
                    <a:pt x="7651" y="20345"/>
                  </a:lnTo>
                  <a:lnTo>
                    <a:pt x="8533" y="20512"/>
                  </a:lnTo>
                  <a:lnTo>
                    <a:pt x="9391" y="20685"/>
                  </a:lnTo>
                  <a:lnTo>
                    <a:pt x="10237" y="20858"/>
                  </a:lnTo>
                  <a:lnTo>
                    <a:pt x="11060" y="21039"/>
                  </a:lnTo>
                  <a:lnTo>
                    <a:pt x="11871" y="21219"/>
                  </a:lnTo>
                  <a:lnTo>
                    <a:pt x="12670" y="21406"/>
                  </a:lnTo>
                  <a:lnTo>
                    <a:pt x="13446" y="21586"/>
                  </a:lnTo>
                  <a:lnTo>
                    <a:pt x="14221" y="21773"/>
                  </a:lnTo>
                  <a:lnTo>
                    <a:pt x="15714" y="22155"/>
                  </a:lnTo>
                  <a:lnTo>
                    <a:pt x="17148" y="22529"/>
                  </a:lnTo>
                  <a:lnTo>
                    <a:pt x="19886" y="23257"/>
                  </a:lnTo>
                  <a:lnTo>
                    <a:pt x="21191" y="23596"/>
                  </a:lnTo>
                  <a:lnTo>
                    <a:pt x="22448" y="23922"/>
                  </a:lnTo>
                  <a:lnTo>
                    <a:pt x="23060" y="24075"/>
                  </a:lnTo>
                  <a:lnTo>
                    <a:pt x="23671" y="24220"/>
                  </a:lnTo>
                  <a:lnTo>
                    <a:pt x="24270" y="24366"/>
                  </a:lnTo>
                  <a:lnTo>
                    <a:pt x="24858" y="24498"/>
                  </a:lnTo>
                  <a:lnTo>
                    <a:pt x="25998" y="24740"/>
                  </a:lnTo>
                  <a:lnTo>
                    <a:pt x="27103" y="24955"/>
                  </a:lnTo>
                  <a:lnTo>
                    <a:pt x="28160" y="25142"/>
                  </a:lnTo>
                  <a:lnTo>
                    <a:pt x="28666" y="25225"/>
                  </a:lnTo>
                  <a:lnTo>
                    <a:pt x="29159" y="25309"/>
                  </a:lnTo>
                  <a:lnTo>
                    <a:pt x="29630" y="25378"/>
                  </a:lnTo>
                  <a:lnTo>
                    <a:pt x="30100" y="25440"/>
                  </a:lnTo>
                  <a:lnTo>
                    <a:pt x="30546" y="25503"/>
                  </a:lnTo>
                  <a:lnTo>
                    <a:pt x="30981" y="25551"/>
                  </a:lnTo>
                  <a:lnTo>
                    <a:pt x="31392" y="25600"/>
                  </a:lnTo>
                  <a:lnTo>
                    <a:pt x="31792" y="25641"/>
                  </a:lnTo>
                  <a:lnTo>
                    <a:pt x="32180" y="25669"/>
                  </a:lnTo>
                  <a:lnTo>
                    <a:pt x="32556" y="25697"/>
                  </a:lnTo>
                  <a:lnTo>
                    <a:pt x="32897" y="25718"/>
                  </a:lnTo>
                  <a:lnTo>
                    <a:pt x="33238" y="25731"/>
                  </a:lnTo>
                  <a:lnTo>
                    <a:pt x="33555" y="25738"/>
                  </a:lnTo>
                  <a:lnTo>
                    <a:pt x="33849" y="25738"/>
                  </a:lnTo>
                  <a:lnTo>
                    <a:pt x="34119" y="25731"/>
                  </a:lnTo>
                  <a:lnTo>
                    <a:pt x="34378" y="25718"/>
                  </a:lnTo>
                  <a:lnTo>
                    <a:pt x="34625" y="25697"/>
                  </a:lnTo>
                  <a:lnTo>
                    <a:pt x="34836" y="25676"/>
                  </a:lnTo>
                  <a:lnTo>
                    <a:pt x="35036" y="25641"/>
                  </a:lnTo>
                  <a:lnTo>
                    <a:pt x="35212" y="25607"/>
                  </a:lnTo>
                  <a:lnTo>
                    <a:pt x="35377" y="25558"/>
                  </a:lnTo>
                  <a:lnTo>
                    <a:pt x="35506" y="25510"/>
                  </a:lnTo>
                  <a:lnTo>
                    <a:pt x="35624" y="25447"/>
                  </a:lnTo>
                  <a:lnTo>
                    <a:pt x="35706" y="25385"/>
                  </a:lnTo>
                  <a:lnTo>
                    <a:pt x="35776" y="25316"/>
                  </a:lnTo>
                  <a:lnTo>
                    <a:pt x="35823" y="25239"/>
                  </a:lnTo>
                  <a:lnTo>
                    <a:pt x="42617" y="5983"/>
                  </a:lnTo>
                  <a:lnTo>
                    <a:pt x="42570" y="6059"/>
                  </a:lnTo>
                  <a:lnTo>
                    <a:pt x="42511" y="6128"/>
                  </a:lnTo>
                  <a:lnTo>
                    <a:pt x="42417" y="6191"/>
                  </a:lnTo>
                  <a:lnTo>
                    <a:pt x="42299" y="6246"/>
                  </a:lnTo>
                  <a:lnTo>
                    <a:pt x="42170" y="6302"/>
                  </a:lnTo>
                  <a:lnTo>
                    <a:pt x="42017" y="6343"/>
                  </a:lnTo>
                  <a:lnTo>
                    <a:pt x="41841" y="6385"/>
                  </a:lnTo>
                  <a:lnTo>
                    <a:pt x="41641" y="6413"/>
                  </a:lnTo>
                  <a:lnTo>
                    <a:pt x="41418" y="6440"/>
                  </a:lnTo>
                  <a:lnTo>
                    <a:pt x="41183" y="6461"/>
                  </a:lnTo>
                  <a:lnTo>
                    <a:pt x="40924" y="6475"/>
                  </a:lnTo>
                  <a:lnTo>
                    <a:pt x="40642" y="6482"/>
                  </a:lnTo>
                  <a:lnTo>
                    <a:pt x="40348" y="6482"/>
                  </a:lnTo>
                  <a:lnTo>
                    <a:pt x="40031" y="6475"/>
                  </a:lnTo>
                  <a:lnTo>
                    <a:pt x="39702" y="6461"/>
                  </a:lnTo>
                  <a:lnTo>
                    <a:pt x="39349" y="6440"/>
                  </a:lnTo>
                  <a:lnTo>
                    <a:pt x="38985" y="6413"/>
                  </a:lnTo>
                  <a:lnTo>
                    <a:pt x="38597" y="6378"/>
                  </a:lnTo>
                  <a:lnTo>
                    <a:pt x="38197" y="6343"/>
                  </a:lnTo>
                  <a:lnTo>
                    <a:pt x="37774" y="6295"/>
                  </a:lnTo>
                  <a:lnTo>
                    <a:pt x="37339" y="6246"/>
                  </a:lnTo>
                  <a:lnTo>
                    <a:pt x="36893" y="6184"/>
                  </a:lnTo>
                  <a:lnTo>
                    <a:pt x="36434" y="6121"/>
                  </a:lnTo>
                  <a:lnTo>
                    <a:pt x="35953" y="6045"/>
                  </a:lnTo>
                  <a:lnTo>
                    <a:pt x="35459" y="5969"/>
                  </a:lnTo>
                  <a:lnTo>
                    <a:pt x="34954" y="5886"/>
                  </a:lnTo>
                  <a:lnTo>
                    <a:pt x="33896" y="5692"/>
                  </a:lnTo>
                  <a:lnTo>
                    <a:pt x="32803" y="5477"/>
                  </a:lnTo>
                  <a:lnTo>
                    <a:pt x="31651" y="5234"/>
                  </a:lnTo>
                  <a:lnTo>
                    <a:pt x="31063" y="5102"/>
                  </a:lnTo>
                  <a:lnTo>
                    <a:pt x="30464" y="4964"/>
                  </a:lnTo>
                  <a:lnTo>
                    <a:pt x="29853" y="4818"/>
                  </a:lnTo>
                  <a:lnTo>
                    <a:pt x="29242" y="4666"/>
                  </a:lnTo>
                  <a:lnTo>
                    <a:pt x="27984" y="4340"/>
                  </a:lnTo>
                  <a:lnTo>
                    <a:pt x="26680" y="4000"/>
                  </a:lnTo>
                  <a:lnTo>
                    <a:pt x="23953" y="3272"/>
                  </a:lnTo>
                  <a:lnTo>
                    <a:pt x="22507" y="2891"/>
                  </a:lnTo>
                  <a:lnTo>
                    <a:pt x="21015" y="2517"/>
                  </a:lnTo>
                  <a:lnTo>
                    <a:pt x="20251" y="2330"/>
                  </a:lnTo>
                  <a:lnTo>
                    <a:pt x="19463" y="2143"/>
                  </a:lnTo>
                  <a:lnTo>
                    <a:pt x="18664" y="1962"/>
                  </a:lnTo>
                  <a:lnTo>
                    <a:pt x="17853" y="1782"/>
                  </a:lnTo>
                  <a:lnTo>
                    <a:pt x="17030" y="1602"/>
                  </a:lnTo>
                  <a:lnTo>
                    <a:pt x="16184" y="1429"/>
                  </a:lnTo>
                  <a:lnTo>
                    <a:pt x="15326" y="1255"/>
                  </a:lnTo>
                  <a:lnTo>
                    <a:pt x="14445" y="1089"/>
                  </a:lnTo>
                  <a:lnTo>
                    <a:pt x="13551" y="929"/>
                  </a:lnTo>
                  <a:lnTo>
                    <a:pt x="12646" y="770"/>
                  </a:lnTo>
                  <a:lnTo>
                    <a:pt x="11718" y="624"/>
                  </a:lnTo>
                  <a:lnTo>
                    <a:pt x="10766" y="486"/>
                  </a:lnTo>
                  <a:lnTo>
                    <a:pt x="9802" y="347"/>
                  </a:lnTo>
                  <a:lnTo>
                    <a:pt x="8827" y="222"/>
                  </a:lnTo>
                  <a:lnTo>
                    <a:pt x="7816" y="105"/>
                  </a:lnTo>
                  <a:lnTo>
                    <a:pt x="67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1"/>
            <p:cNvSpPr/>
            <p:nvPr/>
          </p:nvSpPr>
          <p:spPr>
            <a:xfrm>
              <a:off x="-4236587" y="3815555"/>
              <a:ext cx="1637612" cy="573115"/>
            </a:xfrm>
            <a:custGeom>
              <a:avLst/>
              <a:gdLst/>
              <a:ahLst/>
              <a:cxnLst/>
              <a:rect l="l" t="t" r="r" b="b"/>
              <a:pathLst>
                <a:path w="36353" h="7958" extrusionOk="0">
                  <a:moveTo>
                    <a:pt x="529" y="0"/>
                  </a:moveTo>
                  <a:lnTo>
                    <a:pt x="0" y="1484"/>
                  </a:lnTo>
                  <a:lnTo>
                    <a:pt x="1023" y="1588"/>
                  </a:lnTo>
                  <a:lnTo>
                    <a:pt x="2034" y="1705"/>
                  </a:lnTo>
                  <a:lnTo>
                    <a:pt x="3009" y="1830"/>
                  </a:lnTo>
                  <a:lnTo>
                    <a:pt x="3985" y="1962"/>
                  </a:lnTo>
                  <a:lnTo>
                    <a:pt x="4925" y="2108"/>
                  </a:lnTo>
                  <a:lnTo>
                    <a:pt x="5853" y="2253"/>
                  </a:lnTo>
                  <a:lnTo>
                    <a:pt x="6770" y="2406"/>
                  </a:lnTo>
                  <a:lnTo>
                    <a:pt x="7663" y="2572"/>
                  </a:lnTo>
                  <a:lnTo>
                    <a:pt x="8533" y="2731"/>
                  </a:lnTo>
                  <a:lnTo>
                    <a:pt x="9391" y="2905"/>
                  </a:lnTo>
                  <a:lnTo>
                    <a:pt x="10237" y="3078"/>
                  </a:lnTo>
                  <a:lnTo>
                    <a:pt x="11060" y="3258"/>
                  </a:lnTo>
                  <a:lnTo>
                    <a:pt x="11871" y="3438"/>
                  </a:lnTo>
                  <a:lnTo>
                    <a:pt x="12670" y="3626"/>
                  </a:lnTo>
                  <a:lnTo>
                    <a:pt x="13458" y="3813"/>
                  </a:lnTo>
                  <a:lnTo>
                    <a:pt x="14221" y="4000"/>
                  </a:lnTo>
                  <a:lnTo>
                    <a:pt x="15714" y="4374"/>
                  </a:lnTo>
                  <a:lnTo>
                    <a:pt x="17160" y="4749"/>
                  </a:lnTo>
                  <a:lnTo>
                    <a:pt x="19886" y="5476"/>
                  </a:lnTo>
                  <a:lnTo>
                    <a:pt x="21191" y="5823"/>
                  </a:lnTo>
                  <a:lnTo>
                    <a:pt x="22449" y="6142"/>
                  </a:lnTo>
                  <a:lnTo>
                    <a:pt x="23071" y="6301"/>
                  </a:lnTo>
                  <a:lnTo>
                    <a:pt x="23671" y="6447"/>
                  </a:lnTo>
                  <a:lnTo>
                    <a:pt x="24270" y="6585"/>
                  </a:lnTo>
                  <a:lnTo>
                    <a:pt x="24858" y="6717"/>
                  </a:lnTo>
                  <a:lnTo>
                    <a:pt x="26010" y="6960"/>
                  </a:lnTo>
                  <a:lnTo>
                    <a:pt x="27115" y="7175"/>
                  </a:lnTo>
                  <a:lnTo>
                    <a:pt x="28161" y="7362"/>
                  </a:lnTo>
                  <a:lnTo>
                    <a:pt x="28666" y="7452"/>
                  </a:lnTo>
                  <a:lnTo>
                    <a:pt x="29160" y="7528"/>
                  </a:lnTo>
                  <a:lnTo>
                    <a:pt x="29641" y="7598"/>
                  </a:lnTo>
                  <a:lnTo>
                    <a:pt x="30100" y="7667"/>
                  </a:lnTo>
                  <a:lnTo>
                    <a:pt x="30546" y="7722"/>
                  </a:lnTo>
                  <a:lnTo>
                    <a:pt x="30981" y="7778"/>
                  </a:lnTo>
                  <a:lnTo>
                    <a:pt x="31404" y="7819"/>
                  </a:lnTo>
                  <a:lnTo>
                    <a:pt x="31804" y="7861"/>
                  </a:lnTo>
                  <a:lnTo>
                    <a:pt x="32192" y="7896"/>
                  </a:lnTo>
                  <a:lnTo>
                    <a:pt x="32556" y="7916"/>
                  </a:lnTo>
                  <a:lnTo>
                    <a:pt x="32909" y="7937"/>
                  </a:lnTo>
                  <a:lnTo>
                    <a:pt x="33238" y="7951"/>
                  </a:lnTo>
                  <a:lnTo>
                    <a:pt x="33555" y="7958"/>
                  </a:lnTo>
                  <a:lnTo>
                    <a:pt x="33849" y="7958"/>
                  </a:lnTo>
                  <a:lnTo>
                    <a:pt x="34131" y="7951"/>
                  </a:lnTo>
                  <a:lnTo>
                    <a:pt x="34390" y="7937"/>
                  </a:lnTo>
                  <a:lnTo>
                    <a:pt x="34625" y="7923"/>
                  </a:lnTo>
                  <a:lnTo>
                    <a:pt x="34848" y="7896"/>
                  </a:lnTo>
                  <a:lnTo>
                    <a:pt x="35048" y="7861"/>
                  </a:lnTo>
                  <a:lnTo>
                    <a:pt x="35224" y="7826"/>
                  </a:lnTo>
                  <a:lnTo>
                    <a:pt x="35377" y="7778"/>
                  </a:lnTo>
                  <a:lnTo>
                    <a:pt x="35518" y="7729"/>
                  </a:lnTo>
                  <a:lnTo>
                    <a:pt x="35624" y="7674"/>
                  </a:lnTo>
                  <a:lnTo>
                    <a:pt x="35718" y="7604"/>
                  </a:lnTo>
                  <a:lnTo>
                    <a:pt x="35788" y="7535"/>
                  </a:lnTo>
                  <a:lnTo>
                    <a:pt x="35823" y="7459"/>
                  </a:lnTo>
                  <a:lnTo>
                    <a:pt x="36352" y="5982"/>
                  </a:lnTo>
                  <a:lnTo>
                    <a:pt x="36305" y="6059"/>
                  </a:lnTo>
                  <a:lnTo>
                    <a:pt x="36235" y="6128"/>
                  </a:lnTo>
                  <a:lnTo>
                    <a:pt x="36153" y="6190"/>
                  </a:lnTo>
                  <a:lnTo>
                    <a:pt x="36035" y="6246"/>
                  </a:lnTo>
                  <a:lnTo>
                    <a:pt x="35906" y="6301"/>
                  </a:lnTo>
                  <a:lnTo>
                    <a:pt x="35741" y="6343"/>
                  </a:lnTo>
                  <a:lnTo>
                    <a:pt x="35565" y="6384"/>
                  </a:lnTo>
                  <a:lnTo>
                    <a:pt x="35365" y="6412"/>
                  </a:lnTo>
                  <a:lnTo>
                    <a:pt x="35154" y="6440"/>
                  </a:lnTo>
                  <a:lnTo>
                    <a:pt x="34907" y="6461"/>
                  </a:lnTo>
                  <a:lnTo>
                    <a:pt x="34648" y="6475"/>
                  </a:lnTo>
                  <a:lnTo>
                    <a:pt x="34378" y="6482"/>
                  </a:lnTo>
                  <a:lnTo>
                    <a:pt x="34084" y="6475"/>
                  </a:lnTo>
                  <a:lnTo>
                    <a:pt x="33767" y="6475"/>
                  </a:lnTo>
                  <a:lnTo>
                    <a:pt x="33426" y="6461"/>
                  </a:lnTo>
                  <a:lnTo>
                    <a:pt x="33073" y="6440"/>
                  </a:lnTo>
                  <a:lnTo>
                    <a:pt x="32709" y="6412"/>
                  </a:lnTo>
                  <a:lnTo>
                    <a:pt x="32321" y="6378"/>
                  </a:lnTo>
                  <a:lnTo>
                    <a:pt x="31921" y="6343"/>
                  </a:lnTo>
                  <a:lnTo>
                    <a:pt x="31510" y="6294"/>
                  </a:lnTo>
                  <a:lnTo>
                    <a:pt x="31075" y="6246"/>
                  </a:lnTo>
                  <a:lnTo>
                    <a:pt x="30629" y="6183"/>
                  </a:lnTo>
                  <a:lnTo>
                    <a:pt x="30159" y="6121"/>
                  </a:lnTo>
                  <a:lnTo>
                    <a:pt x="29688" y="6045"/>
                  </a:lnTo>
                  <a:lnTo>
                    <a:pt x="29195" y="5969"/>
                  </a:lnTo>
                  <a:lnTo>
                    <a:pt x="28689" y="5885"/>
                  </a:lnTo>
                  <a:lnTo>
                    <a:pt x="27632" y="5691"/>
                  </a:lnTo>
                  <a:lnTo>
                    <a:pt x="26527" y="5476"/>
                  </a:lnTo>
                  <a:lnTo>
                    <a:pt x="25387" y="5234"/>
                  </a:lnTo>
                  <a:lnTo>
                    <a:pt x="24787" y="5102"/>
                  </a:lnTo>
                  <a:lnTo>
                    <a:pt x="24200" y="4963"/>
                  </a:lnTo>
                  <a:lnTo>
                    <a:pt x="23589" y="4818"/>
                  </a:lnTo>
                  <a:lnTo>
                    <a:pt x="22977" y="4665"/>
                  </a:lnTo>
                  <a:lnTo>
                    <a:pt x="21708" y="4340"/>
                  </a:lnTo>
                  <a:lnTo>
                    <a:pt x="20415" y="3993"/>
                  </a:lnTo>
                  <a:lnTo>
                    <a:pt x="17677" y="3265"/>
                  </a:lnTo>
                  <a:lnTo>
                    <a:pt x="16243" y="2891"/>
                  </a:lnTo>
                  <a:lnTo>
                    <a:pt x="14750" y="2517"/>
                  </a:lnTo>
                  <a:lnTo>
                    <a:pt x="13975" y="2329"/>
                  </a:lnTo>
                  <a:lnTo>
                    <a:pt x="13199" y="2142"/>
                  </a:lnTo>
                  <a:lnTo>
                    <a:pt x="12400" y="1962"/>
                  </a:lnTo>
                  <a:lnTo>
                    <a:pt x="11589" y="1775"/>
                  </a:lnTo>
                  <a:lnTo>
                    <a:pt x="10754" y="1602"/>
                  </a:lnTo>
                  <a:lnTo>
                    <a:pt x="9920" y="1421"/>
                  </a:lnTo>
                  <a:lnTo>
                    <a:pt x="9062" y="1255"/>
                  </a:lnTo>
                  <a:lnTo>
                    <a:pt x="8180" y="1089"/>
                  </a:lnTo>
                  <a:lnTo>
                    <a:pt x="7287" y="929"/>
                  </a:lnTo>
                  <a:lnTo>
                    <a:pt x="6382" y="770"/>
                  </a:lnTo>
                  <a:lnTo>
                    <a:pt x="5454" y="624"/>
                  </a:lnTo>
                  <a:lnTo>
                    <a:pt x="4502" y="485"/>
                  </a:lnTo>
                  <a:lnTo>
                    <a:pt x="3538" y="347"/>
                  </a:lnTo>
                  <a:lnTo>
                    <a:pt x="2551" y="222"/>
                  </a:lnTo>
                  <a:lnTo>
                    <a:pt x="1552" y="104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1"/>
            <p:cNvSpPr/>
            <p:nvPr/>
          </p:nvSpPr>
          <p:spPr>
            <a:xfrm>
              <a:off x="-4236587" y="3815555"/>
              <a:ext cx="1637612" cy="573115"/>
            </a:xfrm>
            <a:custGeom>
              <a:avLst/>
              <a:gdLst/>
              <a:ahLst/>
              <a:cxnLst/>
              <a:rect l="l" t="t" r="r" b="b"/>
              <a:pathLst>
                <a:path w="36353" h="7958" fill="none" extrusionOk="0">
                  <a:moveTo>
                    <a:pt x="529" y="0"/>
                  </a:moveTo>
                  <a:lnTo>
                    <a:pt x="529" y="0"/>
                  </a:lnTo>
                  <a:lnTo>
                    <a:pt x="1552" y="104"/>
                  </a:lnTo>
                  <a:lnTo>
                    <a:pt x="2551" y="222"/>
                  </a:lnTo>
                  <a:lnTo>
                    <a:pt x="3538" y="347"/>
                  </a:lnTo>
                  <a:lnTo>
                    <a:pt x="4502" y="485"/>
                  </a:lnTo>
                  <a:lnTo>
                    <a:pt x="5454" y="624"/>
                  </a:lnTo>
                  <a:lnTo>
                    <a:pt x="6382" y="770"/>
                  </a:lnTo>
                  <a:lnTo>
                    <a:pt x="7287" y="929"/>
                  </a:lnTo>
                  <a:lnTo>
                    <a:pt x="8180" y="1089"/>
                  </a:lnTo>
                  <a:lnTo>
                    <a:pt x="9062" y="1255"/>
                  </a:lnTo>
                  <a:lnTo>
                    <a:pt x="9920" y="1421"/>
                  </a:lnTo>
                  <a:lnTo>
                    <a:pt x="10754" y="1602"/>
                  </a:lnTo>
                  <a:lnTo>
                    <a:pt x="11589" y="1775"/>
                  </a:lnTo>
                  <a:lnTo>
                    <a:pt x="12400" y="1962"/>
                  </a:lnTo>
                  <a:lnTo>
                    <a:pt x="13199" y="2142"/>
                  </a:lnTo>
                  <a:lnTo>
                    <a:pt x="13975" y="2329"/>
                  </a:lnTo>
                  <a:lnTo>
                    <a:pt x="14750" y="2517"/>
                  </a:lnTo>
                  <a:lnTo>
                    <a:pt x="16243" y="2891"/>
                  </a:lnTo>
                  <a:lnTo>
                    <a:pt x="17677" y="3265"/>
                  </a:lnTo>
                  <a:lnTo>
                    <a:pt x="20415" y="3993"/>
                  </a:lnTo>
                  <a:lnTo>
                    <a:pt x="21708" y="4340"/>
                  </a:lnTo>
                  <a:lnTo>
                    <a:pt x="22977" y="4665"/>
                  </a:lnTo>
                  <a:lnTo>
                    <a:pt x="23589" y="4818"/>
                  </a:lnTo>
                  <a:lnTo>
                    <a:pt x="24200" y="4963"/>
                  </a:lnTo>
                  <a:lnTo>
                    <a:pt x="24787" y="5102"/>
                  </a:lnTo>
                  <a:lnTo>
                    <a:pt x="25387" y="5234"/>
                  </a:lnTo>
                  <a:lnTo>
                    <a:pt x="25387" y="5234"/>
                  </a:lnTo>
                  <a:lnTo>
                    <a:pt x="26527" y="5476"/>
                  </a:lnTo>
                  <a:lnTo>
                    <a:pt x="27632" y="5691"/>
                  </a:lnTo>
                  <a:lnTo>
                    <a:pt x="28689" y="5885"/>
                  </a:lnTo>
                  <a:lnTo>
                    <a:pt x="29195" y="5969"/>
                  </a:lnTo>
                  <a:lnTo>
                    <a:pt x="29688" y="6045"/>
                  </a:lnTo>
                  <a:lnTo>
                    <a:pt x="30159" y="6121"/>
                  </a:lnTo>
                  <a:lnTo>
                    <a:pt x="30629" y="6183"/>
                  </a:lnTo>
                  <a:lnTo>
                    <a:pt x="31075" y="6246"/>
                  </a:lnTo>
                  <a:lnTo>
                    <a:pt x="31510" y="6294"/>
                  </a:lnTo>
                  <a:lnTo>
                    <a:pt x="31921" y="6343"/>
                  </a:lnTo>
                  <a:lnTo>
                    <a:pt x="32321" y="6378"/>
                  </a:lnTo>
                  <a:lnTo>
                    <a:pt x="32709" y="6412"/>
                  </a:lnTo>
                  <a:lnTo>
                    <a:pt x="33073" y="6440"/>
                  </a:lnTo>
                  <a:lnTo>
                    <a:pt x="33426" y="6461"/>
                  </a:lnTo>
                  <a:lnTo>
                    <a:pt x="33767" y="6475"/>
                  </a:lnTo>
                  <a:lnTo>
                    <a:pt x="34084" y="6475"/>
                  </a:lnTo>
                  <a:lnTo>
                    <a:pt x="34378" y="6482"/>
                  </a:lnTo>
                  <a:lnTo>
                    <a:pt x="34648" y="6475"/>
                  </a:lnTo>
                  <a:lnTo>
                    <a:pt x="34907" y="6461"/>
                  </a:lnTo>
                  <a:lnTo>
                    <a:pt x="35154" y="6440"/>
                  </a:lnTo>
                  <a:lnTo>
                    <a:pt x="35365" y="6412"/>
                  </a:lnTo>
                  <a:lnTo>
                    <a:pt x="35565" y="6384"/>
                  </a:lnTo>
                  <a:lnTo>
                    <a:pt x="35741" y="6343"/>
                  </a:lnTo>
                  <a:lnTo>
                    <a:pt x="35906" y="6301"/>
                  </a:lnTo>
                  <a:lnTo>
                    <a:pt x="36035" y="6246"/>
                  </a:lnTo>
                  <a:lnTo>
                    <a:pt x="36153" y="6190"/>
                  </a:lnTo>
                  <a:lnTo>
                    <a:pt x="36235" y="6128"/>
                  </a:lnTo>
                  <a:lnTo>
                    <a:pt x="36305" y="6059"/>
                  </a:lnTo>
                  <a:lnTo>
                    <a:pt x="36352" y="5982"/>
                  </a:lnTo>
                  <a:lnTo>
                    <a:pt x="35823" y="7459"/>
                  </a:lnTo>
                  <a:lnTo>
                    <a:pt x="35823" y="7459"/>
                  </a:lnTo>
                  <a:lnTo>
                    <a:pt x="35788" y="7535"/>
                  </a:lnTo>
                  <a:lnTo>
                    <a:pt x="35718" y="7604"/>
                  </a:lnTo>
                  <a:lnTo>
                    <a:pt x="35624" y="7674"/>
                  </a:lnTo>
                  <a:lnTo>
                    <a:pt x="35518" y="7729"/>
                  </a:lnTo>
                  <a:lnTo>
                    <a:pt x="35377" y="7778"/>
                  </a:lnTo>
                  <a:lnTo>
                    <a:pt x="35224" y="7826"/>
                  </a:lnTo>
                  <a:lnTo>
                    <a:pt x="35048" y="7861"/>
                  </a:lnTo>
                  <a:lnTo>
                    <a:pt x="34848" y="7896"/>
                  </a:lnTo>
                  <a:lnTo>
                    <a:pt x="34625" y="7923"/>
                  </a:lnTo>
                  <a:lnTo>
                    <a:pt x="34390" y="7937"/>
                  </a:lnTo>
                  <a:lnTo>
                    <a:pt x="34131" y="7951"/>
                  </a:lnTo>
                  <a:lnTo>
                    <a:pt x="33849" y="7958"/>
                  </a:lnTo>
                  <a:lnTo>
                    <a:pt x="33555" y="7958"/>
                  </a:lnTo>
                  <a:lnTo>
                    <a:pt x="33238" y="7951"/>
                  </a:lnTo>
                  <a:lnTo>
                    <a:pt x="32909" y="7937"/>
                  </a:lnTo>
                  <a:lnTo>
                    <a:pt x="32556" y="7916"/>
                  </a:lnTo>
                  <a:lnTo>
                    <a:pt x="32192" y="7896"/>
                  </a:lnTo>
                  <a:lnTo>
                    <a:pt x="31804" y="7861"/>
                  </a:lnTo>
                  <a:lnTo>
                    <a:pt x="31404" y="7819"/>
                  </a:lnTo>
                  <a:lnTo>
                    <a:pt x="30981" y="7778"/>
                  </a:lnTo>
                  <a:lnTo>
                    <a:pt x="30546" y="7722"/>
                  </a:lnTo>
                  <a:lnTo>
                    <a:pt x="30100" y="7667"/>
                  </a:lnTo>
                  <a:lnTo>
                    <a:pt x="29641" y="7598"/>
                  </a:lnTo>
                  <a:lnTo>
                    <a:pt x="29160" y="7528"/>
                  </a:lnTo>
                  <a:lnTo>
                    <a:pt x="28666" y="7452"/>
                  </a:lnTo>
                  <a:lnTo>
                    <a:pt x="28161" y="7362"/>
                  </a:lnTo>
                  <a:lnTo>
                    <a:pt x="27115" y="7175"/>
                  </a:lnTo>
                  <a:lnTo>
                    <a:pt x="26010" y="6960"/>
                  </a:lnTo>
                  <a:lnTo>
                    <a:pt x="24858" y="6717"/>
                  </a:lnTo>
                  <a:lnTo>
                    <a:pt x="24858" y="6717"/>
                  </a:lnTo>
                  <a:lnTo>
                    <a:pt x="24270" y="6585"/>
                  </a:lnTo>
                  <a:lnTo>
                    <a:pt x="23671" y="6447"/>
                  </a:lnTo>
                  <a:lnTo>
                    <a:pt x="23071" y="6301"/>
                  </a:lnTo>
                  <a:lnTo>
                    <a:pt x="22449" y="6142"/>
                  </a:lnTo>
                  <a:lnTo>
                    <a:pt x="21191" y="5823"/>
                  </a:lnTo>
                  <a:lnTo>
                    <a:pt x="19886" y="5476"/>
                  </a:lnTo>
                  <a:lnTo>
                    <a:pt x="17160" y="4749"/>
                  </a:lnTo>
                  <a:lnTo>
                    <a:pt x="15714" y="4374"/>
                  </a:lnTo>
                  <a:lnTo>
                    <a:pt x="14221" y="4000"/>
                  </a:lnTo>
                  <a:lnTo>
                    <a:pt x="13458" y="3813"/>
                  </a:lnTo>
                  <a:lnTo>
                    <a:pt x="12670" y="3626"/>
                  </a:lnTo>
                  <a:lnTo>
                    <a:pt x="11871" y="3438"/>
                  </a:lnTo>
                  <a:lnTo>
                    <a:pt x="11060" y="3258"/>
                  </a:lnTo>
                  <a:lnTo>
                    <a:pt x="10237" y="3078"/>
                  </a:lnTo>
                  <a:lnTo>
                    <a:pt x="9391" y="2905"/>
                  </a:lnTo>
                  <a:lnTo>
                    <a:pt x="8533" y="2731"/>
                  </a:lnTo>
                  <a:lnTo>
                    <a:pt x="7663" y="2572"/>
                  </a:lnTo>
                  <a:lnTo>
                    <a:pt x="6770" y="2406"/>
                  </a:lnTo>
                  <a:lnTo>
                    <a:pt x="5853" y="2253"/>
                  </a:lnTo>
                  <a:lnTo>
                    <a:pt x="4925" y="2108"/>
                  </a:lnTo>
                  <a:lnTo>
                    <a:pt x="3985" y="1962"/>
                  </a:lnTo>
                  <a:lnTo>
                    <a:pt x="3009" y="1830"/>
                  </a:lnTo>
                  <a:lnTo>
                    <a:pt x="2034" y="1705"/>
                  </a:lnTo>
                  <a:lnTo>
                    <a:pt x="1023" y="1588"/>
                  </a:lnTo>
                  <a:lnTo>
                    <a:pt x="0" y="1484"/>
                  </a:lnTo>
                  <a:lnTo>
                    <a:pt x="5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1"/>
            <p:cNvSpPr/>
            <p:nvPr/>
          </p:nvSpPr>
          <p:spPr>
            <a:xfrm>
              <a:off x="-4189469" y="3601877"/>
              <a:ext cx="1637612" cy="573691"/>
            </a:xfrm>
            <a:custGeom>
              <a:avLst/>
              <a:gdLst/>
              <a:ahLst/>
              <a:cxnLst/>
              <a:rect l="l" t="t" r="r" b="b"/>
              <a:pathLst>
                <a:path w="36353" h="7966" extrusionOk="0">
                  <a:moveTo>
                    <a:pt x="529" y="0"/>
                  </a:moveTo>
                  <a:lnTo>
                    <a:pt x="0" y="1484"/>
                  </a:lnTo>
                  <a:lnTo>
                    <a:pt x="1023" y="1595"/>
                  </a:lnTo>
                  <a:lnTo>
                    <a:pt x="2034" y="1706"/>
                  </a:lnTo>
                  <a:lnTo>
                    <a:pt x="3009" y="1837"/>
                  </a:lnTo>
                  <a:lnTo>
                    <a:pt x="3985" y="1969"/>
                  </a:lnTo>
                  <a:lnTo>
                    <a:pt x="4925" y="2108"/>
                  </a:lnTo>
                  <a:lnTo>
                    <a:pt x="5853" y="2260"/>
                  </a:lnTo>
                  <a:lnTo>
                    <a:pt x="6770" y="2413"/>
                  </a:lnTo>
                  <a:lnTo>
                    <a:pt x="7663" y="2572"/>
                  </a:lnTo>
                  <a:lnTo>
                    <a:pt x="8533" y="2739"/>
                  </a:lnTo>
                  <a:lnTo>
                    <a:pt x="9391" y="2912"/>
                  </a:lnTo>
                  <a:lnTo>
                    <a:pt x="10237" y="3085"/>
                  </a:lnTo>
                  <a:lnTo>
                    <a:pt x="11060" y="3265"/>
                  </a:lnTo>
                  <a:lnTo>
                    <a:pt x="11871" y="3446"/>
                  </a:lnTo>
                  <a:lnTo>
                    <a:pt x="12670" y="3626"/>
                  </a:lnTo>
                  <a:lnTo>
                    <a:pt x="13458" y="3813"/>
                  </a:lnTo>
                  <a:lnTo>
                    <a:pt x="14222" y="4000"/>
                  </a:lnTo>
                  <a:lnTo>
                    <a:pt x="15714" y="4381"/>
                  </a:lnTo>
                  <a:lnTo>
                    <a:pt x="17160" y="4756"/>
                  </a:lnTo>
                  <a:lnTo>
                    <a:pt x="19886" y="5484"/>
                  </a:lnTo>
                  <a:lnTo>
                    <a:pt x="21191" y="5823"/>
                  </a:lnTo>
                  <a:lnTo>
                    <a:pt x="22449" y="6149"/>
                  </a:lnTo>
                  <a:lnTo>
                    <a:pt x="23071" y="6301"/>
                  </a:lnTo>
                  <a:lnTo>
                    <a:pt x="23671" y="6447"/>
                  </a:lnTo>
                  <a:lnTo>
                    <a:pt x="24270" y="6586"/>
                  </a:lnTo>
                  <a:lnTo>
                    <a:pt x="24858" y="6717"/>
                  </a:lnTo>
                  <a:lnTo>
                    <a:pt x="26010" y="6960"/>
                  </a:lnTo>
                  <a:lnTo>
                    <a:pt x="27115" y="7182"/>
                  </a:lnTo>
                  <a:lnTo>
                    <a:pt x="28161" y="7369"/>
                  </a:lnTo>
                  <a:lnTo>
                    <a:pt x="28666" y="7452"/>
                  </a:lnTo>
                  <a:lnTo>
                    <a:pt x="29160" y="7535"/>
                  </a:lnTo>
                  <a:lnTo>
                    <a:pt x="29641" y="7605"/>
                  </a:lnTo>
                  <a:lnTo>
                    <a:pt x="30100" y="7667"/>
                  </a:lnTo>
                  <a:lnTo>
                    <a:pt x="30546" y="7729"/>
                  </a:lnTo>
                  <a:lnTo>
                    <a:pt x="30981" y="7778"/>
                  </a:lnTo>
                  <a:lnTo>
                    <a:pt x="31404" y="7826"/>
                  </a:lnTo>
                  <a:lnTo>
                    <a:pt x="31804" y="7868"/>
                  </a:lnTo>
                  <a:lnTo>
                    <a:pt x="32192" y="7896"/>
                  </a:lnTo>
                  <a:lnTo>
                    <a:pt x="32556" y="7924"/>
                  </a:lnTo>
                  <a:lnTo>
                    <a:pt x="32909" y="7944"/>
                  </a:lnTo>
                  <a:lnTo>
                    <a:pt x="33238" y="7958"/>
                  </a:lnTo>
                  <a:lnTo>
                    <a:pt x="33555" y="7965"/>
                  </a:lnTo>
                  <a:lnTo>
                    <a:pt x="33849" y="7965"/>
                  </a:lnTo>
                  <a:lnTo>
                    <a:pt x="34131" y="7958"/>
                  </a:lnTo>
                  <a:lnTo>
                    <a:pt x="34390" y="7944"/>
                  </a:lnTo>
                  <a:lnTo>
                    <a:pt x="34625" y="7924"/>
                  </a:lnTo>
                  <a:lnTo>
                    <a:pt x="34848" y="7903"/>
                  </a:lnTo>
                  <a:lnTo>
                    <a:pt x="35048" y="7868"/>
                  </a:lnTo>
                  <a:lnTo>
                    <a:pt x="35224" y="7826"/>
                  </a:lnTo>
                  <a:lnTo>
                    <a:pt x="35377" y="7785"/>
                  </a:lnTo>
                  <a:lnTo>
                    <a:pt x="35518" y="7736"/>
                  </a:lnTo>
                  <a:lnTo>
                    <a:pt x="35624" y="7674"/>
                  </a:lnTo>
                  <a:lnTo>
                    <a:pt x="35718" y="7612"/>
                  </a:lnTo>
                  <a:lnTo>
                    <a:pt x="35776" y="7542"/>
                  </a:lnTo>
                  <a:lnTo>
                    <a:pt x="35823" y="7466"/>
                  </a:lnTo>
                  <a:lnTo>
                    <a:pt x="36352" y="5983"/>
                  </a:lnTo>
                  <a:lnTo>
                    <a:pt x="36305" y="6059"/>
                  </a:lnTo>
                  <a:lnTo>
                    <a:pt x="36235" y="6128"/>
                  </a:lnTo>
                  <a:lnTo>
                    <a:pt x="36153" y="6197"/>
                  </a:lnTo>
                  <a:lnTo>
                    <a:pt x="36035" y="6253"/>
                  </a:lnTo>
                  <a:lnTo>
                    <a:pt x="35906" y="6301"/>
                  </a:lnTo>
                  <a:lnTo>
                    <a:pt x="35741" y="6350"/>
                  </a:lnTo>
                  <a:lnTo>
                    <a:pt x="35565" y="6385"/>
                  </a:lnTo>
                  <a:lnTo>
                    <a:pt x="35365" y="6419"/>
                  </a:lnTo>
                  <a:lnTo>
                    <a:pt x="35154" y="6447"/>
                  </a:lnTo>
                  <a:lnTo>
                    <a:pt x="34907" y="6461"/>
                  </a:lnTo>
                  <a:lnTo>
                    <a:pt x="34648" y="6475"/>
                  </a:lnTo>
                  <a:lnTo>
                    <a:pt x="34378" y="6482"/>
                  </a:lnTo>
                  <a:lnTo>
                    <a:pt x="34072" y="6482"/>
                  </a:lnTo>
                  <a:lnTo>
                    <a:pt x="33767" y="6475"/>
                  </a:lnTo>
                  <a:lnTo>
                    <a:pt x="33426" y="6461"/>
                  </a:lnTo>
                  <a:lnTo>
                    <a:pt x="33073" y="6440"/>
                  </a:lnTo>
                  <a:lnTo>
                    <a:pt x="32709" y="6419"/>
                  </a:lnTo>
                  <a:lnTo>
                    <a:pt x="32321" y="6385"/>
                  </a:lnTo>
                  <a:lnTo>
                    <a:pt x="31921" y="6343"/>
                  </a:lnTo>
                  <a:lnTo>
                    <a:pt x="31510" y="6301"/>
                  </a:lnTo>
                  <a:lnTo>
                    <a:pt x="31075" y="6246"/>
                  </a:lnTo>
                  <a:lnTo>
                    <a:pt x="30629" y="6191"/>
                  </a:lnTo>
                  <a:lnTo>
                    <a:pt x="30159" y="6121"/>
                  </a:lnTo>
                  <a:lnTo>
                    <a:pt x="29677" y="6052"/>
                  </a:lnTo>
                  <a:lnTo>
                    <a:pt x="29195" y="5976"/>
                  </a:lnTo>
                  <a:lnTo>
                    <a:pt x="28689" y="5886"/>
                  </a:lnTo>
                  <a:lnTo>
                    <a:pt x="27632" y="5698"/>
                  </a:lnTo>
                  <a:lnTo>
                    <a:pt x="26527" y="5484"/>
                  </a:lnTo>
                  <a:lnTo>
                    <a:pt x="25387" y="5241"/>
                  </a:lnTo>
                  <a:lnTo>
                    <a:pt x="24787" y="5109"/>
                  </a:lnTo>
                  <a:lnTo>
                    <a:pt x="24200" y="4971"/>
                  </a:lnTo>
                  <a:lnTo>
                    <a:pt x="23589" y="4818"/>
                  </a:lnTo>
                  <a:lnTo>
                    <a:pt x="22977" y="4666"/>
                  </a:lnTo>
                  <a:lnTo>
                    <a:pt x="21708" y="4347"/>
                  </a:lnTo>
                  <a:lnTo>
                    <a:pt x="20415" y="4000"/>
                  </a:lnTo>
                  <a:lnTo>
                    <a:pt x="17677" y="3272"/>
                  </a:lnTo>
                  <a:lnTo>
                    <a:pt x="16243" y="2898"/>
                  </a:lnTo>
                  <a:lnTo>
                    <a:pt x="14750" y="2524"/>
                  </a:lnTo>
                  <a:lnTo>
                    <a:pt x="13975" y="2336"/>
                  </a:lnTo>
                  <a:lnTo>
                    <a:pt x="13199" y="2149"/>
                  </a:lnTo>
                  <a:lnTo>
                    <a:pt x="12400" y="1962"/>
                  </a:lnTo>
                  <a:lnTo>
                    <a:pt x="11589" y="1782"/>
                  </a:lnTo>
                  <a:lnTo>
                    <a:pt x="10754" y="1602"/>
                  </a:lnTo>
                  <a:lnTo>
                    <a:pt x="9920" y="1428"/>
                  </a:lnTo>
                  <a:lnTo>
                    <a:pt x="9062" y="1255"/>
                  </a:lnTo>
                  <a:lnTo>
                    <a:pt x="8180" y="1089"/>
                  </a:lnTo>
                  <a:lnTo>
                    <a:pt x="7287" y="929"/>
                  </a:lnTo>
                  <a:lnTo>
                    <a:pt x="6382" y="777"/>
                  </a:lnTo>
                  <a:lnTo>
                    <a:pt x="5454" y="631"/>
                  </a:lnTo>
                  <a:lnTo>
                    <a:pt x="4502" y="486"/>
                  </a:lnTo>
                  <a:lnTo>
                    <a:pt x="3538" y="354"/>
                  </a:lnTo>
                  <a:lnTo>
                    <a:pt x="2551" y="229"/>
                  </a:lnTo>
                  <a:lnTo>
                    <a:pt x="1552" y="111"/>
                  </a:lnTo>
                  <a:lnTo>
                    <a:pt x="5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1"/>
            <p:cNvSpPr/>
            <p:nvPr/>
          </p:nvSpPr>
          <p:spPr>
            <a:xfrm>
              <a:off x="-4189469" y="3601877"/>
              <a:ext cx="1637612" cy="573691"/>
            </a:xfrm>
            <a:custGeom>
              <a:avLst/>
              <a:gdLst/>
              <a:ahLst/>
              <a:cxnLst/>
              <a:rect l="l" t="t" r="r" b="b"/>
              <a:pathLst>
                <a:path w="36353" h="7966" fill="none" extrusionOk="0">
                  <a:moveTo>
                    <a:pt x="529" y="0"/>
                  </a:moveTo>
                  <a:lnTo>
                    <a:pt x="529" y="0"/>
                  </a:lnTo>
                  <a:lnTo>
                    <a:pt x="1552" y="111"/>
                  </a:lnTo>
                  <a:lnTo>
                    <a:pt x="2551" y="229"/>
                  </a:lnTo>
                  <a:lnTo>
                    <a:pt x="3538" y="354"/>
                  </a:lnTo>
                  <a:lnTo>
                    <a:pt x="4502" y="486"/>
                  </a:lnTo>
                  <a:lnTo>
                    <a:pt x="5454" y="631"/>
                  </a:lnTo>
                  <a:lnTo>
                    <a:pt x="6382" y="777"/>
                  </a:lnTo>
                  <a:lnTo>
                    <a:pt x="7287" y="929"/>
                  </a:lnTo>
                  <a:lnTo>
                    <a:pt x="8180" y="1089"/>
                  </a:lnTo>
                  <a:lnTo>
                    <a:pt x="9062" y="1255"/>
                  </a:lnTo>
                  <a:lnTo>
                    <a:pt x="9920" y="1428"/>
                  </a:lnTo>
                  <a:lnTo>
                    <a:pt x="10754" y="1602"/>
                  </a:lnTo>
                  <a:lnTo>
                    <a:pt x="11589" y="1782"/>
                  </a:lnTo>
                  <a:lnTo>
                    <a:pt x="12400" y="1962"/>
                  </a:lnTo>
                  <a:lnTo>
                    <a:pt x="13199" y="2149"/>
                  </a:lnTo>
                  <a:lnTo>
                    <a:pt x="13975" y="2336"/>
                  </a:lnTo>
                  <a:lnTo>
                    <a:pt x="14750" y="2524"/>
                  </a:lnTo>
                  <a:lnTo>
                    <a:pt x="16243" y="2898"/>
                  </a:lnTo>
                  <a:lnTo>
                    <a:pt x="17677" y="3272"/>
                  </a:lnTo>
                  <a:lnTo>
                    <a:pt x="20415" y="4000"/>
                  </a:lnTo>
                  <a:lnTo>
                    <a:pt x="21708" y="4347"/>
                  </a:lnTo>
                  <a:lnTo>
                    <a:pt x="22977" y="4666"/>
                  </a:lnTo>
                  <a:lnTo>
                    <a:pt x="23589" y="4818"/>
                  </a:lnTo>
                  <a:lnTo>
                    <a:pt x="24200" y="4971"/>
                  </a:lnTo>
                  <a:lnTo>
                    <a:pt x="24787" y="5109"/>
                  </a:lnTo>
                  <a:lnTo>
                    <a:pt x="25387" y="5241"/>
                  </a:lnTo>
                  <a:lnTo>
                    <a:pt x="25387" y="5241"/>
                  </a:lnTo>
                  <a:lnTo>
                    <a:pt x="26527" y="5484"/>
                  </a:lnTo>
                  <a:lnTo>
                    <a:pt x="27632" y="5698"/>
                  </a:lnTo>
                  <a:lnTo>
                    <a:pt x="28689" y="5886"/>
                  </a:lnTo>
                  <a:lnTo>
                    <a:pt x="29195" y="5976"/>
                  </a:lnTo>
                  <a:lnTo>
                    <a:pt x="29677" y="6052"/>
                  </a:lnTo>
                  <a:lnTo>
                    <a:pt x="30159" y="6121"/>
                  </a:lnTo>
                  <a:lnTo>
                    <a:pt x="30629" y="6191"/>
                  </a:lnTo>
                  <a:lnTo>
                    <a:pt x="31075" y="6246"/>
                  </a:lnTo>
                  <a:lnTo>
                    <a:pt x="31510" y="6301"/>
                  </a:lnTo>
                  <a:lnTo>
                    <a:pt x="31921" y="6343"/>
                  </a:lnTo>
                  <a:lnTo>
                    <a:pt x="32321" y="6385"/>
                  </a:lnTo>
                  <a:lnTo>
                    <a:pt x="32709" y="6419"/>
                  </a:lnTo>
                  <a:lnTo>
                    <a:pt x="33073" y="6440"/>
                  </a:lnTo>
                  <a:lnTo>
                    <a:pt x="33426" y="6461"/>
                  </a:lnTo>
                  <a:lnTo>
                    <a:pt x="33767" y="6475"/>
                  </a:lnTo>
                  <a:lnTo>
                    <a:pt x="34072" y="6482"/>
                  </a:lnTo>
                  <a:lnTo>
                    <a:pt x="34378" y="6482"/>
                  </a:lnTo>
                  <a:lnTo>
                    <a:pt x="34648" y="6475"/>
                  </a:lnTo>
                  <a:lnTo>
                    <a:pt x="34907" y="6461"/>
                  </a:lnTo>
                  <a:lnTo>
                    <a:pt x="35154" y="6447"/>
                  </a:lnTo>
                  <a:lnTo>
                    <a:pt x="35365" y="6419"/>
                  </a:lnTo>
                  <a:lnTo>
                    <a:pt x="35565" y="6385"/>
                  </a:lnTo>
                  <a:lnTo>
                    <a:pt x="35741" y="6350"/>
                  </a:lnTo>
                  <a:lnTo>
                    <a:pt x="35906" y="6301"/>
                  </a:lnTo>
                  <a:lnTo>
                    <a:pt x="36035" y="6253"/>
                  </a:lnTo>
                  <a:lnTo>
                    <a:pt x="36153" y="6197"/>
                  </a:lnTo>
                  <a:lnTo>
                    <a:pt x="36235" y="6128"/>
                  </a:lnTo>
                  <a:lnTo>
                    <a:pt x="36305" y="6059"/>
                  </a:lnTo>
                  <a:lnTo>
                    <a:pt x="36352" y="5983"/>
                  </a:lnTo>
                  <a:lnTo>
                    <a:pt x="35823" y="7466"/>
                  </a:lnTo>
                  <a:lnTo>
                    <a:pt x="35823" y="7466"/>
                  </a:lnTo>
                  <a:lnTo>
                    <a:pt x="35776" y="7542"/>
                  </a:lnTo>
                  <a:lnTo>
                    <a:pt x="35718" y="7612"/>
                  </a:lnTo>
                  <a:lnTo>
                    <a:pt x="35624" y="7674"/>
                  </a:lnTo>
                  <a:lnTo>
                    <a:pt x="35518" y="7736"/>
                  </a:lnTo>
                  <a:lnTo>
                    <a:pt x="35377" y="7785"/>
                  </a:lnTo>
                  <a:lnTo>
                    <a:pt x="35224" y="7826"/>
                  </a:lnTo>
                  <a:lnTo>
                    <a:pt x="35048" y="7868"/>
                  </a:lnTo>
                  <a:lnTo>
                    <a:pt x="34848" y="7903"/>
                  </a:lnTo>
                  <a:lnTo>
                    <a:pt x="34625" y="7924"/>
                  </a:lnTo>
                  <a:lnTo>
                    <a:pt x="34390" y="7944"/>
                  </a:lnTo>
                  <a:lnTo>
                    <a:pt x="34131" y="7958"/>
                  </a:lnTo>
                  <a:lnTo>
                    <a:pt x="33849" y="7965"/>
                  </a:lnTo>
                  <a:lnTo>
                    <a:pt x="33555" y="7965"/>
                  </a:lnTo>
                  <a:lnTo>
                    <a:pt x="33238" y="7958"/>
                  </a:lnTo>
                  <a:lnTo>
                    <a:pt x="32909" y="7944"/>
                  </a:lnTo>
                  <a:lnTo>
                    <a:pt x="32556" y="7924"/>
                  </a:lnTo>
                  <a:lnTo>
                    <a:pt x="32192" y="7896"/>
                  </a:lnTo>
                  <a:lnTo>
                    <a:pt x="31804" y="7868"/>
                  </a:lnTo>
                  <a:lnTo>
                    <a:pt x="31404" y="7826"/>
                  </a:lnTo>
                  <a:lnTo>
                    <a:pt x="30981" y="7778"/>
                  </a:lnTo>
                  <a:lnTo>
                    <a:pt x="30546" y="7729"/>
                  </a:lnTo>
                  <a:lnTo>
                    <a:pt x="30100" y="7667"/>
                  </a:lnTo>
                  <a:lnTo>
                    <a:pt x="29641" y="7605"/>
                  </a:lnTo>
                  <a:lnTo>
                    <a:pt x="29160" y="7535"/>
                  </a:lnTo>
                  <a:lnTo>
                    <a:pt x="28666" y="7452"/>
                  </a:lnTo>
                  <a:lnTo>
                    <a:pt x="28161" y="7369"/>
                  </a:lnTo>
                  <a:lnTo>
                    <a:pt x="27115" y="7182"/>
                  </a:lnTo>
                  <a:lnTo>
                    <a:pt x="26010" y="6960"/>
                  </a:lnTo>
                  <a:lnTo>
                    <a:pt x="24858" y="6717"/>
                  </a:lnTo>
                  <a:lnTo>
                    <a:pt x="24858" y="6717"/>
                  </a:lnTo>
                  <a:lnTo>
                    <a:pt x="24270" y="6586"/>
                  </a:lnTo>
                  <a:lnTo>
                    <a:pt x="23671" y="6447"/>
                  </a:lnTo>
                  <a:lnTo>
                    <a:pt x="23071" y="6301"/>
                  </a:lnTo>
                  <a:lnTo>
                    <a:pt x="22449" y="6149"/>
                  </a:lnTo>
                  <a:lnTo>
                    <a:pt x="21191" y="5823"/>
                  </a:lnTo>
                  <a:lnTo>
                    <a:pt x="19886" y="5484"/>
                  </a:lnTo>
                  <a:lnTo>
                    <a:pt x="17160" y="4756"/>
                  </a:lnTo>
                  <a:lnTo>
                    <a:pt x="15714" y="4381"/>
                  </a:lnTo>
                  <a:lnTo>
                    <a:pt x="14222" y="4000"/>
                  </a:lnTo>
                  <a:lnTo>
                    <a:pt x="13458" y="3813"/>
                  </a:lnTo>
                  <a:lnTo>
                    <a:pt x="12670" y="3626"/>
                  </a:lnTo>
                  <a:lnTo>
                    <a:pt x="11871" y="3446"/>
                  </a:lnTo>
                  <a:lnTo>
                    <a:pt x="11060" y="3265"/>
                  </a:lnTo>
                  <a:lnTo>
                    <a:pt x="10237" y="3085"/>
                  </a:lnTo>
                  <a:lnTo>
                    <a:pt x="9391" y="2912"/>
                  </a:lnTo>
                  <a:lnTo>
                    <a:pt x="8533" y="2739"/>
                  </a:lnTo>
                  <a:lnTo>
                    <a:pt x="7663" y="2572"/>
                  </a:lnTo>
                  <a:lnTo>
                    <a:pt x="6770" y="2413"/>
                  </a:lnTo>
                  <a:lnTo>
                    <a:pt x="5853" y="2260"/>
                  </a:lnTo>
                  <a:lnTo>
                    <a:pt x="4925" y="2108"/>
                  </a:lnTo>
                  <a:lnTo>
                    <a:pt x="3985" y="1969"/>
                  </a:lnTo>
                  <a:lnTo>
                    <a:pt x="3009" y="1837"/>
                  </a:lnTo>
                  <a:lnTo>
                    <a:pt x="2034" y="1706"/>
                  </a:lnTo>
                  <a:lnTo>
                    <a:pt x="1023" y="1595"/>
                  </a:lnTo>
                  <a:lnTo>
                    <a:pt x="0" y="1484"/>
                  </a:lnTo>
                  <a:lnTo>
                    <a:pt x="52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1"/>
            <p:cNvSpPr/>
            <p:nvPr/>
          </p:nvSpPr>
          <p:spPr>
            <a:xfrm>
              <a:off x="-4142352" y="3388703"/>
              <a:ext cx="1637612" cy="573187"/>
            </a:xfrm>
            <a:custGeom>
              <a:avLst/>
              <a:gdLst/>
              <a:ahLst/>
              <a:cxnLst/>
              <a:rect l="l" t="t" r="r" b="b"/>
              <a:pathLst>
                <a:path w="36353" h="7959" extrusionOk="0">
                  <a:moveTo>
                    <a:pt x="529" y="1"/>
                  </a:moveTo>
                  <a:lnTo>
                    <a:pt x="0" y="1484"/>
                  </a:lnTo>
                  <a:lnTo>
                    <a:pt x="1023" y="1588"/>
                  </a:lnTo>
                  <a:lnTo>
                    <a:pt x="2034" y="1706"/>
                  </a:lnTo>
                  <a:lnTo>
                    <a:pt x="3009" y="1831"/>
                  </a:lnTo>
                  <a:lnTo>
                    <a:pt x="3985" y="1962"/>
                  </a:lnTo>
                  <a:lnTo>
                    <a:pt x="4925" y="2108"/>
                  </a:lnTo>
                  <a:lnTo>
                    <a:pt x="5853" y="2253"/>
                  </a:lnTo>
                  <a:lnTo>
                    <a:pt x="6770" y="2413"/>
                  </a:lnTo>
                  <a:lnTo>
                    <a:pt x="7663" y="2572"/>
                  </a:lnTo>
                  <a:lnTo>
                    <a:pt x="8533" y="2739"/>
                  </a:lnTo>
                  <a:lnTo>
                    <a:pt x="9391" y="2905"/>
                  </a:lnTo>
                  <a:lnTo>
                    <a:pt x="10237" y="3078"/>
                  </a:lnTo>
                  <a:lnTo>
                    <a:pt x="11060" y="3259"/>
                  </a:lnTo>
                  <a:lnTo>
                    <a:pt x="11871" y="3439"/>
                  </a:lnTo>
                  <a:lnTo>
                    <a:pt x="12670" y="3626"/>
                  </a:lnTo>
                  <a:lnTo>
                    <a:pt x="13458" y="3813"/>
                  </a:lnTo>
                  <a:lnTo>
                    <a:pt x="14222" y="4000"/>
                  </a:lnTo>
                  <a:lnTo>
                    <a:pt x="15714" y="4375"/>
                  </a:lnTo>
                  <a:lnTo>
                    <a:pt x="17160" y="4749"/>
                  </a:lnTo>
                  <a:lnTo>
                    <a:pt x="19886" y="5477"/>
                  </a:lnTo>
                  <a:lnTo>
                    <a:pt x="21191" y="5823"/>
                  </a:lnTo>
                  <a:lnTo>
                    <a:pt x="22449" y="6149"/>
                  </a:lnTo>
                  <a:lnTo>
                    <a:pt x="23060" y="6302"/>
                  </a:lnTo>
                  <a:lnTo>
                    <a:pt x="23671" y="6447"/>
                  </a:lnTo>
                  <a:lnTo>
                    <a:pt x="24270" y="6586"/>
                  </a:lnTo>
                  <a:lnTo>
                    <a:pt x="24858" y="6717"/>
                  </a:lnTo>
                  <a:lnTo>
                    <a:pt x="26010" y="6960"/>
                  </a:lnTo>
                  <a:lnTo>
                    <a:pt x="27115" y="7175"/>
                  </a:lnTo>
                  <a:lnTo>
                    <a:pt x="28161" y="7369"/>
                  </a:lnTo>
                  <a:lnTo>
                    <a:pt x="28666" y="7452"/>
                  </a:lnTo>
                  <a:lnTo>
                    <a:pt x="29160" y="7529"/>
                  </a:lnTo>
                  <a:lnTo>
                    <a:pt x="29641" y="7598"/>
                  </a:lnTo>
                  <a:lnTo>
                    <a:pt x="30100" y="7667"/>
                  </a:lnTo>
                  <a:lnTo>
                    <a:pt x="30546" y="7723"/>
                  </a:lnTo>
                  <a:lnTo>
                    <a:pt x="30981" y="7778"/>
                  </a:lnTo>
                  <a:lnTo>
                    <a:pt x="31404" y="7827"/>
                  </a:lnTo>
                  <a:lnTo>
                    <a:pt x="31804" y="7861"/>
                  </a:lnTo>
                  <a:lnTo>
                    <a:pt x="32192" y="7896"/>
                  </a:lnTo>
                  <a:lnTo>
                    <a:pt x="32556" y="7924"/>
                  </a:lnTo>
                  <a:lnTo>
                    <a:pt x="32909" y="7937"/>
                  </a:lnTo>
                  <a:lnTo>
                    <a:pt x="33238" y="7951"/>
                  </a:lnTo>
                  <a:lnTo>
                    <a:pt x="33555" y="7958"/>
                  </a:lnTo>
                  <a:lnTo>
                    <a:pt x="33849" y="7958"/>
                  </a:lnTo>
                  <a:lnTo>
                    <a:pt x="34131" y="7951"/>
                  </a:lnTo>
                  <a:lnTo>
                    <a:pt x="34390" y="7944"/>
                  </a:lnTo>
                  <a:lnTo>
                    <a:pt x="34625" y="7924"/>
                  </a:lnTo>
                  <a:lnTo>
                    <a:pt x="34848" y="7896"/>
                  </a:lnTo>
                  <a:lnTo>
                    <a:pt x="35048" y="7868"/>
                  </a:lnTo>
                  <a:lnTo>
                    <a:pt x="35224" y="7827"/>
                  </a:lnTo>
                  <a:lnTo>
                    <a:pt x="35377" y="7785"/>
                  </a:lnTo>
                  <a:lnTo>
                    <a:pt x="35506" y="7730"/>
                  </a:lnTo>
                  <a:lnTo>
                    <a:pt x="35624" y="7674"/>
                  </a:lnTo>
                  <a:lnTo>
                    <a:pt x="35718" y="7612"/>
                  </a:lnTo>
                  <a:lnTo>
                    <a:pt x="35776" y="7535"/>
                  </a:lnTo>
                  <a:lnTo>
                    <a:pt x="35823" y="7459"/>
                  </a:lnTo>
                  <a:lnTo>
                    <a:pt x="36352" y="5983"/>
                  </a:lnTo>
                  <a:lnTo>
                    <a:pt x="36305" y="6059"/>
                  </a:lnTo>
                  <a:lnTo>
                    <a:pt x="36235" y="6128"/>
                  </a:lnTo>
                  <a:lnTo>
                    <a:pt x="36153" y="6191"/>
                  </a:lnTo>
                  <a:lnTo>
                    <a:pt x="36035" y="6246"/>
                  </a:lnTo>
                  <a:lnTo>
                    <a:pt x="35906" y="6302"/>
                  </a:lnTo>
                  <a:lnTo>
                    <a:pt x="35741" y="6343"/>
                  </a:lnTo>
                  <a:lnTo>
                    <a:pt x="35565" y="6385"/>
                  </a:lnTo>
                  <a:lnTo>
                    <a:pt x="35365" y="6412"/>
                  </a:lnTo>
                  <a:lnTo>
                    <a:pt x="35154" y="6440"/>
                  </a:lnTo>
                  <a:lnTo>
                    <a:pt x="34907" y="6461"/>
                  </a:lnTo>
                  <a:lnTo>
                    <a:pt x="34648" y="6475"/>
                  </a:lnTo>
                  <a:lnTo>
                    <a:pt x="34378" y="6482"/>
                  </a:lnTo>
                  <a:lnTo>
                    <a:pt x="34072" y="6482"/>
                  </a:lnTo>
                  <a:lnTo>
                    <a:pt x="33767" y="6475"/>
                  </a:lnTo>
                  <a:lnTo>
                    <a:pt x="33426" y="6461"/>
                  </a:lnTo>
                  <a:lnTo>
                    <a:pt x="33073" y="6440"/>
                  </a:lnTo>
                  <a:lnTo>
                    <a:pt x="32709" y="6412"/>
                  </a:lnTo>
                  <a:lnTo>
                    <a:pt x="32321" y="6378"/>
                  </a:lnTo>
                  <a:lnTo>
                    <a:pt x="31921" y="6343"/>
                  </a:lnTo>
                  <a:lnTo>
                    <a:pt x="31510" y="6295"/>
                  </a:lnTo>
                  <a:lnTo>
                    <a:pt x="31075" y="6246"/>
                  </a:lnTo>
                  <a:lnTo>
                    <a:pt x="30629" y="6184"/>
                  </a:lnTo>
                  <a:lnTo>
                    <a:pt x="30159" y="6121"/>
                  </a:lnTo>
                  <a:lnTo>
                    <a:pt x="29677" y="6045"/>
                  </a:lnTo>
                  <a:lnTo>
                    <a:pt x="29195" y="5969"/>
                  </a:lnTo>
                  <a:lnTo>
                    <a:pt x="28689" y="5886"/>
                  </a:lnTo>
                  <a:lnTo>
                    <a:pt x="27632" y="5692"/>
                  </a:lnTo>
                  <a:lnTo>
                    <a:pt x="26527" y="5477"/>
                  </a:lnTo>
                  <a:lnTo>
                    <a:pt x="25387" y="5234"/>
                  </a:lnTo>
                  <a:lnTo>
                    <a:pt x="24787" y="5102"/>
                  </a:lnTo>
                  <a:lnTo>
                    <a:pt x="24200" y="4964"/>
                  </a:lnTo>
                  <a:lnTo>
                    <a:pt x="23589" y="4818"/>
                  </a:lnTo>
                  <a:lnTo>
                    <a:pt x="22977" y="4666"/>
                  </a:lnTo>
                  <a:lnTo>
                    <a:pt x="21708" y="4340"/>
                  </a:lnTo>
                  <a:lnTo>
                    <a:pt x="20415" y="4000"/>
                  </a:lnTo>
                  <a:lnTo>
                    <a:pt x="17677" y="3272"/>
                  </a:lnTo>
                  <a:lnTo>
                    <a:pt x="16243" y="2891"/>
                  </a:lnTo>
                  <a:lnTo>
                    <a:pt x="14739" y="2517"/>
                  </a:lnTo>
                  <a:lnTo>
                    <a:pt x="13975" y="2330"/>
                  </a:lnTo>
                  <a:lnTo>
                    <a:pt x="13199" y="2143"/>
                  </a:lnTo>
                  <a:lnTo>
                    <a:pt x="12400" y="1962"/>
                  </a:lnTo>
                  <a:lnTo>
                    <a:pt x="11589" y="1782"/>
                  </a:lnTo>
                  <a:lnTo>
                    <a:pt x="10754" y="1602"/>
                  </a:lnTo>
                  <a:lnTo>
                    <a:pt x="9920" y="1429"/>
                  </a:lnTo>
                  <a:lnTo>
                    <a:pt x="9062" y="1255"/>
                  </a:lnTo>
                  <a:lnTo>
                    <a:pt x="8180" y="1089"/>
                  </a:lnTo>
                  <a:lnTo>
                    <a:pt x="7287" y="929"/>
                  </a:lnTo>
                  <a:lnTo>
                    <a:pt x="6382" y="770"/>
                  </a:lnTo>
                  <a:lnTo>
                    <a:pt x="5454" y="624"/>
                  </a:lnTo>
                  <a:lnTo>
                    <a:pt x="4502" y="486"/>
                  </a:lnTo>
                  <a:lnTo>
                    <a:pt x="3538" y="347"/>
                  </a:lnTo>
                  <a:lnTo>
                    <a:pt x="2551" y="222"/>
                  </a:lnTo>
                  <a:lnTo>
                    <a:pt x="1552" y="10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1"/>
            <p:cNvSpPr/>
            <p:nvPr/>
          </p:nvSpPr>
          <p:spPr>
            <a:xfrm>
              <a:off x="-4142352" y="3388703"/>
              <a:ext cx="1637612" cy="573187"/>
            </a:xfrm>
            <a:custGeom>
              <a:avLst/>
              <a:gdLst/>
              <a:ahLst/>
              <a:cxnLst/>
              <a:rect l="l" t="t" r="r" b="b"/>
              <a:pathLst>
                <a:path w="36353" h="7959" fill="none" extrusionOk="0">
                  <a:moveTo>
                    <a:pt x="529" y="1"/>
                  </a:moveTo>
                  <a:lnTo>
                    <a:pt x="529" y="1"/>
                  </a:lnTo>
                  <a:lnTo>
                    <a:pt x="1552" y="105"/>
                  </a:lnTo>
                  <a:lnTo>
                    <a:pt x="2551" y="222"/>
                  </a:lnTo>
                  <a:lnTo>
                    <a:pt x="3538" y="347"/>
                  </a:lnTo>
                  <a:lnTo>
                    <a:pt x="4502" y="486"/>
                  </a:lnTo>
                  <a:lnTo>
                    <a:pt x="5454" y="624"/>
                  </a:lnTo>
                  <a:lnTo>
                    <a:pt x="6382" y="770"/>
                  </a:lnTo>
                  <a:lnTo>
                    <a:pt x="7287" y="929"/>
                  </a:lnTo>
                  <a:lnTo>
                    <a:pt x="8180" y="1089"/>
                  </a:lnTo>
                  <a:lnTo>
                    <a:pt x="9062" y="1255"/>
                  </a:lnTo>
                  <a:lnTo>
                    <a:pt x="9920" y="1429"/>
                  </a:lnTo>
                  <a:lnTo>
                    <a:pt x="10754" y="1602"/>
                  </a:lnTo>
                  <a:lnTo>
                    <a:pt x="11589" y="1782"/>
                  </a:lnTo>
                  <a:lnTo>
                    <a:pt x="12400" y="1962"/>
                  </a:lnTo>
                  <a:lnTo>
                    <a:pt x="13199" y="2143"/>
                  </a:lnTo>
                  <a:lnTo>
                    <a:pt x="13975" y="2330"/>
                  </a:lnTo>
                  <a:lnTo>
                    <a:pt x="14739" y="2517"/>
                  </a:lnTo>
                  <a:lnTo>
                    <a:pt x="16243" y="2891"/>
                  </a:lnTo>
                  <a:lnTo>
                    <a:pt x="17677" y="3272"/>
                  </a:lnTo>
                  <a:lnTo>
                    <a:pt x="20415" y="4000"/>
                  </a:lnTo>
                  <a:lnTo>
                    <a:pt x="21708" y="4340"/>
                  </a:lnTo>
                  <a:lnTo>
                    <a:pt x="22977" y="4666"/>
                  </a:lnTo>
                  <a:lnTo>
                    <a:pt x="23589" y="4818"/>
                  </a:lnTo>
                  <a:lnTo>
                    <a:pt x="24200" y="4964"/>
                  </a:lnTo>
                  <a:lnTo>
                    <a:pt x="24787" y="5102"/>
                  </a:lnTo>
                  <a:lnTo>
                    <a:pt x="25387" y="5234"/>
                  </a:lnTo>
                  <a:lnTo>
                    <a:pt x="25387" y="5234"/>
                  </a:lnTo>
                  <a:lnTo>
                    <a:pt x="26527" y="5477"/>
                  </a:lnTo>
                  <a:lnTo>
                    <a:pt x="27632" y="5692"/>
                  </a:lnTo>
                  <a:lnTo>
                    <a:pt x="28689" y="5886"/>
                  </a:lnTo>
                  <a:lnTo>
                    <a:pt x="29195" y="5969"/>
                  </a:lnTo>
                  <a:lnTo>
                    <a:pt x="29677" y="6045"/>
                  </a:lnTo>
                  <a:lnTo>
                    <a:pt x="30159" y="6121"/>
                  </a:lnTo>
                  <a:lnTo>
                    <a:pt x="30629" y="6184"/>
                  </a:lnTo>
                  <a:lnTo>
                    <a:pt x="31075" y="6246"/>
                  </a:lnTo>
                  <a:lnTo>
                    <a:pt x="31510" y="6295"/>
                  </a:lnTo>
                  <a:lnTo>
                    <a:pt x="31921" y="6343"/>
                  </a:lnTo>
                  <a:lnTo>
                    <a:pt x="32321" y="6378"/>
                  </a:lnTo>
                  <a:lnTo>
                    <a:pt x="32709" y="6412"/>
                  </a:lnTo>
                  <a:lnTo>
                    <a:pt x="33073" y="6440"/>
                  </a:lnTo>
                  <a:lnTo>
                    <a:pt x="33426" y="6461"/>
                  </a:lnTo>
                  <a:lnTo>
                    <a:pt x="33767" y="6475"/>
                  </a:lnTo>
                  <a:lnTo>
                    <a:pt x="34072" y="6482"/>
                  </a:lnTo>
                  <a:lnTo>
                    <a:pt x="34378" y="6482"/>
                  </a:lnTo>
                  <a:lnTo>
                    <a:pt x="34648" y="6475"/>
                  </a:lnTo>
                  <a:lnTo>
                    <a:pt x="34907" y="6461"/>
                  </a:lnTo>
                  <a:lnTo>
                    <a:pt x="35154" y="6440"/>
                  </a:lnTo>
                  <a:lnTo>
                    <a:pt x="35365" y="6412"/>
                  </a:lnTo>
                  <a:lnTo>
                    <a:pt x="35565" y="6385"/>
                  </a:lnTo>
                  <a:lnTo>
                    <a:pt x="35741" y="6343"/>
                  </a:lnTo>
                  <a:lnTo>
                    <a:pt x="35906" y="6302"/>
                  </a:lnTo>
                  <a:lnTo>
                    <a:pt x="36035" y="6246"/>
                  </a:lnTo>
                  <a:lnTo>
                    <a:pt x="36153" y="6191"/>
                  </a:lnTo>
                  <a:lnTo>
                    <a:pt x="36235" y="6128"/>
                  </a:lnTo>
                  <a:lnTo>
                    <a:pt x="36305" y="6059"/>
                  </a:lnTo>
                  <a:lnTo>
                    <a:pt x="36352" y="5983"/>
                  </a:lnTo>
                  <a:lnTo>
                    <a:pt x="35823" y="7459"/>
                  </a:lnTo>
                  <a:lnTo>
                    <a:pt x="35823" y="7459"/>
                  </a:lnTo>
                  <a:lnTo>
                    <a:pt x="35776" y="7535"/>
                  </a:lnTo>
                  <a:lnTo>
                    <a:pt x="35718" y="7612"/>
                  </a:lnTo>
                  <a:lnTo>
                    <a:pt x="35624" y="7674"/>
                  </a:lnTo>
                  <a:lnTo>
                    <a:pt x="35506" y="7730"/>
                  </a:lnTo>
                  <a:lnTo>
                    <a:pt x="35377" y="7785"/>
                  </a:lnTo>
                  <a:lnTo>
                    <a:pt x="35224" y="7827"/>
                  </a:lnTo>
                  <a:lnTo>
                    <a:pt x="35048" y="7868"/>
                  </a:lnTo>
                  <a:lnTo>
                    <a:pt x="34848" y="7896"/>
                  </a:lnTo>
                  <a:lnTo>
                    <a:pt x="34625" y="7924"/>
                  </a:lnTo>
                  <a:lnTo>
                    <a:pt x="34390" y="7944"/>
                  </a:lnTo>
                  <a:lnTo>
                    <a:pt x="34131" y="7951"/>
                  </a:lnTo>
                  <a:lnTo>
                    <a:pt x="33849" y="7958"/>
                  </a:lnTo>
                  <a:lnTo>
                    <a:pt x="33555" y="7958"/>
                  </a:lnTo>
                  <a:lnTo>
                    <a:pt x="33238" y="7951"/>
                  </a:lnTo>
                  <a:lnTo>
                    <a:pt x="32909" y="7937"/>
                  </a:lnTo>
                  <a:lnTo>
                    <a:pt x="32556" y="7924"/>
                  </a:lnTo>
                  <a:lnTo>
                    <a:pt x="32192" y="7896"/>
                  </a:lnTo>
                  <a:lnTo>
                    <a:pt x="31804" y="7861"/>
                  </a:lnTo>
                  <a:lnTo>
                    <a:pt x="31404" y="7827"/>
                  </a:lnTo>
                  <a:lnTo>
                    <a:pt x="30981" y="7778"/>
                  </a:lnTo>
                  <a:lnTo>
                    <a:pt x="30546" y="7723"/>
                  </a:lnTo>
                  <a:lnTo>
                    <a:pt x="30100" y="7667"/>
                  </a:lnTo>
                  <a:lnTo>
                    <a:pt x="29641" y="7598"/>
                  </a:lnTo>
                  <a:lnTo>
                    <a:pt x="29160" y="7529"/>
                  </a:lnTo>
                  <a:lnTo>
                    <a:pt x="28666" y="7452"/>
                  </a:lnTo>
                  <a:lnTo>
                    <a:pt x="28161" y="7369"/>
                  </a:lnTo>
                  <a:lnTo>
                    <a:pt x="27115" y="7175"/>
                  </a:lnTo>
                  <a:lnTo>
                    <a:pt x="26010" y="6960"/>
                  </a:lnTo>
                  <a:lnTo>
                    <a:pt x="24858" y="6717"/>
                  </a:lnTo>
                  <a:lnTo>
                    <a:pt x="24858" y="6717"/>
                  </a:lnTo>
                  <a:lnTo>
                    <a:pt x="24270" y="6586"/>
                  </a:lnTo>
                  <a:lnTo>
                    <a:pt x="23671" y="6447"/>
                  </a:lnTo>
                  <a:lnTo>
                    <a:pt x="23060" y="6302"/>
                  </a:lnTo>
                  <a:lnTo>
                    <a:pt x="22449" y="6149"/>
                  </a:lnTo>
                  <a:lnTo>
                    <a:pt x="21191" y="5823"/>
                  </a:lnTo>
                  <a:lnTo>
                    <a:pt x="19886" y="5477"/>
                  </a:lnTo>
                  <a:lnTo>
                    <a:pt x="17160" y="4749"/>
                  </a:lnTo>
                  <a:lnTo>
                    <a:pt x="15714" y="4375"/>
                  </a:lnTo>
                  <a:lnTo>
                    <a:pt x="14222" y="4000"/>
                  </a:lnTo>
                  <a:lnTo>
                    <a:pt x="13458" y="3813"/>
                  </a:lnTo>
                  <a:lnTo>
                    <a:pt x="12670" y="3626"/>
                  </a:lnTo>
                  <a:lnTo>
                    <a:pt x="11871" y="3439"/>
                  </a:lnTo>
                  <a:lnTo>
                    <a:pt x="11060" y="3259"/>
                  </a:lnTo>
                  <a:lnTo>
                    <a:pt x="10237" y="3078"/>
                  </a:lnTo>
                  <a:lnTo>
                    <a:pt x="9391" y="2905"/>
                  </a:lnTo>
                  <a:lnTo>
                    <a:pt x="8533" y="2739"/>
                  </a:lnTo>
                  <a:lnTo>
                    <a:pt x="7663" y="2572"/>
                  </a:lnTo>
                  <a:lnTo>
                    <a:pt x="6770" y="2413"/>
                  </a:lnTo>
                  <a:lnTo>
                    <a:pt x="5853" y="2253"/>
                  </a:lnTo>
                  <a:lnTo>
                    <a:pt x="4925" y="2108"/>
                  </a:lnTo>
                  <a:lnTo>
                    <a:pt x="3985" y="1962"/>
                  </a:lnTo>
                  <a:lnTo>
                    <a:pt x="3009" y="1831"/>
                  </a:lnTo>
                  <a:lnTo>
                    <a:pt x="2034" y="1706"/>
                  </a:lnTo>
                  <a:lnTo>
                    <a:pt x="1023" y="1588"/>
                  </a:lnTo>
                  <a:lnTo>
                    <a:pt x="0" y="1484"/>
                  </a:lnTo>
                  <a:lnTo>
                    <a:pt x="5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1"/>
            <p:cNvSpPr/>
            <p:nvPr/>
          </p:nvSpPr>
          <p:spPr>
            <a:xfrm>
              <a:off x="-4095234" y="3175529"/>
              <a:ext cx="1637612" cy="573187"/>
            </a:xfrm>
            <a:custGeom>
              <a:avLst/>
              <a:gdLst/>
              <a:ahLst/>
              <a:cxnLst/>
              <a:rect l="l" t="t" r="r" b="b"/>
              <a:pathLst>
                <a:path w="36353" h="7959" extrusionOk="0">
                  <a:moveTo>
                    <a:pt x="529" y="1"/>
                  </a:moveTo>
                  <a:lnTo>
                    <a:pt x="0" y="1477"/>
                  </a:lnTo>
                  <a:lnTo>
                    <a:pt x="1023" y="1588"/>
                  </a:lnTo>
                  <a:lnTo>
                    <a:pt x="2034" y="1706"/>
                  </a:lnTo>
                  <a:lnTo>
                    <a:pt x="3009" y="1831"/>
                  </a:lnTo>
                  <a:lnTo>
                    <a:pt x="3985" y="1962"/>
                  </a:lnTo>
                  <a:lnTo>
                    <a:pt x="4925" y="2101"/>
                  </a:lnTo>
                  <a:lnTo>
                    <a:pt x="5853" y="2254"/>
                  </a:lnTo>
                  <a:lnTo>
                    <a:pt x="6770" y="2406"/>
                  </a:lnTo>
                  <a:lnTo>
                    <a:pt x="7663" y="2565"/>
                  </a:lnTo>
                  <a:lnTo>
                    <a:pt x="8533" y="2732"/>
                  </a:lnTo>
                  <a:lnTo>
                    <a:pt x="9391" y="2905"/>
                  </a:lnTo>
                  <a:lnTo>
                    <a:pt x="10237" y="3078"/>
                  </a:lnTo>
                  <a:lnTo>
                    <a:pt x="11060" y="3259"/>
                  </a:lnTo>
                  <a:lnTo>
                    <a:pt x="11871" y="3439"/>
                  </a:lnTo>
                  <a:lnTo>
                    <a:pt x="12670" y="3626"/>
                  </a:lnTo>
                  <a:lnTo>
                    <a:pt x="13458" y="3806"/>
                  </a:lnTo>
                  <a:lnTo>
                    <a:pt x="14222" y="3993"/>
                  </a:lnTo>
                  <a:lnTo>
                    <a:pt x="15714" y="4375"/>
                  </a:lnTo>
                  <a:lnTo>
                    <a:pt x="17160" y="4749"/>
                  </a:lnTo>
                  <a:lnTo>
                    <a:pt x="19886" y="5477"/>
                  </a:lnTo>
                  <a:lnTo>
                    <a:pt x="21191" y="5816"/>
                  </a:lnTo>
                  <a:lnTo>
                    <a:pt x="22449" y="6142"/>
                  </a:lnTo>
                  <a:lnTo>
                    <a:pt x="23060" y="6295"/>
                  </a:lnTo>
                  <a:lnTo>
                    <a:pt x="23671" y="6440"/>
                  </a:lnTo>
                  <a:lnTo>
                    <a:pt x="24270" y="6586"/>
                  </a:lnTo>
                  <a:lnTo>
                    <a:pt x="24858" y="6718"/>
                  </a:lnTo>
                  <a:lnTo>
                    <a:pt x="26010" y="6960"/>
                  </a:lnTo>
                  <a:lnTo>
                    <a:pt x="27115" y="7175"/>
                  </a:lnTo>
                  <a:lnTo>
                    <a:pt x="28161" y="7362"/>
                  </a:lnTo>
                  <a:lnTo>
                    <a:pt x="28666" y="7445"/>
                  </a:lnTo>
                  <a:lnTo>
                    <a:pt x="29160" y="7529"/>
                  </a:lnTo>
                  <a:lnTo>
                    <a:pt x="29641" y="7598"/>
                  </a:lnTo>
                  <a:lnTo>
                    <a:pt x="30100" y="7660"/>
                  </a:lnTo>
                  <a:lnTo>
                    <a:pt x="30546" y="7723"/>
                  </a:lnTo>
                  <a:lnTo>
                    <a:pt x="30981" y="7771"/>
                  </a:lnTo>
                  <a:lnTo>
                    <a:pt x="31404" y="7820"/>
                  </a:lnTo>
                  <a:lnTo>
                    <a:pt x="31804" y="7861"/>
                  </a:lnTo>
                  <a:lnTo>
                    <a:pt x="32192" y="7889"/>
                  </a:lnTo>
                  <a:lnTo>
                    <a:pt x="32556" y="7917"/>
                  </a:lnTo>
                  <a:lnTo>
                    <a:pt x="32909" y="7938"/>
                  </a:lnTo>
                  <a:lnTo>
                    <a:pt x="33238" y="7951"/>
                  </a:lnTo>
                  <a:lnTo>
                    <a:pt x="33555" y="7958"/>
                  </a:lnTo>
                  <a:lnTo>
                    <a:pt x="33849" y="7958"/>
                  </a:lnTo>
                  <a:lnTo>
                    <a:pt x="34131" y="7951"/>
                  </a:lnTo>
                  <a:lnTo>
                    <a:pt x="34390" y="7938"/>
                  </a:lnTo>
                  <a:lnTo>
                    <a:pt x="34625" y="7917"/>
                  </a:lnTo>
                  <a:lnTo>
                    <a:pt x="34848" y="7896"/>
                  </a:lnTo>
                  <a:lnTo>
                    <a:pt x="35048" y="7861"/>
                  </a:lnTo>
                  <a:lnTo>
                    <a:pt x="35224" y="7827"/>
                  </a:lnTo>
                  <a:lnTo>
                    <a:pt x="35377" y="7778"/>
                  </a:lnTo>
                  <a:lnTo>
                    <a:pt x="35506" y="7730"/>
                  </a:lnTo>
                  <a:lnTo>
                    <a:pt x="35624" y="7667"/>
                  </a:lnTo>
                  <a:lnTo>
                    <a:pt x="35718" y="7605"/>
                  </a:lnTo>
                  <a:lnTo>
                    <a:pt x="35776" y="7536"/>
                  </a:lnTo>
                  <a:lnTo>
                    <a:pt x="35823" y="7459"/>
                  </a:lnTo>
                  <a:lnTo>
                    <a:pt x="36352" y="5976"/>
                  </a:lnTo>
                  <a:lnTo>
                    <a:pt x="36305" y="6052"/>
                  </a:lnTo>
                  <a:lnTo>
                    <a:pt x="36235" y="6121"/>
                  </a:lnTo>
                  <a:lnTo>
                    <a:pt x="36153" y="6191"/>
                  </a:lnTo>
                  <a:lnTo>
                    <a:pt x="36035" y="6246"/>
                  </a:lnTo>
                  <a:lnTo>
                    <a:pt x="35906" y="6295"/>
                  </a:lnTo>
                  <a:lnTo>
                    <a:pt x="35741" y="6343"/>
                  </a:lnTo>
                  <a:lnTo>
                    <a:pt x="35565" y="6378"/>
                  </a:lnTo>
                  <a:lnTo>
                    <a:pt x="35365" y="6413"/>
                  </a:lnTo>
                  <a:lnTo>
                    <a:pt x="35154" y="6440"/>
                  </a:lnTo>
                  <a:lnTo>
                    <a:pt x="34907" y="6454"/>
                  </a:lnTo>
                  <a:lnTo>
                    <a:pt x="34648" y="6468"/>
                  </a:lnTo>
                  <a:lnTo>
                    <a:pt x="34378" y="6475"/>
                  </a:lnTo>
                  <a:lnTo>
                    <a:pt x="34072" y="6475"/>
                  </a:lnTo>
                  <a:lnTo>
                    <a:pt x="33767" y="6468"/>
                  </a:lnTo>
                  <a:lnTo>
                    <a:pt x="33426" y="6454"/>
                  </a:lnTo>
                  <a:lnTo>
                    <a:pt x="33073" y="6433"/>
                  </a:lnTo>
                  <a:lnTo>
                    <a:pt x="32709" y="6413"/>
                  </a:lnTo>
                  <a:lnTo>
                    <a:pt x="32321" y="6378"/>
                  </a:lnTo>
                  <a:lnTo>
                    <a:pt x="31922" y="6336"/>
                  </a:lnTo>
                  <a:lnTo>
                    <a:pt x="31510" y="6295"/>
                  </a:lnTo>
                  <a:lnTo>
                    <a:pt x="31075" y="6239"/>
                  </a:lnTo>
                  <a:lnTo>
                    <a:pt x="30629" y="6184"/>
                  </a:lnTo>
                  <a:lnTo>
                    <a:pt x="30159" y="6115"/>
                  </a:lnTo>
                  <a:lnTo>
                    <a:pt x="29677" y="6045"/>
                  </a:lnTo>
                  <a:lnTo>
                    <a:pt x="29195" y="5969"/>
                  </a:lnTo>
                  <a:lnTo>
                    <a:pt x="28678" y="5879"/>
                  </a:lnTo>
                  <a:lnTo>
                    <a:pt x="27632" y="5692"/>
                  </a:lnTo>
                  <a:lnTo>
                    <a:pt x="26527" y="5477"/>
                  </a:lnTo>
                  <a:lnTo>
                    <a:pt x="25387" y="5234"/>
                  </a:lnTo>
                  <a:lnTo>
                    <a:pt x="24787" y="5103"/>
                  </a:lnTo>
                  <a:lnTo>
                    <a:pt x="24200" y="4964"/>
                  </a:lnTo>
                  <a:lnTo>
                    <a:pt x="23589" y="4818"/>
                  </a:lnTo>
                  <a:lnTo>
                    <a:pt x="22977" y="4659"/>
                  </a:lnTo>
                  <a:lnTo>
                    <a:pt x="21708" y="4340"/>
                  </a:lnTo>
                  <a:lnTo>
                    <a:pt x="20415" y="3993"/>
                  </a:lnTo>
                  <a:lnTo>
                    <a:pt x="17677" y="3266"/>
                  </a:lnTo>
                  <a:lnTo>
                    <a:pt x="16243" y="2891"/>
                  </a:lnTo>
                  <a:lnTo>
                    <a:pt x="14739" y="2517"/>
                  </a:lnTo>
                  <a:lnTo>
                    <a:pt x="13975" y="2330"/>
                  </a:lnTo>
                  <a:lnTo>
                    <a:pt x="13199" y="2143"/>
                  </a:lnTo>
                  <a:lnTo>
                    <a:pt x="12400" y="1955"/>
                  </a:lnTo>
                  <a:lnTo>
                    <a:pt x="11589" y="1775"/>
                  </a:lnTo>
                  <a:lnTo>
                    <a:pt x="10754" y="1595"/>
                  </a:lnTo>
                  <a:lnTo>
                    <a:pt x="9920" y="1422"/>
                  </a:lnTo>
                  <a:lnTo>
                    <a:pt x="9062" y="1248"/>
                  </a:lnTo>
                  <a:lnTo>
                    <a:pt x="8181" y="1089"/>
                  </a:lnTo>
                  <a:lnTo>
                    <a:pt x="7287" y="923"/>
                  </a:lnTo>
                  <a:lnTo>
                    <a:pt x="6382" y="770"/>
                  </a:lnTo>
                  <a:lnTo>
                    <a:pt x="5454" y="625"/>
                  </a:lnTo>
                  <a:lnTo>
                    <a:pt x="4502" y="479"/>
                  </a:lnTo>
                  <a:lnTo>
                    <a:pt x="3538" y="347"/>
                  </a:lnTo>
                  <a:lnTo>
                    <a:pt x="2551" y="223"/>
                  </a:lnTo>
                  <a:lnTo>
                    <a:pt x="1552" y="10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1"/>
            <p:cNvSpPr/>
            <p:nvPr/>
          </p:nvSpPr>
          <p:spPr>
            <a:xfrm>
              <a:off x="-4095234" y="3175529"/>
              <a:ext cx="1637612" cy="573187"/>
            </a:xfrm>
            <a:custGeom>
              <a:avLst/>
              <a:gdLst/>
              <a:ahLst/>
              <a:cxnLst/>
              <a:rect l="l" t="t" r="r" b="b"/>
              <a:pathLst>
                <a:path w="36353" h="7959" fill="none" extrusionOk="0">
                  <a:moveTo>
                    <a:pt x="529" y="1"/>
                  </a:moveTo>
                  <a:lnTo>
                    <a:pt x="529" y="1"/>
                  </a:lnTo>
                  <a:lnTo>
                    <a:pt x="1552" y="105"/>
                  </a:lnTo>
                  <a:lnTo>
                    <a:pt x="2551" y="223"/>
                  </a:lnTo>
                  <a:lnTo>
                    <a:pt x="3538" y="347"/>
                  </a:lnTo>
                  <a:lnTo>
                    <a:pt x="4502" y="479"/>
                  </a:lnTo>
                  <a:lnTo>
                    <a:pt x="5454" y="625"/>
                  </a:lnTo>
                  <a:lnTo>
                    <a:pt x="6382" y="770"/>
                  </a:lnTo>
                  <a:lnTo>
                    <a:pt x="7287" y="923"/>
                  </a:lnTo>
                  <a:lnTo>
                    <a:pt x="8181" y="1089"/>
                  </a:lnTo>
                  <a:lnTo>
                    <a:pt x="9062" y="1248"/>
                  </a:lnTo>
                  <a:lnTo>
                    <a:pt x="9920" y="1422"/>
                  </a:lnTo>
                  <a:lnTo>
                    <a:pt x="10754" y="1595"/>
                  </a:lnTo>
                  <a:lnTo>
                    <a:pt x="11589" y="1775"/>
                  </a:lnTo>
                  <a:lnTo>
                    <a:pt x="12400" y="1955"/>
                  </a:lnTo>
                  <a:lnTo>
                    <a:pt x="13199" y="2143"/>
                  </a:lnTo>
                  <a:lnTo>
                    <a:pt x="13975" y="2330"/>
                  </a:lnTo>
                  <a:lnTo>
                    <a:pt x="14739" y="2517"/>
                  </a:lnTo>
                  <a:lnTo>
                    <a:pt x="16243" y="2891"/>
                  </a:lnTo>
                  <a:lnTo>
                    <a:pt x="17677" y="3266"/>
                  </a:lnTo>
                  <a:lnTo>
                    <a:pt x="20415" y="3993"/>
                  </a:lnTo>
                  <a:lnTo>
                    <a:pt x="21708" y="4340"/>
                  </a:lnTo>
                  <a:lnTo>
                    <a:pt x="22977" y="4659"/>
                  </a:lnTo>
                  <a:lnTo>
                    <a:pt x="23589" y="4818"/>
                  </a:lnTo>
                  <a:lnTo>
                    <a:pt x="24200" y="4964"/>
                  </a:lnTo>
                  <a:lnTo>
                    <a:pt x="24787" y="5103"/>
                  </a:lnTo>
                  <a:lnTo>
                    <a:pt x="25387" y="5234"/>
                  </a:lnTo>
                  <a:lnTo>
                    <a:pt x="25387" y="5234"/>
                  </a:lnTo>
                  <a:lnTo>
                    <a:pt x="26527" y="5477"/>
                  </a:lnTo>
                  <a:lnTo>
                    <a:pt x="27632" y="5692"/>
                  </a:lnTo>
                  <a:lnTo>
                    <a:pt x="28678" y="5879"/>
                  </a:lnTo>
                  <a:lnTo>
                    <a:pt x="29195" y="5969"/>
                  </a:lnTo>
                  <a:lnTo>
                    <a:pt x="29677" y="6045"/>
                  </a:lnTo>
                  <a:lnTo>
                    <a:pt x="30159" y="6115"/>
                  </a:lnTo>
                  <a:lnTo>
                    <a:pt x="30629" y="6184"/>
                  </a:lnTo>
                  <a:lnTo>
                    <a:pt x="31075" y="6239"/>
                  </a:lnTo>
                  <a:lnTo>
                    <a:pt x="31510" y="6295"/>
                  </a:lnTo>
                  <a:lnTo>
                    <a:pt x="31922" y="6336"/>
                  </a:lnTo>
                  <a:lnTo>
                    <a:pt x="32321" y="6378"/>
                  </a:lnTo>
                  <a:lnTo>
                    <a:pt x="32709" y="6413"/>
                  </a:lnTo>
                  <a:lnTo>
                    <a:pt x="33073" y="6433"/>
                  </a:lnTo>
                  <a:lnTo>
                    <a:pt x="33426" y="6454"/>
                  </a:lnTo>
                  <a:lnTo>
                    <a:pt x="33767" y="6468"/>
                  </a:lnTo>
                  <a:lnTo>
                    <a:pt x="34072" y="6475"/>
                  </a:lnTo>
                  <a:lnTo>
                    <a:pt x="34378" y="6475"/>
                  </a:lnTo>
                  <a:lnTo>
                    <a:pt x="34648" y="6468"/>
                  </a:lnTo>
                  <a:lnTo>
                    <a:pt x="34907" y="6454"/>
                  </a:lnTo>
                  <a:lnTo>
                    <a:pt x="35154" y="6440"/>
                  </a:lnTo>
                  <a:lnTo>
                    <a:pt x="35365" y="6413"/>
                  </a:lnTo>
                  <a:lnTo>
                    <a:pt x="35565" y="6378"/>
                  </a:lnTo>
                  <a:lnTo>
                    <a:pt x="35741" y="6343"/>
                  </a:lnTo>
                  <a:lnTo>
                    <a:pt x="35906" y="6295"/>
                  </a:lnTo>
                  <a:lnTo>
                    <a:pt x="36035" y="6246"/>
                  </a:lnTo>
                  <a:lnTo>
                    <a:pt x="36153" y="6191"/>
                  </a:lnTo>
                  <a:lnTo>
                    <a:pt x="36235" y="6121"/>
                  </a:lnTo>
                  <a:lnTo>
                    <a:pt x="36305" y="6052"/>
                  </a:lnTo>
                  <a:lnTo>
                    <a:pt x="36352" y="5976"/>
                  </a:lnTo>
                  <a:lnTo>
                    <a:pt x="35823" y="7459"/>
                  </a:lnTo>
                  <a:lnTo>
                    <a:pt x="35823" y="7459"/>
                  </a:lnTo>
                  <a:lnTo>
                    <a:pt x="35776" y="7536"/>
                  </a:lnTo>
                  <a:lnTo>
                    <a:pt x="35718" y="7605"/>
                  </a:lnTo>
                  <a:lnTo>
                    <a:pt x="35624" y="7667"/>
                  </a:lnTo>
                  <a:lnTo>
                    <a:pt x="35506" y="7730"/>
                  </a:lnTo>
                  <a:lnTo>
                    <a:pt x="35377" y="7778"/>
                  </a:lnTo>
                  <a:lnTo>
                    <a:pt x="35224" y="7827"/>
                  </a:lnTo>
                  <a:lnTo>
                    <a:pt x="35048" y="7861"/>
                  </a:lnTo>
                  <a:lnTo>
                    <a:pt x="34848" y="7896"/>
                  </a:lnTo>
                  <a:lnTo>
                    <a:pt x="34625" y="7917"/>
                  </a:lnTo>
                  <a:lnTo>
                    <a:pt x="34390" y="7938"/>
                  </a:lnTo>
                  <a:lnTo>
                    <a:pt x="34131" y="7951"/>
                  </a:lnTo>
                  <a:lnTo>
                    <a:pt x="33849" y="7958"/>
                  </a:lnTo>
                  <a:lnTo>
                    <a:pt x="33555" y="7958"/>
                  </a:lnTo>
                  <a:lnTo>
                    <a:pt x="33238" y="7951"/>
                  </a:lnTo>
                  <a:lnTo>
                    <a:pt x="32909" y="7938"/>
                  </a:lnTo>
                  <a:lnTo>
                    <a:pt x="32556" y="7917"/>
                  </a:lnTo>
                  <a:lnTo>
                    <a:pt x="32192" y="7889"/>
                  </a:lnTo>
                  <a:lnTo>
                    <a:pt x="31804" y="7861"/>
                  </a:lnTo>
                  <a:lnTo>
                    <a:pt x="31404" y="7820"/>
                  </a:lnTo>
                  <a:lnTo>
                    <a:pt x="30981" y="7771"/>
                  </a:lnTo>
                  <a:lnTo>
                    <a:pt x="30546" y="7723"/>
                  </a:lnTo>
                  <a:lnTo>
                    <a:pt x="30100" y="7660"/>
                  </a:lnTo>
                  <a:lnTo>
                    <a:pt x="29641" y="7598"/>
                  </a:lnTo>
                  <a:lnTo>
                    <a:pt x="29160" y="7529"/>
                  </a:lnTo>
                  <a:lnTo>
                    <a:pt x="28666" y="7445"/>
                  </a:lnTo>
                  <a:lnTo>
                    <a:pt x="28161" y="7362"/>
                  </a:lnTo>
                  <a:lnTo>
                    <a:pt x="27115" y="7175"/>
                  </a:lnTo>
                  <a:lnTo>
                    <a:pt x="26010" y="6960"/>
                  </a:lnTo>
                  <a:lnTo>
                    <a:pt x="24858" y="6718"/>
                  </a:lnTo>
                  <a:lnTo>
                    <a:pt x="24858" y="6718"/>
                  </a:lnTo>
                  <a:lnTo>
                    <a:pt x="24270" y="6586"/>
                  </a:lnTo>
                  <a:lnTo>
                    <a:pt x="23671" y="6440"/>
                  </a:lnTo>
                  <a:lnTo>
                    <a:pt x="23060" y="6295"/>
                  </a:lnTo>
                  <a:lnTo>
                    <a:pt x="22449" y="6142"/>
                  </a:lnTo>
                  <a:lnTo>
                    <a:pt x="21191" y="5816"/>
                  </a:lnTo>
                  <a:lnTo>
                    <a:pt x="19886" y="5477"/>
                  </a:lnTo>
                  <a:lnTo>
                    <a:pt x="17160" y="4749"/>
                  </a:lnTo>
                  <a:lnTo>
                    <a:pt x="15714" y="4375"/>
                  </a:lnTo>
                  <a:lnTo>
                    <a:pt x="14222" y="3993"/>
                  </a:lnTo>
                  <a:lnTo>
                    <a:pt x="13458" y="3806"/>
                  </a:lnTo>
                  <a:lnTo>
                    <a:pt x="12670" y="3626"/>
                  </a:lnTo>
                  <a:lnTo>
                    <a:pt x="11871" y="3439"/>
                  </a:lnTo>
                  <a:lnTo>
                    <a:pt x="11060" y="3259"/>
                  </a:lnTo>
                  <a:lnTo>
                    <a:pt x="10237" y="3078"/>
                  </a:lnTo>
                  <a:lnTo>
                    <a:pt x="9391" y="2905"/>
                  </a:lnTo>
                  <a:lnTo>
                    <a:pt x="8533" y="2732"/>
                  </a:lnTo>
                  <a:lnTo>
                    <a:pt x="7663" y="2565"/>
                  </a:lnTo>
                  <a:lnTo>
                    <a:pt x="6770" y="2406"/>
                  </a:lnTo>
                  <a:lnTo>
                    <a:pt x="5853" y="2254"/>
                  </a:lnTo>
                  <a:lnTo>
                    <a:pt x="4925" y="2101"/>
                  </a:lnTo>
                  <a:lnTo>
                    <a:pt x="3985" y="1962"/>
                  </a:lnTo>
                  <a:lnTo>
                    <a:pt x="3009" y="1831"/>
                  </a:lnTo>
                  <a:lnTo>
                    <a:pt x="2034" y="1706"/>
                  </a:lnTo>
                  <a:lnTo>
                    <a:pt x="1023" y="1588"/>
                  </a:lnTo>
                  <a:lnTo>
                    <a:pt x="0" y="1477"/>
                  </a:lnTo>
                  <a:lnTo>
                    <a:pt x="5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1"/>
            <p:cNvSpPr/>
            <p:nvPr/>
          </p:nvSpPr>
          <p:spPr>
            <a:xfrm>
              <a:off x="-4048117" y="2961851"/>
              <a:ext cx="1637612" cy="573691"/>
            </a:xfrm>
            <a:custGeom>
              <a:avLst/>
              <a:gdLst/>
              <a:ahLst/>
              <a:cxnLst/>
              <a:rect l="l" t="t" r="r" b="b"/>
              <a:pathLst>
                <a:path w="36353" h="7966" extrusionOk="0">
                  <a:moveTo>
                    <a:pt x="529" y="1"/>
                  </a:moveTo>
                  <a:lnTo>
                    <a:pt x="0" y="1484"/>
                  </a:lnTo>
                  <a:lnTo>
                    <a:pt x="1023" y="1588"/>
                  </a:lnTo>
                  <a:lnTo>
                    <a:pt x="2034" y="1706"/>
                  </a:lnTo>
                  <a:lnTo>
                    <a:pt x="3009" y="1831"/>
                  </a:lnTo>
                  <a:lnTo>
                    <a:pt x="3973" y="1970"/>
                  </a:lnTo>
                  <a:lnTo>
                    <a:pt x="4925" y="2108"/>
                  </a:lnTo>
                  <a:lnTo>
                    <a:pt x="5853" y="2254"/>
                  </a:lnTo>
                  <a:lnTo>
                    <a:pt x="6758" y="2413"/>
                  </a:lnTo>
                  <a:lnTo>
                    <a:pt x="7652" y="2573"/>
                  </a:lnTo>
                  <a:lnTo>
                    <a:pt x="8533" y="2739"/>
                  </a:lnTo>
                  <a:lnTo>
                    <a:pt x="9391" y="2905"/>
                  </a:lnTo>
                  <a:lnTo>
                    <a:pt x="10237" y="3086"/>
                  </a:lnTo>
                  <a:lnTo>
                    <a:pt x="11060" y="3259"/>
                  </a:lnTo>
                  <a:lnTo>
                    <a:pt x="11871" y="3446"/>
                  </a:lnTo>
                  <a:lnTo>
                    <a:pt x="12670" y="3626"/>
                  </a:lnTo>
                  <a:lnTo>
                    <a:pt x="13458" y="3813"/>
                  </a:lnTo>
                  <a:lnTo>
                    <a:pt x="14222" y="4001"/>
                  </a:lnTo>
                  <a:lnTo>
                    <a:pt x="15714" y="4375"/>
                  </a:lnTo>
                  <a:lnTo>
                    <a:pt x="17160" y="4749"/>
                  </a:lnTo>
                  <a:lnTo>
                    <a:pt x="19886" y="5477"/>
                  </a:lnTo>
                  <a:lnTo>
                    <a:pt x="21191" y="5824"/>
                  </a:lnTo>
                  <a:lnTo>
                    <a:pt x="22449" y="6149"/>
                  </a:lnTo>
                  <a:lnTo>
                    <a:pt x="23060" y="6302"/>
                  </a:lnTo>
                  <a:lnTo>
                    <a:pt x="23671" y="6447"/>
                  </a:lnTo>
                  <a:lnTo>
                    <a:pt x="24270" y="6586"/>
                  </a:lnTo>
                  <a:lnTo>
                    <a:pt x="24858" y="6718"/>
                  </a:lnTo>
                  <a:lnTo>
                    <a:pt x="26010" y="6960"/>
                  </a:lnTo>
                  <a:lnTo>
                    <a:pt x="27115" y="7175"/>
                  </a:lnTo>
                  <a:lnTo>
                    <a:pt x="28161" y="7369"/>
                  </a:lnTo>
                  <a:lnTo>
                    <a:pt x="28666" y="7453"/>
                  </a:lnTo>
                  <a:lnTo>
                    <a:pt x="29160" y="7529"/>
                  </a:lnTo>
                  <a:lnTo>
                    <a:pt x="29641" y="7605"/>
                  </a:lnTo>
                  <a:lnTo>
                    <a:pt x="30100" y="7667"/>
                  </a:lnTo>
                  <a:lnTo>
                    <a:pt x="30546" y="7730"/>
                  </a:lnTo>
                  <a:lnTo>
                    <a:pt x="30981" y="7778"/>
                  </a:lnTo>
                  <a:lnTo>
                    <a:pt x="31404" y="7827"/>
                  </a:lnTo>
                  <a:lnTo>
                    <a:pt x="31804" y="7862"/>
                  </a:lnTo>
                  <a:lnTo>
                    <a:pt x="32192" y="7896"/>
                  </a:lnTo>
                  <a:lnTo>
                    <a:pt x="32556" y="7924"/>
                  </a:lnTo>
                  <a:lnTo>
                    <a:pt x="32909" y="7945"/>
                  </a:lnTo>
                  <a:lnTo>
                    <a:pt x="33238" y="7959"/>
                  </a:lnTo>
                  <a:lnTo>
                    <a:pt x="33555" y="7959"/>
                  </a:lnTo>
                  <a:lnTo>
                    <a:pt x="33849" y="7966"/>
                  </a:lnTo>
                  <a:lnTo>
                    <a:pt x="34131" y="7959"/>
                  </a:lnTo>
                  <a:lnTo>
                    <a:pt x="34390" y="7945"/>
                  </a:lnTo>
                  <a:lnTo>
                    <a:pt x="34625" y="7924"/>
                  </a:lnTo>
                  <a:lnTo>
                    <a:pt x="34848" y="7896"/>
                  </a:lnTo>
                  <a:lnTo>
                    <a:pt x="35048" y="7868"/>
                  </a:lnTo>
                  <a:lnTo>
                    <a:pt x="35224" y="7827"/>
                  </a:lnTo>
                  <a:lnTo>
                    <a:pt x="35377" y="7785"/>
                  </a:lnTo>
                  <a:lnTo>
                    <a:pt x="35506" y="7730"/>
                  </a:lnTo>
                  <a:lnTo>
                    <a:pt x="35624" y="7674"/>
                  </a:lnTo>
                  <a:lnTo>
                    <a:pt x="35718" y="7612"/>
                  </a:lnTo>
                  <a:lnTo>
                    <a:pt x="35776" y="7543"/>
                  </a:lnTo>
                  <a:lnTo>
                    <a:pt x="35824" y="7466"/>
                  </a:lnTo>
                  <a:lnTo>
                    <a:pt x="36352" y="5983"/>
                  </a:lnTo>
                  <a:lnTo>
                    <a:pt x="36305" y="6059"/>
                  </a:lnTo>
                  <a:lnTo>
                    <a:pt x="36235" y="6129"/>
                  </a:lnTo>
                  <a:lnTo>
                    <a:pt x="36141" y="6191"/>
                  </a:lnTo>
                  <a:lnTo>
                    <a:pt x="36035" y="6253"/>
                  </a:lnTo>
                  <a:lnTo>
                    <a:pt x="35894" y="6302"/>
                  </a:lnTo>
                  <a:lnTo>
                    <a:pt x="35741" y="6343"/>
                  </a:lnTo>
                  <a:lnTo>
                    <a:pt x="35565" y="6385"/>
                  </a:lnTo>
                  <a:lnTo>
                    <a:pt x="35365" y="6420"/>
                  </a:lnTo>
                  <a:lnTo>
                    <a:pt x="35154" y="6441"/>
                  </a:lnTo>
                  <a:lnTo>
                    <a:pt x="34907" y="6461"/>
                  </a:lnTo>
                  <a:lnTo>
                    <a:pt x="34648" y="6475"/>
                  </a:lnTo>
                  <a:lnTo>
                    <a:pt x="34378" y="6482"/>
                  </a:lnTo>
                  <a:lnTo>
                    <a:pt x="34072" y="6482"/>
                  </a:lnTo>
                  <a:lnTo>
                    <a:pt x="33767" y="6475"/>
                  </a:lnTo>
                  <a:lnTo>
                    <a:pt x="33426" y="6461"/>
                  </a:lnTo>
                  <a:lnTo>
                    <a:pt x="33073" y="6441"/>
                  </a:lnTo>
                  <a:lnTo>
                    <a:pt x="32709" y="6413"/>
                  </a:lnTo>
                  <a:lnTo>
                    <a:pt x="32321" y="6385"/>
                  </a:lnTo>
                  <a:lnTo>
                    <a:pt x="31922" y="6343"/>
                  </a:lnTo>
                  <a:lnTo>
                    <a:pt x="31510" y="6295"/>
                  </a:lnTo>
                  <a:lnTo>
                    <a:pt x="31075" y="6246"/>
                  </a:lnTo>
                  <a:lnTo>
                    <a:pt x="30629" y="6184"/>
                  </a:lnTo>
                  <a:lnTo>
                    <a:pt x="30159" y="6122"/>
                  </a:lnTo>
                  <a:lnTo>
                    <a:pt x="29677" y="6052"/>
                  </a:lnTo>
                  <a:lnTo>
                    <a:pt x="29195" y="5969"/>
                  </a:lnTo>
                  <a:lnTo>
                    <a:pt x="28678" y="5886"/>
                  </a:lnTo>
                  <a:lnTo>
                    <a:pt x="27632" y="5699"/>
                  </a:lnTo>
                  <a:lnTo>
                    <a:pt x="26527" y="5477"/>
                  </a:lnTo>
                  <a:lnTo>
                    <a:pt x="25387" y="5234"/>
                  </a:lnTo>
                  <a:lnTo>
                    <a:pt x="24787" y="5103"/>
                  </a:lnTo>
                  <a:lnTo>
                    <a:pt x="24200" y="4964"/>
                  </a:lnTo>
                  <a:lnTo>
                    <a:pt x="23589" y="4818"/>
                  </a:lnTo>
                  <a:lnTo>
                    <a:pt x="22978" y="4666"/>
                  </a:lnTo>
                  <a:lnTo>
                    <a:pt x="21708" y="4340"/>
                  </a:lnTo>
                  <a:lnTo>
                    <a:pt x="20415" y="4001"/>
                  </a:lnTo>
                  <a:lnTo>
                    <a:pt x="17677" y="3273"/>
                  </a:lnTo>
                  <a:lnTo>
                    <a:pt x="16243" y="2898"/>
                  </a:lnTo>
                  <a:lnTo>
                    <a:pt x="14739" y="2517"/>
                  </a:lnTo>
                  <a:lnTo>
                    <a:pt x="13975" y="2330"/>
                  </a:lnTo>
                  <a:lnTo>
                    <a:pt x="13199" y="2143"/>
                  </a:lnTo>
                  <a:lnTo>
                    <a:pt x="12400" y="1963"/>
                  </a:lnTo>
                  <a:lnTo>
                    <a:pt x="11589" y="1782"/>
                  </a:lnTo>
                  <a:lnTo>
                    <a:pt x="10754" y="1602"/>
                  </a:lnTo>
                  <a:lnTo>
                    <a:pt x="9920" y="1429"/>
                  </a:lnTo>
                  <a:lnTo>
                    <a:pt x="9062" y="1256"/>
                  </a:lnTo>
                  <a:lnTo>
                    <a:pt x="8181" y="1089"/>
                  </a:lnTo>
                  <a:lnTo>
                    <a:pt x="7287" y="930"/>
                  </a:lnTo>
                  <a:lnTo>
                    <a:pt x="6371" y="777"/>
                  </a:lnTo>
                  <a:lnTo>
                    <a:pt x="5454" y="625"/>
                  </a:lnTo>
                  <a:lnTo>
                    <a:pt x="4502" y="486"/>
                  </a:lnTo>
                  <a:lnTo>
                    <a:pt x="3538" y="354"/>
                  </a:lnTo>
                  <a:lnTo>
                    <a:pt x="2551" y="223"/>
                  </a:lnTo>
                  <a:lnTo>
                    <a:pt x="1552" y="112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1"/>
            <p:cNvSpPr/>
            <p:nvPr/>
          </p:nvSpPr>
          <p:spPr>
            <a:xfrm>
              <a:off x="-4048117" y="2961851"/>
              <a:ext cx="1637612" cy="573691"/>
            </a:xfrm>
            <a:custGeom>
              <a:avLst/>
              <a:gdLst/>
              <a:ahLst/>
              <a:cxnLst/>
              <a:rect l="l" t="t" r="r" b="b"/>
              <a:pathLst>
                <a:path w="36353" h="7966" fill="none" extrusionOk="0">
                  <a:moveTo>
                    <a:pt x="529" y="1"/>
                  </a:moveTo>
                  <a:lnTo>
                    <a:pt x="529" y="1"/>
                  </a:lnTo>
                  <a:lnTo>
                    <a:pt x="1552" y="112"/>
                  </a:lnTo>
                  <a:lnTo>
                    <a:pt x="2551" y="223"/>
                  </a:lnTo>
                  <a:lnTo>
                    <a:pt x="3538" y="354"/>
                  </a:lnTo>
                  <a:lnTo>
                    <a:pt x="4502" y="486"/>
                  </a:lnTo>
                  <a:lnTo>
                    <a:pt x="5454" y="625"/>
                  </a:lnTo>
                  <a:lnTo>
                    <a:pt x="6371" y="777"/>
                  </a:lnTo>
                  <a:lnTo>
                    <a:pt x="7287" y="930"/>
                  </a:lnTo>
                  <a:lnTo>
                    <a:pt x="8181" y="1089"/>
                  </a:lnTo>
                  <a:lnTo>
                    <a:pt x="9062" y="1256"/>
                  </a:lnTo>
                  <a:lnTo>
                    <a:pt x="9920" y="1429"/>
                  </a:lnTo>
                  <a:lnTo>
                    <a:pt x="10754" y="1602"/>
                  </a:lnTo>
                  <a:lnTo>
                    <a:pt x="11589" y="1782"/>
                  </a:lnTo>
                  <a:lnTo>
                    <a:pt x="12400" y="1963"/>
                  </a:lnTo>
                  <a:lnTo>
                    <a:pt x="13199" y="2143"/>
                  </a:lnTo>
                  <a:lnTo>
                    <a:pt x="13975" y="2330"/>
                  </a:lnTo>
                  <a:lnTo>
                    <a:pt x="14739" y="2517"/>
                  </a:lnTo>
                  <a:lnTo>
                    <a:pt x="16243" y="2898"/>
                  </a:lnTo>
                  <a:lnTo>
                    <a:pt x="17677" y="3273"/>
                  </a:lnTo>
                  <a:lnTo>
                    <a:pt x="20415" y="4001"/>
                  </a:lnTo>
                  <a:lnTo>
                    <a:pt x="21708" y="4340"/>
                  </a:lnTo>
                  <a:lnTo>
                    <a:pt x="22978" y="4666"/>
                  </a:lnTo>
                  <a:lnTo>
                    <a:pt x="23589" y="4818"/>
                  </a:lnTo>
                  <a:lnTo>
                    <a:pt x="24200" y="4964"/>
                  </a:lnTo>
                  <a:lnTo>
                    <a:pt x="24787" y="5103"/>
                  </a:lnTo>
                  <a:lnTo>
                    <a:pt x="25387" y="5234"/>
                  </a:lnTo>
                  <a:lnTo>
                    <a:pt x="25387" y="5234"/>
                  </a:lnTo>
                  <a:lnTo>
                    <a:pt x="26527" y="5477"/>
                  </a:lnTo>
                  <a:lnTo>
                    <a:pt x="27632" y="5699"/>
                  </a:lnTo>
                  <a:lnTo>
                    <a:pt x="28678" y="5886"/>
                  </a:lnTo>
                  <a:lnTo>
                    <a:pt x="29195" y="5969"/>
                  </a:lnTo>
                  <a:lnTo>
                    <a:pt x="29677" y="6052"/>
                  </a:lnTo>
                  <a:lnTo>
                    <a:pt x="30159" y="6122"/>
                  </a:lnTo>
                  <a:lnTo>
                    <a:pt x="30629" y="6184"/>
                  </a:lnTo>
                  <a:lnTo>
                    <a:pt x="31075" y="6246"/>
                  </a:lnTo>
                  <a:lnTo>
                    <a:pt x="31510" y="6295"/>
                  </a:lnTo>
                  <a:lnTo>
                    <a:pt x="31922" y="6343"/>
                  </a:lnTo>
                  <a:lnTo>
                    <a:pt x="32321" y="6385"/>
                  </a:lnTo>
                  <a:lnTo>
                    <a:pt x="32709" y="6413"/>
                  </a:lnTo>
                  <a:lnTo>
                    <a:pt x="33073" y="6441"/>
                  </a:lnTo>
                  <a:lnTo>
                    <a:pt x="33426" y="6461"/>
                  </a:lnTo>
                  <a:lnTo>
                    <a:pt x="33767" y="6475"/>
                  </a:lnTo>
                  <a:lnTo>
                    <a:pt x="34072" y="6482"/>
                  </a:lnTo>
                  <a:lnTo>
                    <a:pt x="34378" y="6482"/>
                  </a:lnTo>
                  <a:lnTo>
                    <a:pt x="34648" y="6475"/>
                  </a:lnTo>
                  <a:lnTo>
                    <a:pt x="34907" y="6461"/>
                  </a:lnTo>
                  <a:lnTo>
                    <a:pt x="35154" y="6441"/>
                  </a:lnTo>
                  <a:lnTo>
                    <a:pt x="35365" y="6420"/>
                  </a:lnTo>
                  <a:lnTo>
                    <a:pt x="35565" y="6385"/>
                  </a:lnTo>
                  <a:lnTo>
                    <a:pt x="35741" y="6343"/>
                  </a:lnTo>
                  <a:lnTo>
                    <a:pt x="35894" y="6302"/>
                  </a:lnTo>
                  <a:lnTo>
                    <a:pt x="36035" y="6253"/>
                  </a:lnTo>
                  <a:lnTo>
                    <a:pt x="36141" y="6191"/>
                  </a:lnTo>
                  <a:lnTo>
                    <a:pt x="36235" y="6129"/>
                  </a:lnTo>
                  <a:lnTo>
                    <a:pt x="36305" y="6059"/>
                  </a:lnTo>
                  <a:lnTo>
                    <a:pt x="36352" y="5983"/>
                  </a:lnTo>
                  <a:lnTo>
                    <a:pt x="35824" y="7466"/>
                  </a:lnTo>
                  <a:lnTo>
                    <a:pt x="35824" y="7466"/>
                  </a:lnTo>
                  <a:lnTo>
                    <a:pt x="35776" y="7543"/>
                  </a:lnTo>
                  <a:lnTo>
                    <a:pt x="35718" y="7612"/>
                  </a:lnTo>
                  <a:lnTo>
                    <a:pt x="35624" y="7674"/>
                  </a:lnTo>
                  <a:lnTo>
                    <a:pt x="35506" y="7730"/>
                  </a:lnTo>
                  <a:lnTo>
                    <a:pt x="35377" y="7785"/>
                  </a:lnTo>
                  <a:lnTo>
                    <a:pt x="35224" y="7827"/>
                  </a:lnTo>
                  <a:lnTo>
                    <a:pt x="35048" y="7868"/>
                  </a:lnTo>
                  <a:lnTo>
                    <a:pt x="34848" y="7896"/>
                  </a:lnTo>
                  <a:lnTo>
                    <a:pt x="34625" y="7924"/>
                  </a:lnTo>
                  <a:lnTo>
                    <a:pt x="34390" y="7945"/>
                  </a:lnTo>
                  <a:lnTo>
                    <a:pt x="34131" y="7959"/>
                  </a:lnTo>
                  <a:lnTo>
                    <a:pt x="33849" y="7966"/>
                  </a:lnTo>
                  <a:lnTo>
                    <a:pt x="33555" y="7959"/>
                  </a:lnTo>
                  <a:lnTo>
                    <a:pt x="33238" y="7959"/>
                  </a:lnTo>
                  <a:lnTo>
                    <a:pt x="32909" y="7945"/>
                  </a:lnTo>
                  <a:lnTo>
                    <a:pt x="32556" y="7924"/>
                  </a:lnTo>
                  <a:lnTo>
                    <a:pt x="32192" y="7896"/>
                  </a:lnTo>
                  <a:lnTo>
                    <a:pt x="31804" y="7862"/>
                  </a:lnTo>
                  <a:lnTo>
                    <a:pt x="31404" y="7827"/>
                  </a:lnTo>
                  <a:lnTo>
                    <a:pt x="30981" y="7778"/>
                  </a:lnTo>
                  <a:lnTo>
                    <a:pt x="30546" y="7730"/>
                  </a:lnTo>
                  <a:lnTo>
                    <a:pt x="30100" y="7667"/>
                  </a:lnTo>
                  <a:lnTo>
                    <a:pt x="29641" y="7605"/>
                  </a:lnTo>
                  <a:lnTo>
                    <a:pt x="29160" y="7529"/>
                  </a:lnTo>
                  <a:lnTo>
                    <a:pt x="28666" y="7453"/>
                  </a:lnTo>
                  <a:lnTo>
                    <a:pt x="28161" y="7369"/>
                  </a:lnTo>
                  <a:lnTo>
                    <a:pt x="27115" y="7175"/>
                  </a:lnTo>
                  <a:lnTo>
                    <a:pt x="26010" y="6960"/>
                  </a:lnTo>
                  <a:lnTo>
                    <a:pt x="24858" y="6718"/>
                  </a:lnTo>
                  <a:lnTo>
                    <a:pt x="24858" y="6718"/>
                  </a:lnTo>
                  <a:lnTo>
                    <a:pt x="24270" y="6586"/>
                  </a:lnTo>
                  <a:lnTo>
                    <a:pt x="23671" y="6447"/>
                  </a:lnTo>
                  <a:lnTo>
                    <a:pt x="23060" y="6302"/>
                  </a:lnTo>
                  <a:lnTo>
                    <a:pt x="22449" y="6149"/>
                  </a:lnTo>
                  <a:lnTo>
                    <a:pt x="21191" y="5824"/>
                  </a:lnTo>
                  <a:lnTo>
                    <a:pt x="19886" y="5477"/>
                  </a:lnTo>
                  <a:lnTo>
                    <a:pt x="17160" y="4749"/>
                  </a:lnTo>
                  <a:lnTo>
                    <a:pt x="15714" y="4375"/>
                  </a:lnTo>
                  <a:lnTo>
                    <a:pt x="14222" y="4001"/>
                  </a:lnTo>
                  <a:lnTo>
                    <a:pt x="13458" y="3813"/>
                  </a:lnTo>
                  <a:lnTo>
                    <a:pt x="12670" y="3626"/>
                  </a:lnTo>
                  <a:lnTo>
                    <a:pt x="11871" y="3446"/>
                  </a:lnTo>
                  <a:lnTo>
                    <a:pt x="11060" y="3259"/>
                  </a:lnTo>
                  <a:lnTo>
                    <a:pt x="10237" y="3086"/>
                  </a:lnTo>
                  <a:lnTo>
                    <a:pt x="9391" y="2905"/>
                  </a:lnTo>
                  <a:lnTo>
                    <a:pt x="8533" y="2739"/>
                  </a:lnTo>
                  <a:lnTo>
                    <a:pt x="7652" y="2573"/>
                  </a:lnTo>
                  <a:lnTo>
                    <a:pt x="6758" y="2413"/>
                  </a:lnTo>
                  <a:lnTo>
                    <a:pt x="5853" y="2254"/>
                  </a:lnTo>
                  <a:lnTo>
                    <a:pt x="4925" y="2108"/>
                  </a:lnTo>
                  <a:lnTo>
                    <a:pt x="3973" y="1970"/>
                  </a:lnTo>
                  <a:lnTo>
                    <a:pt x="3009" y="1831"/>
                  </a:lnTo>
                  <a:lnTo>
                    <a:pt x="2034" y="1706"/>
                  </a:lnTo>
                  <a:lnTo>
                    <a:pt x="1023" y="1588"/>
                  </a:lnTo>
                  <a:lnTo>
                    <a:pt x="0" y="1484"/>
                  </a:lnTo>
                  <a:lnTo>
                    <a:pt x="5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1"/>
            <p:cNvSpPr/>
            <p:nvPr/>
          </p:nvSpPr>
          <p:spPr>
            <a:xfrm>
              <a:off x="-4001000" y="2748678"/>
              <a:ext cx="1637612" cy="573187"/>
            </a:xfrm>
            <a:custGeom>
              <a:avLst/>
              <a:gdLst/>
              <a:ahLst/>
              <a:cxnLst/>
              <a:rect l="l" t="t" r="r" b="b"/>
              <a:pathLst>
                <a:path w="36353" h="7959" extrusionOk="0">
                  <a:moveTo>
                    <a:pt x="529" y="1"/>
                  </a:moveTo>
                  <a:lnTo>
                    <a:pt x="0" y="1477"/>
                  </a:lnTo>
                  <a:lnTo>
                    <a:pt x="1023" y="1588"/>
                  </a:lnTo>
                  <a:lnTo>
                    <a:pt x="2034" y="1706"/>
                  </a:lnTo>
                  <a:lnTo>
                    <a:pt x="3009" y="1831"/>
                  </a:lnTo>
                  <a:lnTo>
                    <a:pt x="3973" y="1963"/>
                  </a:lnTo>
                  <a:lnTo>
                    <a:pt x="4925" y="2108"/>
                  </a:lnTo>
                  <a:lnTo>
                    <a:pt x="5853" y="2254"/>
                  </a:lnTo>
                  <a:lnTo>
                    <a:pt x="6758" y="2406"/>
                  </a:lnTo>
                  <a:lnTo>
                    <a:pt x="7652" y="2566"/>
                  </a:lnTo>
                  <a:lnTo>
                    <a:pt x="8533" y="2732"/>
                  </a:lnTo>
                  <a:lnTo>
                    <a:pt x="9391" y="2905"/>
                  </a:lnTo>
                  <a:lnTo>
                    <a:pt x="10237" y="3079"/>
                  </a:lnTo>
                  <a:lnTo>
                    <a:pt x="11060" y="3259"/>
                  </a:lnTo>
                  <a:lnTo>
                    <a:pt x="11871" y="3439"/>
                  </a:lnTo>
                  <a:lnTo>
                    <a:pt x="12670" y="3626"/>
                  </a:lnTo>
                  <a:lnTo>
                    <a:pt x="13458" y="3813"/>
                  </a:lnTo>
                  <a:lnTo>
                    <a:pt x="14222" y="4001"/>
                  </a:lnTo>
                  <a:lnTo>
                    <a:pt x="15714" y="4375"/>
                  </a:lnTo>
                  <a:lnTo>
                    <a:pt x="17160" y="4749"/>
                  </a:lnTo>
                  <a:lnTo>
                    <a:pt x="19886" y="5477"/>
                  </a:lnTo>
                  <a:lnTo>
                    <a:pt x="21191" y="5824"/>
                  </a:lnTo>
                  <a:lnTo>
                    <a:pt x="22449" y="6143"/>
                  </a:lnTo>
                  <a:lnTo>
                    <a:pt x="23060" y="6295"/>
                  </a:lnTo>
                  <a:lnTo>
                    <a:pt x="23671" y="6448"/>
                  </a:lnTo>
                  <a:lnTo>
                    <a:pt x="24270" y="6586"/>
                  </a:lnTo>
                  <a:lnTo>
                    <a:pt x="24858" y="6718"/>
                  </a:lnTo>
                  <a:lnTo>
                    <a:pt x="26010" y="6961"/>
                  </a:lnTo>
                  <a:lnTo>
                    <a:pt x="27103" y="7175"/>
                  </a:lnTo>
                  <a:lnTo>
                    <a:pt x="28161" y="7363"/>
                  </a:lnTo>
                  <a:lnTo>
                    <a:pt x="28666" y="7453"/>
                  </a:lnTo>
                  <a:lnTo>
                    <a:pt x="29160" y="7529"/>
                  </a:lnTo>
                  <a:lnTo>
                    <a:pt x="29641" y="7598"/>
                  </a:lnTo>
                  <a:lnTo>
                    <a:pt x="30100" y="7668"/>
                  </a:lnTo>
                  <a:lnTo>
                    <a:pt x="30546" y="7723"/>
                  </a:lnTo>
                  <a:lnTo>
                    <a:pt x="30981" y="7778"/>
                  </a:lnTo>
                  <a:lnTo>
                    <a:pt x="31404" y="7820"/>
                  </a:lnTo>
                  <a:lnTo>
                    <a:pt x="31804" y="7862"/>
                  </a:lnTo>
                  <a:lnTo>
                    <a:pt x="32192" y="7896"/>
                  </a:lnTo>
                  <a:lnTo>
                    <a:pt x="32556" y="7917"/>
                  </a:lnTo>
                  <a:lnTo>
                    <a:pt x="32909" y="7938"/>
                  </a:lnTo>
                  <a:lnTo>
                    <a:pt x="33238" y="7952"/>
                  </a:lnTo>
                  <a:lnTo>
                    <a:pt x="33555" y="7959"/>
                  </a:lnTo>
                  <a:lnTo>
                    <a:pt x="33849" y="7959"/>
                  </a:lnTo>
                  <a:lnTo>
                    <a:pt x="34131" y="7952"/>
                  </a:lnTo>
                  <a:lnTo>
                    <a:pt x="34390" y="7938"/>
                  </a:lnTo>
                  <a:lnTo>
                    <a:pt x="34625" y="7924"/>
                  </a:lnTo>
                  <a:lnTo>
                    <a:pt x="34848" y="7896"/>
                  </a:lnTo>
                  <a:lnTo>
                    <a:pt x="35048" y="7862"/>
                  </a:lnTo>
                  <a:lnTo>
                    <a:pt x="35224" y="7827"/>
                  </a:lnTo>
                  <a:lnTo>
                    <a:pt x="35377" y="7778"/>
                  </a:lnTo>
                  <a:lnTo>
                    <a:pt x="35506" y="7730"/>
                  </a:lnTo>
                  <a:lnTo>
                    <a:pt x="35624" y="7675"/>
                  </a:lnTo>
                  <a:lnTo>
                    <a:pt x="35718" y="7605"/>
                  </a:lnTo>
                  <a:lnTo>
                    <a:pt x="35777" y="7536"/>
                  </a:lnTo>
                  <a:lnTo>
                    <a:pt x="35824" y="7460"/>
                  </a:lnTo>
                  <a:lnTo>
                    <a:pt x="36352" y="5976"/>
                  </a:lnTo>
                  <a:lnTo>
                    <a:pt x="36305" y="6052"/>
                  </a:lnTo>
                  <a:lnTo>
                    <a:pt x="36235" y="6129"/>
                  </a:lnTo>
                  <a:lnTo>
                    <a:pt x="36141" y="6191"/>
                  </a:lnTo>
                  <a:lnTo>
                    <a:pt x="36035" y="6247"/>
                  </a:lnTo>
                  <a:lnTo>
                    <a:pt x="35894" y="6302"/>
                  </a:lnTo>
                  <a:lnTo>
                    <a:pt x="35741" y="6344"/>
                  </a:lnTo>
                  <a:lnTo>
                    <a:pt x="35565" y="6385"/>
                  </a:lnTo>
                  <a:lnTo>
                    <a:pt x="35365" y="6413"/>
                  </a:lnTo>
                  <a:lnTo>
                    <a:pt x="35154" y="6441"/>
                  </a:lnTo>
                  <a:lnTo>
                    <a:pt x="34907" y="6461"/>
                  </a:lnTo>
                  <a:lnTo>
                    <a:pt x="34648" y="6468"/>
                  </a:lnTo>
                  <a:lnTo>
                    <a:pt x="34378" y="6475"/>
                  </a:lnTo>
                  <a:lnTo>
                    <a:pt x="34072" y="6475"/>
                  </a:lnTo>
                  <a:lnTo>
                    <a:pt x="33767" y="6468"/>
                  </a:lnTo>
                  <a:lnTo>
                    <a:pt x="33426" y="6455"/>
                  </a:lnTo>
                  <a:lnTo>
                    <a:pt x="33073" y="6441"/>
                  </a:lnTo>
                  <a:lnTo>
                    <a:pt x="32709" y="6413"/>
                  </a:lnTo>
                  <a:lnTo>
                    <a:pt x="32321" y="6378"/>
                  </a:lnTo>
                  <a:lnTo>
                    <a:pt x="31922" y="6344"/>
                  </a:lnTo>
                  <a:lnTo>
                    <a:pt x="31510" y="6295"/>
                  </a:lnTo>
                  <a:lnTo>
                    <a:pt x="31075" y="6240"/>
                  </a:lnTo>
                  <a:lnTo>
                    <a:pt x="30617" y="6184"/>
                  </a:lnTo>
                  <a:lnTo>
                    <a:pt x="30159" y="6115"/>
                  </a:lnTo>
                  <a:lnTo>
                    <a:pt x="29677" y="6046"/>
                  </a:lnTo>
                  <a:lnTo>
                    <a:pt x="29183" y="5969"/>
                  </a:lnTo>
                  <a:lnTo>
                    <a:pt x="28678" y="5886"/>
                  </a:lnTo>
                  <a:lnTo>
                    <a:pt x="27632" y="5692"/>
                  </a:lnTo>
                  <a:lnTo>
                    <a:pt x="26527" y="5477"/>
                  </a:lnTo>
                  <a:lnTo>
                    <a:pt x="25375" y="5235"/>
                  </a:lnTo>
                  <a:lnTo>
                    <a:pt x="24787" y="5103"/>
                  </a:lnTo>
                  <a:lnTo>
                    <a:pt x="24188" y="4964"/>
                  </a:lnTo>
                  <a:lnTo>
                    <a:pt x="23589" y="4819"/>
                  </a:lnTo>
                  <a:lnTo>
                    <a:pt x="22978" y="4666"/>
                  </a:lnTo>
                  <a:lnTo>
                    <a:pt x="21708" y="4340"/>
                  </a:lnTo>
                  <a:lnTo>
                    <a:pt x="20415" y="3994"/>
                  </a:lnTo>
                  <a:lnTo>
                    <a:pt x="17677" y="3266"/>
                  </a:lnTo>
                  <a:lnTo>
                    <a:pt x="16231" y="2892"/>
                  </a:lnTo>
                  <a:lnTo>
                    <a:pt x="14739" y="2517"/>
                  </a:lnTo>
                  <a:lnTo>
                    <a:pt x="13975" y="2330"/>
                  </a:lnTo>
                  <a:lnTo>
                    <a:pt x="13199" y="2143"/>
                  </a:lnTo>
                  <a:lnTo>
                    <a:pt x="12400" y="1956"/>
                  </a:lnTo>
                  <a:lnTo>
                    <a:pt x="11589" y="1776"/>
                  </a:lnTo>
                  <a:lnTo>
                    <a:pt x="10754" y="1595"/>
                  </a:lnTo>
                  <a:lnTo>
                    <a:pt x="9920" y="1422"/>
                  </a:lnTo>
                  <a:lnTo>
                    <a:pt x="9050" y="1256"/>
                  </a:lnTo>
                  <a:lnTo>
                    <a:pt x="8181" y="1089"/>
                  </a:lnTo>
                  <a:lnTo>
                    <a:pt x="7287" y="930"/>
                  </a:lnTo>
                  <a:lnTo>
                    <a:pt x="6371" y="770"/>
                  </a:lnTo>
                  <a:lnTo>
                    <a:pt x="5442" y="625"/>
                  </a:lnTo>
                  <a:lnTo>
                    <a:pt x="4502" y="479"/>
                  </a:lnTo>
                  <a:lnTo>
                    <a:pt x="3538" y="348"/>
                  </a:lnTo>
                  <a:lnTo>
                    <a:pt x="2551" y="223"/>
                  </a:lnTo>
                  <a:lnTo>
                    <a:pt x="1552" y="105"/>
                  </a:lnTo>
                  <a:lnTo>
                    <a:pt x="5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1"/>
            <p:cNvSpPr/>
            <p:nvPr/>
          </p:nvSpPr>
          <p:spPr>
            <a:xfrm>
              <a:off x="-4001000" y="2748678"/>
              <a:ext cx="1637612" cy="573187"/>
            </a:xfrm>
            <a:custGeom>
              <a:avLst/>
              <a:gdLst/>
              <a:ahLst/>
              <a:cxnLst/>
              <a:rect l="l" t="t" r="r" b="b"/>
              <a:pathLst>
                <a:path w="36353" h="7959" fill="none" extrusionOk="0">
                  <a:moveTo>
                    <a:pt x="529" y="1"/>
                  </a:moveTo>
                  <a:lnTo>
                    <a:pt x="529" y="1"/>
                  </a:lnTo>
                  <a:lnTo>
                    <a:pt x="1552" y="105"/>
                  </a:lnTo>
                  <a:lnTo>
                    <a:pt x="2551" y="223"/>
                  </a:lnTo>
                  <a:lnTo>
                    <a:pt x="3538" y="348"/>
                  </a:lnTo>
                  <a:lnTo>
                    <a:pt x="4502" y="479"/>
                  </a:lnTo>
                  <a:lnTo>
                    <a:pt x="5442" y="625"/>
                  </a:lnTo>
                  <a:lnTo>
                    <a:pt x="6371" y="770"/>
                  </a:lnTo>
                  <a:lnTo>
                    <a:pt x="7287" y="930"/>
                  </a:lnTo>
                  <a:lnTo>
                    <a:pt x="8181" y="1089"/>
                  </a:lnTo>
                  <a:lnTo>
                    <a:pt x="9050" y="1256"/>
                  </a:lnTo>
                  <a:lnTo>
                    <a:pt x="9920" y="1422"/>
                  </a:lnTo>
                  <a:lnTo>
                    <a:pt x="10754" y="1595"/>
                  </a:lnTo>
                  <a:lnTo>
                    <a:pt x="11589" y="1776"/>
                  </a:lnTo>
                  <a:lnTo>
                    <a:pt x="12400" y="1956"/>
                  </a:lnTo>
                  <a:lnTo>
                    <a:pt x="13199" y="2143"/>
                  </a:lnTo>
                  <a:lnTo>
                    <a:pt x="13975" y="2330"/>
                  </a:lnTo>
                  <a:lnTo>
                    <a:pt x="14739" y="2517"/>
                  </a:lnTo>
                  <a:lnTo>
                    <a:pt x="16231" y="2892"/>
                  </a:lnTo>
                  <a:lnTo>
                    <a:pt x="17677" y="3266"/>
                  </a:lnTo>
                  <a:lnTo>
                    <a:pt x="20415" y="3994"/>
                  </a:lnTo>
                  <a:lnTo>
                    <a:pt x="21708" y="4340"/>
                  </a:lnTo>
                  <a:lnTo>
                    <a:pt x="22978" y="4666"/>
                  </a:lnTo>
                  <a:lnTo>
                    <a:pt x="23589" y="4819"/>
                  </a:lnTo>
                  <a:lnTo>
                    <a:pt x="24188" y="4964"/>
                  </a:lnTo>
                  <a:lnTo>
                    <a:pt x="24787" y="5103"/>
                  </a:lnTo>
                  <a:lnTo>
                    <a:pt x="25375" y="5235"/>
                  </a:lnTo>
                  <a:lnTo>
                    <a:pt x="25375" y="5235"/>
                  </a:lnTo>
                  <a:lnTo>
                    <a:pt x="26527" y="5477"/>
                  </a:lnTo>
                  <a:lnTo>
                    <a:pt x="27632" y="5692"/>
                  </a:lnTo>
                  <a:lnTo>
                    <a:pt x="28678" y="5886"/>
                  </a:lnTo>
                  <a:lnTo>
                    <a:pt x="29183" y="5969"/>
                  </a:lnTo>
                  <a:lnTo>
                    <a:pt x="29677" y="6046"/>
                  </a:lnTo>
                  <a:lnTo>
                    <a:pt x="30159" y="6115"/>
                  </a:lnTo>
                  <a:lnTo>
                    <a:pt x="30617" y="6184"/>
                  </a:lnTo>
                  <a:lnTo>
                    <a:pt x="31075" y="6240"/>
                  </a:lnTo>
                  <a:lnTo>
                    <a:pt x="31510" y="6295"/>
                  </a:lnTo>
                  <a:lnTo>
                    <a:pt x="31922" y="6344"/>
                  </a:lnTo>
                  <a:lnTo>
                    <a:pt x="32321" y="6378"/>
                  </a:lnTo>
                  <a:lnTo>
                    <a:pt x="32709" y="6413"/>
                  </a:lnTo>
                  <a:lnTo>
                    <a:pt x="33073" y="6441"/>
                  </a:lnTo>
                  <a:lnTo>
                    <a:pt x="33426" y="6455"/>
                  </a:lnTo>
                  <a:lnTo>
                    <a:pt x="33767" y="6468"/>
                  </a:lnTo>
                  <a:lnTo>
                    <a:pt x="34072" y="6475"/>
                  </a:lnTo>
                  <a:lnTo>
                    <a:pt x="34378" y="6475"/>
                  </a:lnTo>
                  <a:lnTo>
                    <a:pt x="34648" y="6468"/>
                  </a:lnTo>
                  <a:lnTo>
                    <a:pt x="34907" y="6461"/>
                  </a:lnTo>
                  <a:lnTo>
                    <a:pt x="35154" y="6441"/>
                  </a:lnTo>
                  <a:lnTo>
                    <a:pt x="35365" y="6413"/>
                  </a:lnTo>
                  <a:lnTo>
                    <a:pt x="35565" y="6385"/>
                  </a:lnTo>
                  <a:lnTo>
                    <a:pt x="35741" y="6344"/>
                  </a:lnTo>
                  <a:lnTo>
                    <a:pt x="35894" y="6302"/>
                  </a:lnTo>
                  <a:lnTo>
                    <a:pt x="36035" y="6247"/>
                  </a:lnTo>
                  <a:lnTo>
                    <a:pt x="36141" y="6191"/>
                  </a:lnTo>
                  <a:lnTo>
                    <a:pt x="36235" y="6129"/>
                  </a:lnTo>
                  <a:lnTo>
                    <a:pt x="36305" y="6052"/>
                  </a:lnTo>
                  <a:lnTo>
                    <a:pt x="36352" y="5976"/>
                  </a:lnTo>
                  <a:lnTo>
                    <a:pt x="35824" y="7460"/>
                  </a:lnTo>
                  <a:lnTo>
                    <a:pt x="35824" y="7460"/>
                  </a:lnTo>
                  <a:lnTo>
                    <a:pt x="35777" y="7536"/>
                  </a:lnTo>
                  <a:lnTo>
                    <a:pt x="35718" y="7605"/>
                  </a:lnTo>
                  <a:lnTo>
                    <a:pt x="35624" y="7675"/>
                  </a:lnTo>
                  <a:lnTo>
                    <a:pt x="35506" y="7730"/>
                  </a:lnTo>
                  <a:lnTo>
                    <a:pt x="35377" y="7778"/>
                  </a:lnTo>
                  <a:lnTo>
                    <a:pt x="35224" y="7827"/>
                  </a:lnTo>
                  <a:lnTo>
                    <a:pt x="35048" y="7862"/>
                  </a:lnTo>
                  <a:lnTo>
                    <a:pt x="34848" y="7896"/>
                  </a:lnTo>
                  <a:lnTo>
                    <a:pt x="34625" y="7924"/>
                  </a:lnTo>
                  <a:lnTo>
                    <a:pt x="34390" y="7938"/>
                  </a:lnTo>
                  <a:lnTo>
                    <a:pt x="34131" y="7952"/>
                  </a:lnTo>
                  <a:lnTo>
                    <a:pt x="33849" y="7959"/>
                  </a:lnTo>
                  <a:lnTo>
                    <a:pt x="33555" y="7959"/>
                  </a:lnTo>
                  <a:lnTo>
                    <a:pt x="33238" y="7952"/>
                  </a:lnTo>
                  <a:lnTo>
                    <a:pt x="32909" y="7938"/>
                  </a:lnTo>
                  <a:lnTo>
                    <a:pt x="32556" y="7917"/>
                  </a:lnTo>
                  <a:lnTo>
                    <a:pt x="32192" y="7896"/>
                  </a:lnTo>
                  <a:lnTo>
                    <a:pt x="31804" y="7862"/>
                  </a:lnTo>
                  <a:lnTo>
                    <a:pt x="31404" y="7820"/>
                  </a:lnTo>
                  <a:lnTo>
                    <a:pt x="30981" y="7778"/>
                  </a:lnTo>
                  <a:lnTo>
                    <a:pt x="30546" y="7723"/>
                  </a:lnTo>
                  <a:lnTo>
                    <a:pt x="30100" y="7668"/>
                  </a:lnTo>
                  <a:lnTo>
                    <a:pt x="29641" y="7598"/>
                  </a:lnTo>
                  <a:lnTo>
                    <a:pt x="29160" y="7529"/>
                  </a:lnTo>
                  <a:lnTo>
                    <a:pt x="28666" y="7453"/>
                  </a:lnTo>
                  <a:lnTo>
                    <a:pt x="28161" y="7363"/>
                  </a:lnTo>
                  <a:lnTo>
                    <a:pt x="27103" y="7175"/>
                  </a:lnTo>
                  <a:lnTo>
                    <a:pt x="26010" y="6961"/>
                  </a:lnTo>
                  <a:lnTo>
                    <a:pt x="24858" y="6718"/>
                  </a:lnTo>
                  <a:lnTo>
                    <a:pt x="24858" y="6718"/>
                  </a:lnTo>
                  <a:lnTo>
                    <a:pt x="24270" y="6586"/>
                  </a:lnTo>
                  <a:lnTo>
                    <a:pt x="23671" y="6448"/>
                  </a:lnTo>
                  <a:lnTo>
                    <a:pt x="23060" y="6295"/>
                  </a:lnTo>
                  <a:lnTo>
                    <a:pt x="22449" y="6143"/>
                  </a:lnTo>
                  <a:lnTo>
                    <a:pt x="21191" y="5824"/>
                  </a:lnTo>
                  <a:lnTo>
                    <a:pt x="19886" y="5477"/>
                  </a:lnTo>
                  <a:lnTo>
                    <a:pt x="17160" y="4749"/>
                  </a:lnTo>
                  <a:lnTo>
                    <a:pt x="15714" y="4375"/>
                  </a:lnTo>
                  <a:lnTo>
                    <a:pt x="14222" y="4001"/>
                  </a:lnTo>
                  <a:lnTo>
                    <a:pt x="13458" y="3813"/>
                  </a:lnTo>
                  <a:lnTo>
                    <a:pt x="12670" y="3626"/>
                  </a:lnTo>
                  <a:lnTo>
                    <a:pt x="11871" y="3439"/>
                  </a:lnTo>
                  <a:lnTo>
                    <a:pt x="11060" y="3259"/>
                  </a:lnTo>
                  <a:lnTo>
                    <a:pt x="10237" y="3079"/>
                  </a:lnTo>
                  <a:lnTo>
                    <a:pt x="9391" y="2905"/>
                  </a:lnTo>
                  <a:lnTo>
                    <a:pt x="8533" y="2732"/>
                  </a:lnTo>
                  <a:lnTo>
                    <a:pt x="7652" y="2566"/>
                  </a:lnTo>
                  <a:lnTo>
                    <a:pt x="6758" y="2406"/>
                  </a:lnTo>
                  <a:lnTo>
                    <a:pt x="5853" y="2254"/>
                  </a:lnTo>
                  <a:lnTo>
                    <a:pt x="4925" y="2108"/>
                  </a:lnTo>
                  <a:lnTo>
                    <a:pt x="3973" y="1963"/>
                  </a:lnTo>
                  <a:lnTo>
                    <a:pt x="3009" y="1831"/>
                  </a:lnTo>
                  <a:lnTo>
                    <a:pt x="2034" y="1706"/>
                  </a:lnTo>
                  <a:lnTo>
                    <a:pt x="1023" y="1588"/>
                  </a:lnTo>
                  <a:lnTo>
                    <a:pt x="0" y="1477"/>
                  </a:lnTo>
                  <a:lnTo>
                    <a:pt x="5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1"/>
            <p:cNvSpPr/>
            <p:nvPr/>
          </p:nvSpPr>
          <p:spPr>
            <a:xfrm>
              <a:off x="-2811399" y="3026812"/>
              <a:ext cx="341550" cy="80444"/>
            </a:xfrm>
            <a:custGeom>
              <a:avLst/>
              <a:gdLst/>
              <a:ahLst/>
              <a:cxnLst/>
              <a:rect l="l" t="t" r="r" b="b"/>
              <a:pathLst>
                <a:path w="7582" h="1117" extrusionOk="0">
                  <a:moveTo>
                    <a:pt x="0" y="0"/>
                  </a:moveTo>
                  <a:lnTo>
                    <a:pt x="0" y="0"/>
                  </a:lnTo>
                  <a:lnTo>
                    <a:pt x="1140" y="236"/>
                  </a:lnTo>
                  <a:lnTo>
                    <a:pt x="1693" y="340"/>
                  </a:lnTo>
                  <a:lnTo>
                    <a:pt x="2245" y="444"/>
                  </a:lnTo>
                  <a:lnTo>
                    <a:pt x="2762" y="534"/>
                  </a:lnTo>
                  <a:lnTo>
                    <a:pt x="3279" y="624"/>
                  </a:lnTo>
                  <a:lnTo>
                    <a:pt x="3785" y="700"/>
                  </a:lnTo>
                  <a:lnTo>
                    <a:pt x="4267" y="776"/>
                  </a:lnTo>
                  <a:lnTo>
                    <a:pt x="4737" y="839"/>
                  </a:lnTo>
                  <a:lnTo>
                    <a:pt x="5195" y="901"/>
                  </a:lnTo>
                  <a:lnTo>
                    <a:pt x="5630" y="950"/>
                  </a:lnTo>
                  <a:lnTo>
                    <a:pt x="6053" y="998"/>
                  </a:lnTo>
                  <a:lnTo>
                    <a:pt x="6465" y="1040"/>
                  </a:lnTo>
                  <a:lnTo>
                    <a:pt x="6852" y="1068"/>
                  </a:lnTo>
                  <a:lnTo>
                    <a:pt x="7228" y="1095"/>
                  </a:lnTo>
                  <a:lnTo>
                    <a:pt x="7581" y="1116"/>
                  </a:lnTo>
                  <a:lnTo>
                    <a:pt x="7581" y="1116"/>
                  </a:lnTo>
                  <a:lnTo>
                    <a:pt x="7581" y="1116"/>
                  </a:lnTo>
                  <a:lnTo>
                    <a:pt x="7228" y="1095"/>
                  </a:lnTo>
                  <a:lnTo>
                    <a:pt x="6852" y="1068"/>
                  </a:lnTo>
                  <a:lnTo>
                    <a:pt x="6465" y="1040"/>
                  </a:lnTo>
                  <a:lnTo>
                    <a:pt x="6053" y="998"/>
                  </a:lnTo>
                  <a:lnTo>
                    <a:pt x="5630" y="950"/>
                  </a:lnTo>
                  <a:lnTo>
                    <a:pt x="5195" y="901"/>
                  </a:lnTo>
                  <a:lnTo>
                    <a:pt x="4737" y="839"/>
                  </a:lnTo>
                  <a:lnTo>
                    <a:pt x="4267" y="776"/>
                  </a:lnTo>
                  <a:lnTo>
                    <a:pt x="3785" y="700"/>
                  </a:lnTo>
                  <a:lnTo>
                    <a:pt x="3279" y="624"/>
                  </a:lnTo>
                  <a:lnTo>
                    <a:pt x="2762" y="534"/>
                  </a:lnTo>
                  <a:lnTo>
                    <a:pt x="2245" y="444"/>
                  </a:lnTo>
                  <a:lnTo>
                    <a:pt x="1693" y="340"/>
                  </a:lnTo>
                  <a:lnTo>
                    <a:pt x="1140" y="2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D1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1"/>
            <p:cNvSpPr/>
            <p:nvPr/>
          </p:nvSpPr>
          <p:spPr>
            <a:xfrm>
              <a:off x="-2811399" y="3026812"/>
              <a:ext cx="341550" cy="80444"/>
            </a:xfrm>
            <a:custGeom>
              <a:avLst/>
              <a:gdLst/>
              <a:ahLst/>
              <a:cxnLst/>
              <a:rect l="l" t="t" r="r" b="b"/>
              <a:pathLst>
                <a:path w="7582" h="111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140" y="236"/>
                  </a:lnTo>
                  <a:lnTo>
                    <a:pt x="1693" y="340"/>
                  </a:lnTo>
                  <a:lnTo>
                    <a:pt x="2245" y="444"/>
                  </a:lnTo>
                  <a:lnTo>
                    <a:pt x="2762" y="534"/>
                  </a:lnTo>
                  <a:lnTo>
                    <a:pt x="3279" y="624"/>
                  </a:lnTo>
                  <a:lnTo>
                    <a:pt x="3785" y="700"/>
                  </a:lnTo>
                  <a:lnTo>
                    <a:pt x="4267" y="776"/>
                  </a:lnTo>
                  <a:lnTo>
                    <a:pt x="4737" y="839"/>
                  </a:lnTo>
                  <a:lnTo>
                    <a:pt x="5195" y="901"/>
                  </a:lnTo>
                  <a:lnTo>
                    <a:pt x="5630" y="950"/>
                  </a:lnTo>
                  <a:lnTo>
                    <a:pt x="6053" y="998"/>
                  </a:lnTo>
                  <a:lnTo>
                    <a:pt x="6465" y="1040"/>
                  </a:lnTo>
                  <a:lnTo>
                    <a:pt x="6852" y="1068"/>
                  </a:lnTo>
                  <a:lnTo>
                    <a:pt x="7228" y="1095"/>
                  </a:lnTo>
                  <a:lnTo>
                    <a:pt x="7581" y="1116"/>
                  </a:lnTo>
                  <a:lnTo>
                    <a:pt x="7581" y="1116"/>
                  </a:lnTo>
                  <a:lnTo>
                    <a:pt x="7581" y="1116"/>
                  </a:lnTo>
                  <a:lnTo>
                    <a:pt x="7228" y="1095"/>
                  </a:lnTo>
                  <a:lnTo>
                    <a:pt x="6852" y="1068"/>
                  </a:lnTo>
                  <a:lnTo>
                    <a:pt x="6465" y="1040"/>
                  </a:lnTo>
                  <a:lnTo>
                    <a:pt x="6053" y="998"/>
                  </a:lnTo>
                  <a:lnTo>
                    <a:pt x="5630" y="950"/>
                  </a:lnTo>
                  <a:lnTo>
                    <a:pt x="5195" y="901"/>
                  </a:lnTo>
                  <a:lnTo>
                    <a:pt x="4737" y="839"/>
                  </a:lnTo>
                  <a:lnTo>
                    <a:pt x="4267" y="776"/>
                  </a:lnTo>
                  <a:lnTo>
                    <a:pt x="3785" y="700"/>
                  </a:lnTo>
                  <a:lnTo>
                    <a:pt x="3279" y="624"/>
                  </a:lnTo>
                  <a:lnTo>
                    <a:pt x="2762" y="534"/>
                  </a:lnTo>
                  <a:lnTo>
                    <a:pt x="2245" y="444"/>
                  </a:lnTo>
                  <a:lnTo>
                    <a:pt x="1693" y="340"/>
                  </a:lnTo>
                  <a:lnTo>
                    <a:pt x="1140" y="2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1"/>
            <p:cNvSpPr/>
            <p:nvPr/>
          </p:nvSpPr>
          <p:spPr>
            <a:xfrm>
              <a:off x="-3058652" y="3026812"/>
              <a:ext cx="588816" cy="614093"/>
            </a:xfrm>
            <a:custGeom>
              <a:avLst/>
              <a:gdLst/>
              <a:ahLst/>
              <a:cxnLst/>
              <a:rect l="l" t="t" r="r" b="b"/>
              <a:pathLst>
                <a:path w="13071" h="8527" extrusionOk="0">
                  <a:moveTo>
                    <a:pt x="5489" y="0"/>
                  </a:moveTo>
                  <a:lnTo>
                    <a:pt x="4385" y="1359"/>
                  </a:lnTo>
                  <a:lnTo>
                    <a:pt x="4455" y="1373"/>
                  </a:lnTo>
                  <a:lnTo>
                    <a:pt x="5078" y="1504"/>
                  </a:lnTo>
                  <a:lnTo>
                    <a:pt x="5689" y="1629"/>
                  </a:lnTo>
                  <a:lnTo>
                    <a:pt x="6277" y="1747"/>
                  </a:lnTo>
                  <a:lnTo>
                    <a:pt x="6864" y="1858"/>
                  </a:lnTo>
                  <a:lnTo>
                    <a:pt x="7429" y="1962"/>
                  </a:lnTo>
                  <a:lnTo>
                    <a:pt x="7969" y="2059"/>
                  </a:lnTo>
                  <a:lnTo>
                    <a:pt x="8510" y="2142"/>
                  </a:lnTo>
                  <a:lnTo>
                    <a:pt x="9027" y="2225"/>
                  </a:lnTo>
                  <a:lnTo>
                    <a:pt x="9532" y="2294"/>
                  </a:lnTo>
                  <a:lnTo>
                    <a:pt x="10014" y="2364"/>
                  </a:lnTo>
                  <a:lnTo>
                    <a:pt x="10484" y="2419"/>
                  </a:lnTo>
                  <a:lnTo>
                    <a:pt x="10931" y="2468"/>
                  </a:lnTo>
                  <a:lnTo>
                    <a:pt x="11366" y="2516"/>
                  </a:lnTo>
                  <a:lnTo>
                    <a:pt x="11777" y="2551"/>
                  </a:lnTo>
                  <a:lnTo>
                    <a:pt x="12177" y="2579"/>
                  </a:lnTo>
                  <a:lnTo>
                    <a:pt x="12541" y="2599"/>
                  </a:lnTo>
                  <a:lnTo>
                    <a:pt x="13070" y="1116"/>
                  </a:lnTo>
                  <a:lnTo>
                    <a:pt x="12717" y="1095"/>
                  </a:lnTo>
                  <a:lnTo>
                    <a:pt x="12341" y="1068"/>
                  </a:lnTo>
                  <a:lnTo>
                    <a:pt x="11954" y="1040"/>
                  </a:lnTo>
                  <a:lnTo>
                    <a:pt x="11542" y="998"/>
                  </a:lnTo>
                  <a:lnTo>
                    <a:pt x="11119" y="950"/>
                  </a:lnTo>
                  <a:lnTo>
                    <a:pt x="10684" y="901"/>
                  </a:lnTo>
                  <a:lnTo>
                    <a:pt x="10226" y="839"/>
                  </a:lnTo>
                  <a:lnTo>
                    <a:pt x="9756" y="776"/>
                  </a:lnTo>
                  <a:lnTo>
                    <a:pt x="9274" y="700"/>
                  </a:lnTo>
                  <a:lnTo>
                    <a:pt x="8768" y="624"/>
                  </a:lnTo>
                  <a:lnTo>
                    <a:pt x="8251" y="534"/>
                  </a:lnTo>
                  <a:lnTo>
                    <a:pt x="7734" y="444"/>
                  </a:lnTo>
                  <a:lnTo>
                    <a:pt x="7182" y="340"/>
                  </a:lnTo>
                  <a:lnTo>
                    <a:pt x="6629" y="236"/>
                  </a:lnTo>
                  <a:lnTo>
                    <a:pt x="5489" y="0"/>
                  </a:lnTo>
                  <a:close/>
                  <a:moveTo>
                    <a:pt x="3280" y="2710"/>
                  </a:moveTo>
                  <a:lnTo>
                    <a:pt x="2187" y="4055"/>
                  </a:lnTo>
                  <a:lnTo>
                    <a:pt x="2810" y="4201"/>
                  </a:lnTo>
                  <a:lnTo>
                    <a:pt x="3421" y="4332"/>
                  </a:lnTo>
                  <a:lnTo>
                    <a:pt x="4032" y="4471"/>
                  </a:lnTo>
                  <a:lnTo>
                    <a:pt x="4643" y="4596"/>
                  </a:lnTo>
                  <a:lnTo>
                    <a:pt x="5231" y="4714"/>
                  </a:lnTo>
                  <a:lnTo>
                    <a:pt x="5818" y="4825"/>
                  </a:lnTo>
                  <a:lnTo>
                    <a:pt x="6383" y="4922"/>
                  </a:lnTo>
                  <a:lnTo>
                    <a:pt x="6923" y="5019"/>
                  </a:lnTo>
                  <a:lnTo>
                    <a:pt x="7464" y="5109"/>
                  </a:lnTo>
                  <a:lnTo>
                    <a:pt x="7981" y="5185"/>
                  </a:lnTo>
                  <a:lnTo>
                    <a:pt x="8486" y="5261"/>
                  </a:lnTo>
                  <a:lnTo>
                    <a:pt x="8968" y="5324"/>
                  </a:lnTo>
                  <a:lnTo>
                    <a:pt x="9438" y="5386"/>
                  </a:lnTo>
                  <a:lnTo>
                    <a:pt x="9885" y="5435"/>
                  </a:lnTo>
                  <a:lnTo>
                    <a:pt x="10320" y="5476"/>
                  </a:lnTo>
                  <a:lnTo>
                    <a:pt x="10731" y="5511"/>
                  </a:lnTo>
                  <a:lnTo>
                    <a:pt x="11131" y="5539"/>
                  </a:lnTo>
                  <a:lnTo>
                    <a:pt x="11495" y="5559"/>
                  </a:lnTo>
                  <a:lnTo>
                    <a:pt x="12024" y="4076"/>
                  </a:lnTo>
                  <a:lnTo>
                    <a:pt x="11648" y="4055"/>
                  </a:lnTo>
                  <a:lnTo>
                    <a:pt x="11260" y="4027"/>
                  </a:lnTo>
                  <a:lnTo>
                    <a:pt x="10837" y="3993"/>
                  </a:lnTo>
                  <a:lnTo>
                    <a:pt x="10414" y="3951"/>
                  </a:lnTo>
                  <a:lnTo>
                    <a:pt x="9956" y="3903"/>
                  </a:lnTo>
                  <a:lnTo>
                    <a:pt x="9497" y="3847"/>
                  </a:lnTo>
                  <a:lnTo>
                    <a:pt x="9004" y="3778"/>
                  </a:lnTo>
                  <a:lnTo>
                    <a:pt x="8510" y="3709"/>
                  </a:lnTo>
                  <a:lnTo>
                    <a:pt x="7981" y="3625"/>
                  </a:lnTo>
                  <a:lnTo>
                    <a:pt x="7452" y="3535"/>
                  </a:lnTo>
                  <a:lnTo>
                    <a:pt x="6900" y="3445"/>
                  </a:lnTo>
                  <a:lnTo>
                    <a:pt x="6336" y="3341"/>
                  </a:lnTo>
                  <a:lnTo>
                    <a:pt x="5760" y="3230"/>
                  </a:lnTo>
                  <a:lnTo>
                    <a:pt x="5160" y="3112"/>
                  </a:lnTo>
                  <a:lnTo>
                    <a:pt x="4561" y="2988"/>
                  </a:lnTo>
                  <a:lnTo>
                    <a:pt x="3938" y="2856"/>
                  </a:lnTo>
                  <a:lnTo>
                    <a:pt x="3280" y="2710"/>
                  </a:lnTo>
                  <a:close/>
                  <a:moveTo>
                    <a:pt x="1094" y="5400"/>
                  </a:moveTo>
                  <a:lnTo>
                    <a:pt x="1" y="6738"/>
                  </a:lnTo>
                  <a:lnTo>
                    <a:pt x="1200" y="7029"/>
                  </a:lnTo>
                  <a:lnTo>
                    <a:pt x="1787" y="7168"/>
                  </a:lnTo>
                  <a:lnTo>
                    <a:pt x="2375" y="7299"/>
                  </a:lnTo>
                  <a:lnTo>
                    <a:pt x="2986" y="7431"/>
                  </a:lnTo>
                  <a:lnTo>
                    <a:pt x="3597" y="7556"/>
                  </a:lnTo>
                  <a:lnTo>
                    <a:pt x="4185" y="7674"/>
                  </a:lnTo>
                  <a:lnTo>
                    <a:pt x="4772" y="7784"/>
                  </a:lnTo>
                  <a:lnTo>
                    <a:pt x="5337" y="7888"/>
                  </a:lnTo>
                  <a:lnTo>
                    <a:pt x="5889" y="7985"/>
                  </a:lnTo>
                  <a:lnTo>
                    <a:pt x="6418" y="8069"/>
                  </a:lnTo>
                  <a:lnTo>
                    <a:pt x="6935" y="8152"/>
                  </a:lnTo>
                  <a:lnTo>
                    <a:pt x="7440" y="8221"/>
                  </a:lnTo>
                  <a:lnTo>
                    <a:pt x="7922" y="8290"/>
                  </a:lnTo>
                  <a:lnTo>
                    <a:pt x="8392" y="8346"/>
                  </a:lnTo>
                  <a:lnTo>
                    <a:pt x="8839" y="8394"/>
                  </a:lnTo>
                  <a:lnTo>
                    <a:pt x="9274" y="8436"/>
                  </a:lnTo>
                  <a:lnTo>
                    <a:pt x="9685" y="8478"/>
                  </a:lnTo>
                  <a:lnTo>
                    <a:pt x="10085" y="8505"/>
                  </a:lnTo>
                  <a:lnTo>
                    <a:pt x="10449" y="8526"/>
                  </a:lnTo>
                  <a:lnTo>
                    <a:pt x="10484" y="8429"/>
                  </a:lnTo>
                  <a:lnTo>
                    <a:pt x="10978" y="7043"/>
                  </a:lnTo>
                  <a:lnTo>
                    <a:pt x="10602" y="7022"/>
                  </a:lnTo>
                  <a:lnTo>
                    <a:pt x="10214" y="6994"/>
                  </a:lnTo>
                  <a:lnTo>
                    <a:pt x="9791" y="6960"/>
                  </a:lnTo>
                  <a:lnTo>
                    <a:pt x="9368" y="6918"/>
                  </a:lnTo>
                  <a:lnTo>
                    <a:pt x="8910" y="6863"/>
                  </a:lnTo>
                  <a:lnTo>
                    <a:pt x="8451" y="6807"/>
                  </a:lnTo>
                  <a:lnTo>
                    <a:pt x="7958" y="6745"/>
                  </a:lnTo>
                  <a:lnTo>
                    <a:pt x="7464" y="6668"/>
                  </a:lnTo>
                  <a:lnTo>
                    <a:pt x="6935" y="6592"/>
                  </a:lnTo>
                  <a:lnTo>
                    <a:pt x="6406" y="6502"/>
                  </a:lnTo>
                  <a:lnTo>
                    <a:pt x="5854" y="6405"/>
                  </a:lnTo>
                  <a:lnTo>
                    <a:pt x="5290" y="6301"/>
                  </a:lnTo>
                  <a:lnTo>
                    <a:pt x="4714" y="6190"/>
                  </a:lnTo>
                  <a:lnTo>
                    <a:pt x="4114" y="6072"/>
                  </a:lnTo>
                  <a:lnTo>
                    <a:pt x="3515" y="5948"/>
                  </a:lnTo>
                  <a:lnTo>
                    <a:pt x="2892" y="5816"/>
                  </a:lnTo>
                  <a:lnTo>
                    <a:pt x="1999" y="5615"/>
                  </a:lnTo>
                  <a:lnTo>
                    <a:pt x="1094" y="5400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1"/>
            <p:cNvSpPr/>
            <p:nvPr/>
          </p:nvSpPr>
          <p:spPr>
            <a:xfrm>
              <a:off x="-3058652" y="3415638"/>
              <a:ext cx="494577" cy="225271"/>
            </a:xfrm>
            <a:custGeom>
              <a:avLst/>
              <a:gdLst/>
              <a:ahLst/>
              <a:cxnLst/>
              <a:rect l="l" t="t" r="r" b="b"/>
              <a:pathLst>
                <a:path w="10979" h="3128" fill="none" extrusionOk="0">
                  <a:moveTo>
                    <a:pt x="1094" y="1"/>
                  </a:moveTo>
                  <a:lnTo>
                    <a:pt x="1094" y="1"/>
                  </a:lnTo>
                  <a:lnTo>
                    <a:pt x="1999" y="216"/>
                  </a:lnTo>
                  <a:lnTo>
                    <a:pt x="2892" y="417"/>
                  </a:lnTo>
                  <a:lnTo>
                    <a:pt x="2892" y="417"/>
                  </a:lnTo>
                  <a:lnTo>
                    <a:pt x="3515" y="549"/>
                  </a:lnTo>
                  <a:lnTo>
                    <a:pt x="4114" y="673"/>
                  </a:lnTo>
                  <a:lnTo>
                    <a:pt x="4714" y="791"/>
                  </a:lnTo>
                  <a:lnTo>
                    <a:pt x="5290" y="902"/>
                  </a:lnTo>
                  <a:lnTo>
                    <a:pt x="5854" y="1006"/>
                  </a:lnTo>
                  <a:lnTo>
                    <a:pt x="6406" y="1103"/>
                  </a:lnTo>
                  <a:lnTo>
                    <a:pt x="6935" y="1193"/>
                  </a:lnTo>
                  <a:lnTo>
                    <a:pt x="7464" y="1269"/>
                  </a:lnTo>
                  <a:lnTo>
                    <a:pt x="7958" y="1346"/>
                  </a:lnTo>
                  <a:lnTo>
                    <a:pt x="8451" y="1408"/>
                  </a:lnTo>
                  <a:lnTo>
                    <a:pt x="8910" y="1464"/>
                  </a:lnTo>
                  <a:lnTo>
                    <a:pt x="9368" y="1519"/>
                  </a:lnTo>
                  <a:lnTo>
                    <a:pt x="9791" y="1561"/>
                  </a:lnTo>
                  <a:lnTo>
                    <a:pt x="10214" y="1595"/>
                  </a:lnTo>
                  <a:lnTo>
                    <a:pt x="10602" y="1623"/>
                  </a:lnTo>
                  <a:lnTo>
                    <a:pt x="10978" y="1644"/>
                  </a:lnTo>
                  <a:lnTo>
                    <a:pt x="10484" y="3030"/>
                  </a:lnTo>
                  <a:lnTo>
                    <a:pt x="10484" y="3030"/>
                  </a:lnTo>
                  <a:lnTo>
                    <a:pt x="10484" y="3030"/>
                  </a:lnTo>
                  <a:lnTo>
                    <a:pt x="10449" y="3127"/>
                  </a:lnTo>
                  <a:lnTo>
                    <a:pt x="10449" y="3127"/>
                  </a:lnTo>
                  <a:lnTo>
                    <a:pt x="10085" y="3106"/>
                  </a:lnTo>
                  <a:lnTo>
                    <a:pt x="9685" y="3079"/>
                  </a:lnTo>
                  <a:lnTo>
                    <a:pt x="9274" y="3037"/>
                  </a:lnTo>
                  <a:lnTo>
                    <a:pt x="8839" y="2995"/>
                  </a:lnTo>
                  <a:lnTo>
                    <a:pt x="8392" y="2947"/>
                  </a:lnTo>
                  <a:lnTo>
                    <a:pt x="7922" y="2891"/>
                  </a:lnTo>
                  <a:lnTo>
                    <a:pt x="7440" y="2822"/>
                  </a:lnTo>
                  <a:lnTo>
                    <a:pt x="6935" y="2753"/>
                  </a:lnTo>
                  <a:lnTo>
                    <a:pt x="6418" y="2670"/>
                  </a:lnTo>
                  <a:lnTo>
                    <a:pt x="5889" y="2586"/>
                  </a:lnTo>
                  <a:lnTo>
                    <a:pt x="5337" y="2489"/>
                  </a:lnTo>
                  <a:lnTo>
                    <a:pt x="4772" y="2385"/>
                  </a:lnTo>
                  <a:lnTo>
                    <a:pt x="4185" y="2275"/>
                  </a:lnTo>
                  <a:lnTo>
                    <a:pt x="3597" y="2157"/>
                  </a:lnTo>
                  <a:lnTo>
                    <a:pt x="2986" y="2032"/>
                  </a:lnTo>
                  <a:lnTo>
                    <a:pt x="2375" y="1900"/>
                  </a:lnTo>
                  <a:lnTo>
                    <a:pt x="2375" y="1900"/>
                  </a:lnTo>
                  <a:lnTo>
                    <a:pt x="1787" y="1769"/>
                  </a:lnTo>
                  <a:lnTo>
                    <a:pt x="1200" y="1630"/>
                  </a:lnTo>
                  <a:lnTo>
                    <a:pt x="1" y="1339"/>
                  </a:lnTo>
                  <a:lnTo>
                    <a:pt x="10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1"/>
            <p:cNvSpPr/>
            <p:nvPr/>
          </p:nvSpPr>
          <p:spPr>
            <a:xfrm>
              <a:off x="-2960183" y="3221981"/>
              <a:ext cx="443222" cy="205250"/>
            </a:xfrm>
            <a:custGeom>
              <a:avLst/>
              <a:gdLst/>
              <a:ahLst/>
              <a:cxnLst/>
              <a:rect l="l" t="t" r="r" b="b"/>
              <a:pathLst>
                <a:path w="9839" h="2850" fill="none" extrusionOk="0">
                  <a:moveTo>
                    <a:pt x="1094" y="0"/>
                  </a:moveTo>
                  <a:lnTo>
                    <a:pt x="1094" y="0"/>
                  </a:lnTo>
                  <a:lnTo>
                    <a:pt x="1752" y="146"/>
                  </a:lnTo>
                  <a:lnTo>
                    <a:pt x="1752" y="146"/>
                  </a:lnTo>
                  <a:lnTo>
                    <a:pt x="2375" y="278"/>
                  </a:lnTo>
                  <a:lnTo>
                    <a:pt x="2974" y="402"/>
                  </a:lnTo>
                  <a:lnTo>
                    <a:pt x="3574" y="520"/>
                  </a:lnTo>
                  <a:lnTo>
                    <a:pt x="4150" y="631"/>
                  </a:lnTo>
                  <a:lnTo>
                    <a:pt x="4714" y="735"/>
                  </a:lnTo>
                  <a:lnTo>
                    <a:pt x="5266" y="825"/>
                  </a:lnTo>
                  <a:lnTo>
                    <a:pt x="5795" y="915"/>
                  </a:lnTo>
                  <a:lnTo>
                    <a:pt x="6324" y="999"/>
                  </a:lnTo>
                  <a:lnTo>
                    <a:pt x="6818" y="1068"/>
                  </a:lnTo>
                  <a:lnTo>
                    <a:pt x="7311" y="1137"/>
                  </a:lnTo>
                  <a:lnTo>
                    <a:pt x="7770" y="1193"/>
                  </a:lnTo>
                  <a:lnTo>
                    <a:pt x="8228" y="1241"/>
                  </a:lnTo>
                  <a:lnTo>
                    <a:pt x="8651" y="1283"/>
                  </a:lnTo>
                  <a:lnTo>
                    <a:pt x="9074" y="1317"/>
                  </a:lnTo>
                  <a:lnTo>
                    <a:pt x="9462" y="1345"/>
                  </a:lnTo>
                  <a:lnTo>
                    <a:pt x="9838" y="1366"/>
                  </a:lnTo>
                  <a:lnTo>
                    <a:pt x="9309" y="2849"/>
                  </a:lnTo>
                  <a:lnTo>
                    <a:pt x="9309" y="2849"/>
                  </a:lnTo>
                  <a:lnTo>
                    <a:pt x="8945" y="2829"/>
                  </a:lnTo>
                  <a:lnTo>
                    <a:pt x="8545" y="2801"/>
                  </a:lnTo>
                  <a:lnTo>
                    <a:pt x="8134" y="2766"/>
                  </a:lnTo>
                  <a:lnTo>
                    <a:pt x="7699" y="2725"/>
                  </a:lnTo>
                  <a:lnTo>
                    <a:pt x="7252" y="2676"/>
                  </a:lnTo>
                  <a:lnTo>
                    <a:pt x="6782" y="2614"/>
                  </a:lnTo>
                  <a:lnTo>
                    <a:pt x="6300" y="2551"/>
                  </a:lnTo>
                  <a:lnTo>
                    <a:pt x="5795" y="2475"/>
                  </a:lnTo>
                  <a:lnTo>
                    <a:pt x="5278" y="2399"/>
                  </a:lnTo>
                  <a:lnTo>
                    <a:pt x="4737" y="2309"/>
                  </a:lnTo>
                  <a:lnTo>
                    <a:pt x="4197" y="2212"/>
                  </a:lnTo>
                  <a:lnTo>
                    <a:pt x="3632" y="2115"/>
                  </a:lnTo>
                  <a:lnTo>
                    <a:pt x="3045" y="2004"/>
                  </a:lnTo>
                  <a:lnTo>
                    <a:pt x="2457" y="1886"/>
                  </a:lnTo>
                  <a:lnTo>
                    <a:pt x="1846" y="1761"/>
                  </a:lnTo>
                  <a:lnTo>
                    <a:pt x="1235" y="1622"/>
                  </a:lnTo>
                  <a:lnTo>
                    <a:pt x="1235" y="1622"/>
                  </a:lnTo>
                  <a:lnTo>
                    <a:pt x="624" y="1491"/>
                  </a:lnTo>
                  <a:lnTo>
                    <a:pt x="1" y="1345"/>
                  </a:lnTo>
                  <a:lnTo>
                    <a:pt x="10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1"/>
            <p:cNvSpPr/>
            <p:nvPr/>
          </p:nvSpPr>
          <p:spPr>
            <a:xfrm>
              <a:off x="-2861174" y="3026812"/>
              <a:ext cx="391328" cy="187245"/>
            </a:xfrm>
            <a:custGeom>
              <a:avLst/>
              <a:gdLst/>
              <a:ahLst/>
              <a:cxnLst/>
              <a:rect l="l" t="t" r="r" b="b"/>
              <a:pathLst>
                <a:path w="8687" h="2600" fill="none" extrusionOk="0">
                  <a:moveTo>
                    <a:pt x="1105" y="0"/>
                  </a:moveTo>
                  <a:lnTo>
                    <a:pt x="1105" y="0"/>
                  </a:lnTo>
                  <a:lnTo>
                    <a:pt x="2245" y="236"/>
                  </a:lnTo>
                  <a:lnTo>
                    <a:pt x="2798" y="340"/>
                  </a:lnTo>
                  <a:lnTo>
                    <a:pt x="3350" y="444"/>
                  </a:lnTo>
                  <a:lnTo>
                    <a:pt x="3867" y="534"/>
                  </a:lnTo>
                  <a:lnTo>
                    <a:pt x="4384" y="624"/>
                  </a:lnTo>
                  <a:lnTo>
                    <a:pt x="4890" y="700"/>
                  </a:lnTo>
                  <a:lnTo>
                    <a:pt x="5372" y="776"/>
                  </a:lnTo>
                  <a:lnTo>
                    <a:pt x="5842" y="839"/>
                  </a:lnTo>
                  <a:lnTo>
                    <a:pt x="6300" y="901"/>
                  </a:lnTo>
                  <a:lnTo>
                    <a:pt x="6735" y="950"/>
                  </a:lnTo>
                  <a:lnTo>
                    <a:pt x="7158" y="998"/>
                  </a:lnTo>
                  <a:lnTo>
                    <a:pt x="7570" y="1040"/>
                  </a:lnTo>
                  <a:lnTo>
                    <a:pt x="7957" y="1068"/>
                  </a:lnTo>
                  <a:lnTo>
                    <a:pt x="8333" y="1095"/>
                  </a:lnTo>
                  <a:lnTo>
                    <a:pt x="8686" y="1116"/>
                  </a:lnTo>
                  <a:lnTo>
                    <a:pt x="8157" y="2599"/>
                  </a:lnTo>
                  <a:lnTo>
                    <a:pt x="8157" y="2599"/>
                  </a:lnTo>
                  <a:lnTo>
                    <a:pt x="7793" y="2579"/>
                  </a:lnTo>
                  <a:lnTo>
                    <a:pt x="7393" y="2551"/>
                  </a:lnTo>
                  <a:lnTo>
                    <a:pt x="6982" y="2516"/>
                  </a:lnTo>
                  <a:lnTo>
                    <a:pt x="6547" y="2468"/>
                  </a:lnTo>
                  <a:lnTo>
                    <a:pt x="6100" y="2419"/>
                  </a:lnTo>
                  <a:lnTo>
                    <a:pt x="5630" y="2364"/>
                  </a:lnTo>
                  <a:lnTo>
                    <a:pt x="5148" y="2294"/>
                  </a:lnTo>
                  <a:lnTo>
                    <a:pt x="4643" y="2225"/>
                  </a:lnTo>
                  <a:lnTo>
                    <a:pt x="4126" y="2142"/>
                  </a:lnTo>
                  <a:lnTo>
                    <a:pt x="3585" y="2059"/>
                  </a:lnTo>
                  <a:lnTo>
                    <a:pt x="3045" y="1962"/>
                  </a:lnTo>
                  <a:lnTo>
                    <a:pt x="2480" y="1858"/>
                  </a:lnTo>
                  <a:lnTo>
                    <a:pt x="1893" y="1747"/>
                  </a:lnTo>
                  <a:lnTo>
                    <a:pt x="1305" y="1629"/>
                  </a:lnTo>
                  <a:lnTo>
                    <a:pt x="694" y="1504"/>
                  </a:lnTo>
                  <a:lnTo>
                    <a:pt x="71" y="1373"/>
                  </a:lnTo>
                  <a:lnTo>
                    <a:pt x="71" y="1373"/>
                  </a:lnTo>
                  <a:lnTo>
                    <a:pt x="1" y="1359"/>
                  </a:lnTo>
                  <a:lnTo>
                    <a:pt x="110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1"/>
            <p:cNvSpPr/>
            <p:nvPr/>
          </p:nvSpPr>
          <p:spPr>
            <a:xfrm>
              <a:off x="-3449330" y="4280288"/>
              <a:ext cx="308170" cy="125382"/>
            </a:xfrm>
            <a:custGeom>
              <a:avLst/>
              <a:gdLst/>
              <a:ahLst/>
              <a:cxnLst/>
              <a:rect l="l" t="t" r="r" b="b"/>
              <a:pathLst>
                <a:path w="6841" h="1741" extrusionOk="0">
                  <a:moveTo>
                    <a:pt x="6829" y="1741"/>
                  </a:moveTo>
                  <a:lnTo>
                    <a:pt x="6829" y="1741"/>
                  </a:lnTo>
                  <a:lnTo>
                    <a:pt x="6840" y="1741"/>
                  </a:lnTo>
                  <a:lnTo>
                    <a:pt x="6840" y="1741"/>
                  </a:lnTo>
                  <a:lnTo>
                    <a:pt x="6829" y="1741"/>
                  </a:lnTo>
                  <a:close/>
                  <a:moveTo>
                    <a:pt x="6805" y="1734"/>
                  </a:moveTo>
                  <a:lnTo>
                    <a:pt x="6805" y="1734"/>
                  </a:lnTo>
                  <a:lnTo>
                    <a:pt x="6817" y="1734"/>
                  </a:lnTo>
                  <a:lnTo>
                    <a:pt x="6817" y="1734"/>
                  </a:lnTo>
                  <a:lnTo>
                    <a:pt x="6805" y="1734"/>
                  </a:lnTo>
                  <a:close/>
                  <a:moveTo>
                    <a:pt x="6782" y="1727"/>
                  </a:moveTo>
                  <a:lnTo>
                    <a:pt x="6782" y="1727"/>
                  </a:lnTo>
                  <a:lnTo>
                    <a:pt x="6782" y="1727"/>
                  </a:lnTo>
                  <a:lnTo>
                    <a:pt x="6782" y="1727"/>
                  </a:lnTo>
                  <a:lnTo>
                    <a:pt x="6782" y="1727"/>
                  </a:lnTo>
                  <a:close/>
                  <a:moveTo>
                    <a:pt x="6758" y="1720"/>
                  </a:moveTo>
                  <a:lnTo>
                    <a:pt x="6758" y="1720"/>
                  </a:lnTo>
                  <a:lnTo>
                    <a:pt x="6770" y="1727"/>
                  </a:lnTo>
                  <a:lnTo>
                    <a:pt x="6770" y="1727"/>
                  </a:lnTo>
                  <a:lnTo>
                    <a:pt x="6758" y="1720"/>
                  </a:lnTo>
                  <a:close/>
                  <a:moveTo>
                    <a:pt x="6735" y="1720"/>
                  </a:moveTo>
                  <a:lnTo>
                    <a:pt x="6735" y="1720"/>
                  </a:lnTo>
                  <a:lnTo>
                    <a:pt x="6746" y="1720"/>
                  </a:lnTo>
                  <a:lnTo>
                    <a:pt x="6746" y="1720"/>
                  </a:lnTo>
                  <a:lnTo>
                    <a:pt x="6735" y="1720"/>
                  </a:lnTo>
                  <a:close/>
                  <a:moveTo>
                    <a:pt x="6699" y="1713"/>
                  </a:moveTo>
                  <a:lnTo>
                    <a:pt x="6699" y="1713"/>
                  </a:lnTo>
                  <a:lnTo>
                    <a:pt x="6723" y="1713"/>
                  </a:lnTo>
                  <a:lnTo>
                    <a:pt x="6723" y="1713"/>
                  </a:lnTo>
                  <a:lnTo>
                    <a:pt x="6699" y="1713"/>
                  </a:lnTo>
                  <a:close/>
                  <a:moveTo>
                    <a:pt x="6676" y="1706"/>
                  </a:moveTo>
                  <a:lnTo>
                    <a:pt x="6676" y="1706"/>
                  </a:lnTo>
                  <a:lnTo>
                    <a:pt x="6688" y="1706"/>
                  </a:lnTo>
                  <a:lnTo>
                    <a:pt x="6688" y="1706"/>
                  </a:lnTo>
                  <a:lnTo>
                    <a:pt x="6676" y="1706"/>
                  </a:lnTo>
                  <a:close/>
                  <a:moveTo>
                    <a:pt x="6605" y="1685"/>
                  </a:moveTo>
                  <a:lnTo>
                    <a:pt x="6605" y="1685"/>
                  </a:lnTo>
                  <a:lnTo>
                    <a:pt x="6676" y="1706"/>
                  </a:lnTo>
                  <a:lnTo>
                    <a:pt x="6676" y="1706"/>
                  </a:lnTo>
                  <a:lnTo>
                    <a:pt x="6605" y="1685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1751" y="465"/>
                  </a:lnTo>
                  <a:lnTo>
                    <a:pt x="3432" y="916"/>
                  </a:lnTo>
                  <a:lnTo>
                    <a:pt x="4255" y="1124"/>
                  </a:lnTo>
                  <a:lnTo>
                    <a:pt x="5054" y="1325"/>
                  </a:lnTo>
                  <a:lnTo>
                    <a:pt x="5830" y="1512"/>
                  </a:lnTo>
                  <a:lnTo>
                    <a:pt x="6605" y="1685"/>
                  </a:lnTo>
                  <a:lnTo>
                    <a:pt x="6605" y="1685"/>
                  </a:lnTo>
                  <a:lnTo>
                    <a:pt x="5830" y="1512"/>
                  </a:lnTo>
                  <a:lnTo>
                    <a:pt x="5054" y="1325"/>
                  </a:lnTo>
                  <a:lnTo>
                    <a:pt x="4255" y="1124"/>
                  </a:lnTo>
                  <a:lnTo>
                    <a:pt x="3432" y="916"/>
                  </a:lnTo>
                  <a:lnTo>
                    <a:pt x="1751" y="465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2D1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1"/>
            <p:cNvSpPr/>
            <p:nvPr/>
          </p:nvSpPr>
          <p:spPr>
            <a:xfrm>
              <a:off x="-3141761" y="4405599"/>
              <a:ext cx="586" cy="72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1"/>
            <p:cNvSpPr/>
            <p:nvPr/>
          </p:nvSpPr>
          <p:spPr>
            <a:xfrm>
              <a:off x="-3142797" y="4405095"/>
              <a:ext cx="541" cy="72"/>
            </a:xfrm>
            <a:custGeom>
              <a:avLst/>
              <a:gdLst/>
              <a:ahLst/>
              <a:cxnLst/>
              <a:rect l="l" t="t" r="r" b="b"/>
              <a:pathLst>
                <a:path w="12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1"/>
            <p:cNvSpPr/>
            <p:nvPr/>
          </p:nvSpPr>
          <p:spPr>
            <a:xfrm>
              <a:off x="-3143878" y="4404591"/>
              <a:ext cx="45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1"/>
            <p:cNvSpPr/>
            <p:nvPr/>
          </p:nvSpPr>
          <p:spPr>
            <a:xfrm>
              <a:off x="-3144914" y="4404087"/>
              <a:ext cx="541" cy="576"/>
            </a:xfrm>
            <a:custGeom>
              <a:avLst/>
              <a:gdLst/>
              <a:ahLst/>
              <a:cxnLst/>
              <a:rect l="l" t="t" r="r" b="b"/>
              <a:pathLst>
                <a:path w="12" h="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2" y="8"/>
                  </a:lnTo>
                  <a:lnTo>
                    <a:pt x="12" y="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1"/>
            <p:cNvSpPr/>
            <p:nvPr/>
          </p:nvSpPr>
          <p:spPr>
            <a:xfrm>
              <a:off x="-3145995" y="4404087"/>
              <a:ext cx="586" cy="72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2" y="1"/>
                  </a:lnTo>
                  <a:lnTo>
                    <a:pt x="12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1"/>
            <p:cNvSpPr/>
            <p:nvPr/>
          </p:nvSpPr>
          <p:spPr>
            <a:xfrm>
              <a:off x="-3147572" y="4403583"/>
              <a:ext cx="1081" cy="72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1"/>
            <p:cNvSpPr/>
            <p:nvPr/>
          </p:nvSpPr>
          <p:spPr>
            <a:xfrm>
              <a:off x="-3148653" y="4403151"/>
              <a:ext cx="586" cy="72"/>
            </a:xfrm>
            <a:custGeom>
              <a:avLst/>
              <a:gdLst/>
              <a:ahLst/>
              <a:cxnLst/>
              <a:rect l="l" t="t" r="r" b="b"/>
              <a:pathLst>
                <a:path w="1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3" y="0"/>
                  </a:lnTo>
                  <a:lnTo>
                    <a:pt x="1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1"/>
            <p:cNvSpPr/>
            <p:nvPr/>
          </p:nvSpPr>
          <p:spPr>
            <a:xfrm>
              <a:off x="-3151806" y="4401638"/>
              <a:ext cx="3198" cy="1584"/>
            </a:xfrm>
            <a:custGeom>
              <a:avLst/>
              <a:gdLst/>
              <a:ahLst/>
              <a:cxnLst/>
              <a:rect l="l" t="t" r="r" b="b"/>
              <a:pathLst>
                <a:path w="71" h="2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71" y="21"/>
                  </a:lnTo>
                  <a:lnTo>
                    <a:pt x="71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1"/>
            <p:cNvSpPr/>
            <p:nvPr/>
          </p:nvSpPr>
          <p:spPr>
            <a:xfrm>
              <a:off x="-3449330" y="4280288"/>
              <a:ext cx="297584" cy="121422"/>
            </a:xfrm>
            <a:custGeom>
              <a:avLst/>
              <a:gdLst/>
              <a:ahLst/>
              <a:cxnLst/>
              <a:rect l="l" t="t" r="r" b="b"/>
              <a:pathLst>
                <a:path w="6606" h="1686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751" y="465"/>
                  </a:lnTo>
                  <a:lnTo>
                    <a:pt x="3432" y="916"/>
                  </a:lnTo>
                  <a:lnTo>
                    <a:pt x="4255" y="1124"/>
                  </a:lnTo>
                  <a:lnTo>
                    <a:pt x="5054" y="1325"/>
                  </a:lnTo>
                  <a:lnTo>
                    <a:pt x="5830" y="1512"/>
                  </a:lnTo>
                  <a:lnTo>
                    <a:pt x="6605" y="1685"/>
                  </a:lnTo>
                  <a:lnTo>
                    <a:pt x="6605" y="1685"/>
                  </a:lnTo>
                  <a:lnTo>
                    <a:pt x="5830" y="1512"/>
                  </a:lnTo>
                  <a:lnTo>
                    <a:pt x="5054" y="1325"/>
                  </a:lnTo>
                  <a:lnTo>
                    <a:pt x="4255" y="1124"/>
                  </a:lnTo>
                  <a:lnTo>
                    <a:pt x="3432" y="916"/>
                  </a:lnTo>
                  <a:lnTo>
                    <a:pt x="1751" y="465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1"/>
            <p:cNvSpPr/>
            <p:nvPr/>
          </p:nvSpPr>
          <p:spPr>
            <a:xfrm>
              <a:off x="-3449330" y="3608358"/>
              <a:ext cx="850857" cy="887184"/>
            </a:xfrm>
            <a:custGeom>
              <a:avLst/>
              <a:gdLst/>
              <a:ahLst/>
              <a:cxnLst/>
              <a:rect l="l" t="t" r="r" b="b"/>
              <a:pathLst>
                <a:path w="18888" h="12319" extrusionOk="0">
                  <a:moveTo>
                    <a:pt x="7592" y="1"/>
                  </a:moveTo>
                  <a:lnTo>
                    <a:pt x="6499" y="1338"/>
                  </a:lnTo>
                  <a:lnTo>
                    <a:pt x="7404" y="1567"/>
                  </a:lnTo>
                  <a:lnTo>
                    <a:pt x="8286" y="1789"/>
                  </a:lnTo>
                  <a:lnTo>
                    <a:pt x="9156" y="1997"/>
                  </a:lnTo>
                  <a:lnTo>
                    <a:pt x="10002" y="2184"/>
                  </a:lnTo>
                  <a:lnTo>
                    <a:pt x="10613" y="2323"/>
                  </a:lnTo>
                  <a:lnTo>
                    <a:pt x="11224" y="2447"/>
                  </a:lnTo>
                  <a:lnTo>
                    <a:pt x="11812" y="2565"/>
                  </a:lnTo>
                  <a:lnTo>
                    <a:pt x="12399" y="2669"/>
                  </a:lnTo>
                  <a:lnTo>
                    <a:pt x="12964" y="2773"/>
                  </a:lnTo>
                  <a:lnTo>
                    <a:pt x="13516" y="2870"/>
                  </a:lnTo>
                  <a:lnTo>
                    <a:pt x="14045" y="2960"/>
                  </a:lnTo>
                  <a:lnTo>
                    <a:pt x="14562" y="3037"/>
                  </a:lnTo>
                  <a:lnTo>
                    <a:pt x="15067" y="3113"/>
                  </a:lnTo>
                  <a:lnTo>
                    <a:pt x="15549" y="3175"/>
                  </a:lnTo>
                  <a:lnTo>
                    <a:pt x="16019" y="3231"/>
                  </a:lnTo>
                  <a:lnTo>
                    <a:pt x="16466" y="3286"/>
                  </a:lnTo>
                  <a:lnTo>
                    <a:pt x="16901" y="3328"/>
                  </a:lnTo>
                  <a:lnTo>
                    <a:pt x="17312" y="3362"/>
                  </a:lnTo>
                  <a:lnTo>
                    <a:pt x="17712" y="3390"/>
                  </a:lnTo>
                  <a:lnTo>
                    <a:pt x="18076" y="3411"/>
                  </a:lnTo>
                  <a:lnTo>
                    <a:pt x="18111" y="3314"/>
                  </a:lnTo>
                  <a:lnTo>
                    <a:pt x="18605" y="1928"/>
                  </a:lnTo>
                  <a:lnTo>
                    <a:pt x="18229" y="1907"/>
                  </a:lnTo>
                  <a:lnTo>
                    <a:pt x="17841" y="1879"/>
                  </a:lnTo>
                  <a:lnTo>
                    <a:pt x="17430" y="1844"/>
                  </a:lnTo>
                  <a:lnTo>
                    <a:pt x="16995" y="1803"/>
                  </a:lnTo>
                  <a:lnTo>
                    <a:pt x="16536" y="1754"/>
                  </a:lnTo>
                  <a:lnTo>
                    <a:pt x="16078" y="1692"/>
                  </a:lnTo>
                  <a:lnTo>
                    <a:pt x="15585" y="1630"/>
                  </a:lnTo>
                  <a:lnTo>
                    <a:pt x="15091" y="1560"/>
                  </a:lnTo>
                  <a:lnTo>
                    <a:pt x="14574" y="1477"/>
                  </a:lnTo>
                  <a:lnTo>
                    <a:pt x="14033" y="1387"/>
                  </a:lnTo>
                  <a:lnTo>
                    <a:pt x="13481" y="1297"/>
                  </a:lnTo>
                  <a:lnTo>
                    <a:pt x="12917" y="1193"/>
                  </a:lnTo>
                  <a:lnTo>
                    <a:pt x="12341" y="1082"/>
                  </a:lnTo>
                  <a:lnTo>
                    <a:pt x="11741" y="964"/>
                  </a:lnTo>
                  <a:lnTo>
                    <a:pt x="11142" y="839"/>
                  </a:lnTo>
                  <a:lnTo>
                    <a:pt x="10519" y="708"/>
                  </a:lnTo>
                  <a:lnTo>
                    <a:pt x="9802" y="541"/>
                  </a:lnTo>
                  <a:lnTo>
                    <a:pt x="9085" y="375"/>
                  </a:lnTo>
                  <a:lnTo>
                    <a:pt x="8345" y="195"/>
                  </a:lnTo>
                  <a:lnTo>
                    <a:pt x="7592" y="1"/>
                  </a:lnTo>
                  <a:close/>
                  <a:moveTo>
                    <a:pt x="5418" y="2669"/>
                  </a:moveTo>
                  <a:lnTo>
                    <a:pt x="4337" y="4000"/>
                  </a:lnTo>
                  <a:lnTo>
                    <a:pt x="5536" y="4319"/>
                  </a:lnTo>
                  <a:lnTo>
                    <a:pt x="6711" y="4617"/>
                  </a:lnTo>
                  <a:lnTo>
                    <a:pt x="7839" y="4894"/>
                  </a:lnTo>
                  <a:lnTo>
                    <a:pt x="8403" y="5026"/>
                  </a:lnTo>
                  <a:lnTo>
                    <a:pt x="8956" y="5151"/>
                  </a:lnTo>
                  <a:lnTo>
                    <a:pt x="9567" y="5283"/>
                  </a:lnTo>
                  <a:lnTo>
                    <a:pt x="10178" y="5407"/>
                  </a:lnTo>
                  <a:lnTo>
                    <a:pt x="10766" y="5525"/>
                  </a:lnTo>
                  <a:lnTo>
                    <a:pt x="11353" y="5636"/>
                  </a:lnTo>
                  <a:lnTo>
                    <a:pt x="11918" y="5740"/>
                  </a:lnTo>
                  <a:lnTo>
                    <a:pt x="12470" y="5830"/>
                  </a:lnTo>
                  <a:lnTo>
                    <a:pt x="12999" y="5920"/>
                  </a:lnTo>
                  <a:lnTo>
                    <a:pt x="13516" y="6004"/>
                  </a:lnTo>
                  <a:lnTo>
                    <a:pt x="14021" y="6073"/>
                  </a:lnTo>
                  <a:lnTo>
                    <a:pt x="14503" y="6142"/>
                  </a:lnTo>
                  <a:lnTo>
                    <a:pt x="14973" y="6198"/>
                  </a:lnTo>
                  <a:lnTo>
                    <a:pt x="15420" y="6246"/>
                  </a:lnTo>
                  <a:lnTo>
                    <a:pt x="15855" y="6288"/>
                  </a:lnTo>
                  <a:lnTo>
                    <a:pt x="16266" y="6322"/>
                  </a:lnTo>
                  <a:lnTo>
                    <a:pt x="16666" y="6350"/>
                  </a:lnTo>
                  <a:lnTo>
                    <a:pt x="17030" y="6371"/>
                  </a:lnTo>
                  <a:lnTo>
                    <a:pt x="17065" y="6281"/>
                  </a:lnTo>
                  <a:lnTo>
                    <a:pt x="17559" y="4894"/>
                  </a:lnTo>
                  <a:lnTo>
                    <a:pt x="17183" y="4874"/>
                  </a:lnTo>
                  <a:lnTo>
                    <a:pt x="16795" y="4846"/>
                  </a:lnTo>
                  <a:lnTo>
                    <a:pt x="16384" y="4811"/>
                  </a:lnTo>
                  <a:lnTo>
                    <a:pt x="15949" y="4763"/>
                  </a:lnTo>
                  <a:lnTo>
                    <a:pt x="15502" y="4714"/>
                  </a:lnTo>
                  <a:lnTo>
                    <a:pt x="15032" y="4659"/>
                  </a:lnTo>
                  <a:lnTo>
                    <a:pt x="14538" y="4589"/>
                  </a:lnTo>
                  <a:lnTo>
                    <a:pt x="14045" y="4520"/>
                  </a:lnTo>
                  <a:lnTo>
                    <a:pt x="13528" y="4437"/>
                  </a:lnTo>
                  <a:lnTo>
                    <a:pt x="12987" y="4354"/>
                  </a:lnTo>
                  <a:lnTo>
                    <a:pt x="12435" y="4257"/>
                  </a:lnTo>
                  <a:lnTo>
                    <a:pt x="11871" y="4153"/>
                  </a:lnTo>
                  <a:lnTo>
                    <a:pt x="11295" y="4042"/>
                  </a:lnTo>
                  <a:lnTo>
                    <a:pt x="10695" y="3924"/>
                  </a:lnTo>
                  <a:lnTo>
                    <a:pt x="10096" y="3799"/>
                  </a:lnTo>
                  <a:lnTo>
                    <a:pt x="9473" y="3667"/>
                  </a:lnTo>
                  <a:lnTo>
                    <a:pt x="8497" y="3446"/>
                  </a:lnTo>
                  <a:lnTo>
                    <a:pt x="7498" y="3203"/>
                  </a:lnTo>
                  <a:lnTo>
                    <a:pt x="6464" y="2947"/>
                  </a:lnTo>
                  <a:lnTo>
                    <a:pt x="5418" y="2669"/>
                  </a:lnTo>
                  <a:close/>
                  <a:moveTo>
                    <a:pt x="3244" y="5338"/>
                  </a:moveTo>
                  <a:lnTo>
                    <a:pt x="2163" y="6669"/>
                  </a:lnTo>
                  <a:lnTo>
                    <a:pt x="3679" y="7071"/>
                  </a:lnTo>
                  <a:lnTo>
                    <a:pt x="5136" y="7452"/>
                  </a:lnTo>
                  <a:lnTo>
                    <a:pt x="5841" y="7626"/>
                  </a:lnTo>
                  <a:lnTo>
                    <a:pt x="6546" y="7799"/>
                  </a:lnTo>
                  <a:lnTo>
                    <a:pt x="7228" y="7958"/>
                  </a:lnTo>
                  <a:lnTo>
                    <a:pt x="7910" y="8111"/>
                  </a:lnTo>
                  <a:lnTo>
                    <a:pt x="8615" y="8263"/>
                  </a:lnTo>
                  <a:lnTo>
                    <a:pt x="9297" y="8402"/>
                  </a:lnTo>
                  <a:lnTo>
                    <a:pt x="9978" y="8534"/>
                  </a:lnTo>
                  <a:lnTo>
                    <a:pt x="10625" y="8658"/>
                  </a:lnTo>
                  <a:lnTo>
                    <a:pt x="11259" y="8769"/>
                  </a:lnTo>
                  <a:lnTo>
                    <a:pt x="11871" y="8873"/>
                  </a:lnTo>
                  <a:lnTo>
                    <a:pt x="12470" y="8963"/>
                  </a:lnTo>
                  <a:lnTo>
                    <a:pt x="13046" y="9047"/>
                  </a:lnTo>
                  <a:lnTo>
                    <a:pt x="13586" y="9116"/>
                  </a:lnTo>
                  <a:lnTo>
                    <a:pt x="14115" y="9185"/>
                  </a:lnTo>
                  <a:lnTo>
                    <a:pt x="14621" y="9234"/>
                  </a:lnTo>
                  <a:lnTo>
                    <a:pt x="15103" y="9275"/>
                  </a:lnTo>
                  <a:lnTo>
                    <a:pt x="15561" y="9310"/>
                  </a:lnTo>
                  <a:lnTo>
                    <a:pt x="15984" y="9338"/>
                  </a:lnTo>
                  <a:lnTo>
                    <a:pt x="16384" y="9352"/>
                  </a:lnTo>
                  <a:lnTo>
                    <a:pt x="16760" y="9359"/>
                  </a:lnTo>
                  <a:lnTo>
                    <a:pt x="17206" y="9345"/>
                  </a:lnTo>
                  <a:lnTo>
                    <a:pt x="17406" y="9338"/>
                  </a:lnTo>
                  <a:lnTo>
                    <a:pt x="17594" y="9324"/>
                  </a:lnTo>
                  <a:lnTo>
                    <a:pt x="17771" y="9310"/>
                  </a:lnTo>
                  <a:lnTo>
                    <a:pt x="17935" y="9282"/>
                  </a:lnTo>
                  <a:lnTo>
                    <a:pt x="18088" y="9261"/>
                  </a:lnTo>
                  <a:lnTo>
                    <a:pt x="18229" y="9234"/>
                  </a:lnTo>
                  <a:lnTo>
                    <a:pt x="18358" y="9199"/>
                  </a:lnTo>
                  <a:lnTo>
                    <a:pt x="18476" y="9157"/>
                  </a:lnTo>
                  <a:lnTo>
                    <a:pt x="18570" y="9116"/>
                  </a:lnTo>
                  <a:lnTo>
                    <a:pt x="18664" y="9074"/>
                  </a:lnTo>
                  <a:lnTo>
                    <a:pt x="18734" y="9026"/>
                  </a:lnTo>
                  <a:lnTo>
                    <a:pt x="18793" y="8970"/>
                  </a:lnTo>
                  <a:lnTo>
                    <a:pt x="18840" y="8915"/>
                  </a:lnTo>
                  <a:lnTo>
                    <a:pt x="18863" y="8878"/>
                  </a:lnTo>
                  <a:lnTo>
                    <a:pt x="18887" y="8811"/>
                  </a:lnTo>
                  <a:lnTo>
                    <a:pt x="18605" y="8811"/>
                  </a:lnTo>
                  <a:lnTo>
                    <a:pt x="18100" y="8818"/>
                  </a:lnTo>
                  <a:lnTo>
                    <a:pt x="17641" y="8839"/>
                  </a:lnTo>
                  <a:lnTo>
                    <a:pt x="17430" y="8852"/>
                  </a:lnTo>
                  <a:lnTo>
                    <a:pt x="17230" y="8866"/>
                  </a:lnTo>
                  <a:lnTo>
                    <a:pt x="17042" y="8887"/>
                  </a:lnTo>
                  <a:lnTo>
                    <a:pt x="16877" y="8915"/>
                  </a:lnTo>
                  <a:lnTo>
                    <a:pt x="16713" y="8943"/>
                  </a:lnTo>
                  <a:lnTo>
                    <a:pt x="16572" y="8970"/>
                  </a:lnTo>
                  <a:lnTo>
                    <a:pt x="16442" y="9005"/>
                  </a:lnTo>
                  <a:lnTo>
                    <a:pt x="16325" y="9047"/>
                  </a:lnTo>
                  <a:lnTo>
                    <a:pt x="16231" y="9088"/>
                  </a:lnTo>
                  <a:lnTo>
                    <a:pt x="16137" y="9137"/>
                  </a:lnTo>
                  <a:lnTo>
                    <a:pt x="16078" y="9185"/>
                  </a:lnTo>
                  <a:lnTo>
                    <a:pt x="16019" y="9241"/>
                  </a:lnTo>
                  <a:lnTo>
                    <a:pt x="16513" y="7854"/>
                  </a:lnTo>
                  <a:lnTo>
                    <a:pt x="16137" y="7834"/>
                  </a:lnTo>
                  <a:lnTo>
                    <a:pt x="15749" y="7806"/>
                  </a:lnTo>
                  <a:lnTo>
                    <a:pt x="15338" y="7771"/>
                  </a:lnTo>
                  <a:lnTo>
                    <a:pt x="14903" y="7730"/>
                  </a:lnTo>
                  <a:lnTo>
                    <a:pt x="14456" y="7681"/>
                  </a:lnTo>
                  <a:lnTo>
                    <a:pt x="13986" y="7619"/>
                  </a:lnTo>
                  <a:lnTo>
                    <a:pt x="13492" y="7556"/>
                  </a:lnTo>
                  <a:lnTo>
                    <a:pt x="12999" y="7480"/>
                  </a:lnTo>
                  <a:lnTo>
                    <a:pt x="12482" y="7404"/>
                  </a:lnTo>
                  <a:lnTo>
                    <a:pt x="11941" y="7314"/>
                  </a:lnTo>
                  <a:lnTo>
                    <a:pt x="11389" y="7217"/>
                  </a:lnTo>
                  <a:lnTo>
                    <a:pt x="10825" y="7120"/>
                  </a:lnTo>
                  <a:lnTo>
                    <a:pt x="10249" y="7009"/>
                  </a:lnTo>
                  <a:lnTo>
                    <a:pt x="9649" y="6891"/>
                  </a:lnTo>
                  <a:lnTo>
                    <a:pt x="9050" y="6766"/>
                  </a:lnTo>
                  <a:lnTo>
                    <a:pt x="8427" y="6627"/>
                  </a:lnTo>
                  <a:lnTo>
                    <a:pt x="7816" y="6496"/>
                  </a:lnTo>
                  <a:lnTo>
                    <a:pt x="7193" y="6350"/>
                  </a:lnTo>
                  <a:lnTo>
                    <a:pt x="6558" y="6198"/>
                  </a:lnTo>
                  <a:lnTo>
                    <a:pt x="5924" y="6031"/>
                  </a:lnTo>
                  <a:lnTo>
                    <a:pt x="4607" y="5692"/>
                  </a:lnTo>
                  <a:lnTo>
                    <a:pt x="3244" y="5338"/>
                  </a:lnTo>
                  <a:close/>
                  <a:moveTo>
                    <a:pt x="18875" y="8859"/>
                  </a:moveTo>
                  <a:lnTo>
                    <a:pt x="18863" y="8878"/>
                  </a:lnTo>
                  <a:lnTo>
                    <a:pt x="18587" y="9663"/>
                  </a:lnTo>
                  <a:lnTo>
                    <a:pt x="18875" y="8859"/>
                  </a:lnTo>
                  <a:close/>
                  <a:moveTo>
                    <a:pt x="1081" y="8000"/>
                  </a:moveTo>
                  <a:lnTo>
                    <a:pt x="0" y="9331"/>
                  </a:lnTo>
                  <a:lnTo>
                    <a:pt x="1751" y="9795"/>
                  </a:lnTo>
                  <a:lnTo>
                    <a:pt x="3432" y="10246"/>
                  </a:lnTo>
                  <a:lnTo>
                    <a:pt x="4255" y="10454"/>
                  </a:lnTo>
                  <a:lnTo>
                    <a:pt x="5054" y="10655"/>
                  </a:lnTo>
                  <a:lnTo>
                    <a:pt x="5830" y="10842"/>
                  </a:lnTo>
                  <a:lnTo>
                    <a:pt x="6605" y="11015"/>
                  </a:lnTo>
                  <a:lnTo>
                    <a:pt x="6676" y="11036"/>
                  </a:lnTo>
                  <a:lnTo>
                    <a:pt x="6688" y="11036"/>
                  </a:lnTo>
                  <a:lnTo>
                    <a:pt x="6699" y="11043"/>
                  </a:lnTo>
                  <a:lnTo>
                    <a:pt x="6723" y="11043"/>
                  </a:lnTo>
                  <a:lnTo>
                    <a:pt x="6735" y="11050"/>
                  </a:lnTo>
                  <a:lnTo>
                    <a:pt x="6758" y="11050"/>
                  </a:lnTo>
                  <a:lnTo>
                    <a:pt x="6770" y="11057"/>
                  </a:lnTo>
                  <a:lnTo>
                    <a:pt x="6782" y="11057"/>
                  </a:lnTo>
                  <a:lnTo>
                    <a:pt x="6805" y="11064"/>
                  </a:lnTo>
                  <a:lnTo>
                    <a:pt x="6817" y="11064"/>
                  </a:lnTo>
                  <a:lnTo>
                    <a:pt x="6829" y="11071"/>
                  </a:lnTo>
                  <a:lnTo>
                    <a:pt x="6840" y="11071"/>
                  </a:lnTo>
                  <a:lnTo>
                    <a:pt x="6864" y="11078"/>
                  </a:lnTo>
                  <a:lnTo>
                    <a:pt x="7569" y="11223"/>
                  </a:lnTo>
                  <a:lnTo>
                    <a:pt x="8251" y="11369"/>
                  </a:lnTo>
                  <a:lnTo>
                    <a:pt x="8932" y="11500"/>
                  </a:lnTo>
                  <a:lnTo>
                    <a:pt x="9579" y="11618"/>
                  </a:lnTo>
                  <a:lnTo>
                    <a:pt x="10213" y="11729"/>
                  </a:lnTo>
                  <a:lnTo>
                    <a:pt x="10825" y="11833"/>
                  </a:lnTo>
                  <a:lnTo>
                    <a:pt x="11424" y="11923"/>
                  </a:lnTo>
                  <a:lnTo>
                    <a:pt x="12000" y="12006"/>
                  </a:lnTo>
                  <a:lnTo>
                    <a:pt x="12540" y="12083"/>
                  </a:lnTo>
                  <a:lnTo>
                    <a:pt x="13069" y="12145"/>
                  </a:lnTo>
                  <a:lnTo>
                    <a:pt x="13575" y="12201"/>
                  </a:lnTo>
                  <a:lnTo>
                    <a:pt x="14057" y="12242"/>
                  </a:lnTo>
                  <a:lnTo>
                    <a:pt x="14515" y="12277"/>
                  </a:lnTo>
                  <a:lnTo>
                    <a:pt x="14938" y="12298"/>
                  </a:lnTo>
                  <a:lnTo>
                    <a:pt x="15338" y="12311"/>
                  </a:lnTo>
                  <a:lnTo>
                    <a:pt x="15714" y="12318"/>
                  </a:lnTo>
                  <a:lnTo>
                    <a:pt x="16160" y="12311"/>
                  </a:lnTo>
                  <a:lnTo>
                    <a:pt x="16360" y="12298"/>
                  </a:lnTo>
                  <a:lnTo>
                    <a:pt x="16548" y="12291"/>
                  </a:lnTo>
                  <a:lnTo>
                    <a:pt x="16725" y="12270"/>
                  </a:lnTo>
                  <a:lnTo>
                    <a:pt x="16889" y="12249"/>
                  </a:lnTo>
                  <a:lnTo>
                    <a:pt x="17042" y="12221"/>
                  </a:lnTo>
                  <a:lnTo>
                    <a:pt x="17183" y="12194"/>
                  </a:lnTo>
                  <a:lnTo>
                    <a:pt x="17312" y="12159"/>
                  </a:lnTo>
                  <a:lnTo>
                    <a:pt x="17430" y="12124"/>
                  </a:lnTo>
                  <a:lnTo>
                    <a:pt x="17524" y="12083"/>
                  </a:lnTo>
                  <a:lnTo>
                    <a:pt x="17618" y="12034"/>
                  </a:lnTo>
                  <a:lnTo>
                    <a:pt x="17688" y="11986"/>
                  </a:lnTo>
                  <a:lnTo>
                    <a:pt x="17747" y="11937"/>
                  </a:lnTo>
                  <a:lnTo>
                    <a:pt x="17794" y="11882"/>
                  </a:lnTo>
                  <a:lnTo>
                    <a:pt x="17829" y="11819"/>
                  </a:lnTo>
                  <a:lnTo>
                    <a:pt x="18587" y="9663"/>
                  </a:lnTo>
                  <a:lnTo>
                    <a:pt x="18346" y="10336"/>
                  </a:lnTo>
                  <a:lnTo>
                    <a:pt x="18323" y="10398"/>
                  </a:lnTo>
                  <a:lnTo>
                    <a:pt x="18276" y="10454"/>
                  </a:lnTo>
                  <a:lnTo>
                    <a:pt x="18205" y="10509"/>
                  </a:lnTo>
                  <a:lnTo>
                    <a:pt x="18135" y="10558"/>
                  </a:lnTo>
                  <a:lnTo>
                    <a:pt x="18053" y="10599"/>
                  </a:lnTo>
                  <a:lnTo>
                    <a:pt x="17947" y="10641"/>
                  </a:lnTo>
                  <a:lnTo>
                    <a:pt x="17829" y="10676"/>
                  </a:lnTo>
                  <a:lnTo>
                    <a:pt x="17700" y="10710"/>
                  </a:lnTo>
                  <a:lnTo>
                    <a:pt x="17571" y="10738"/>
                  </a:lnTo>
                  <a:lnTo>
                    <a:pt x="17418" y="10766"/>
                  </a:lnTo>
                  <a:lnTo>
                    <a:pt x="17242" y="10786"/>
                  </a:lnTo>
                  <a:lnTo>
                    <a:pt x="17065" y="10807"/>
                  </a:lnTo>
                  <a:lnTo>
                    <a:pt x="16877" y="10821"/>
                  </a:lnTo>
                  <a:lnTo>
                    <a:pt x="16678" y="10828"/>
                  </a:lnTo>
                  <a:lnTo>
                    <a:pt x="16243" y="10835"/>
                  </a:lnTo>
                  <a:lnTo>
                    <a:pt x="15867" y="10835"/>
                  </a:lnTo>
                  <a:lnTo>
                    <a:pt x="15467" y="10821"/>
                  </a:lnTo>
                  <a:lnTo>
                    <a:pt x="15032" y="10793"/>
                  </a:lnTo>
                  <a:lnTo>
                    <a:pt x="14574" y="10759"/>
                  </a:lnTo>
                  <a:lnTo>
                    <a:pt x="14104" y="10717"/>
                  </a:lnTo>
                  <a:lnTo>
                    <a:pt x="13598" y="10662"/>
                  </a:lnTo>
                  <a:lnTo>
                    <a:pt x="13069" y="10599"/>
                  </a:lnTo>
                  <a:lnTo>
                    <a:pt x="12517" y="10530"/>
                  </a:lnTo>
                  <a:lnTo>
                    <a:pt x="11941" y="10447"/>
                  </a:lnTo>
                  <a:lnTo>
                    <a:pt x="11353" y="10350"/>
                  </a:lnTo>
                  <a:lnTo>
                    <a:pt x="10742" y="10253"/>
                  </a:lnTo>
                  <a:lnTo>
                    <a:pt x="10108" y="10142"/>
                  </a:lnTo>
                  <a:lnTo>
                    <a:pt x="9449" y="10017"/>
                  </a:lnTo>
                  <a:lnTo>
                    <a:pt x="8780" y="9885"/>
                  </a:lnTo>
                  <a:lnTo>
                    <a:pt x="8086" y="9747"/>
                  </a:lnTo>
                  <a:lnTo>
                    <a:pt x="7381" y="9594"/>
                  </a:lnTo>
                  <a:lnTo>
                    <a:pt x="6640" y="9428"/>
                  </a:lnTo>
                  <a:lnTo>
                    <a:pt x="5900" y="9248"/>
                  </a:lnTo>
                  <a:lnTo>
                    <a:pt x="5136" y="9060"/>
                  </a:lnTo>
                  <a:lnTo>
                    <a:pt x="4349" y="8866"/>
                  </a:lnTo>
                  <a:lnTo>
                    <a:pt x="2750" y="8444"/>
                  </a:lnTo>
                  <a:lnTo>
                    <a:pt x="1081" y="8000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1"/>
            <p:cNvSpPr/>
            <p:nvPr/>
          </p:nvSpPr>
          <p:spPr>
            <a:xfrm>
              <a:off x="-3449330" y="3992791"/>
              <a:ext cx="850857" cy="502754"/>
            </a:xfrm>
            <a:custGeom>
              <a:avLst/>
              <a:gdLst/>
              <a:ahLst/>
              <a:cxnLst/>
              <a:rect l="l" t="t" r="r" b="b"/>
              <a:pathLst>
                <a:path w="18888" h="6981" fill="none" extrusionOk="0">
                  <a:moveTo>
                    <a:pt x="3244" y="0"/>
                  </a:moveTo>
                  <a:lnTo>
                    <a:pt x="3244" y="0"/>
                  </a:lnTo>
                  <a:lnTo>
                    <a:pt x="4607" y="354"/>
                  </a:lnTo>
                  <a:lnTo>
                    <a:pt x="5924" y="693"/>
                  </a:lnTo>
                  <a:lnTo>
                    <a:pt x="6558" y="860"/>
                  </a:lnTo>
                  <a:lnTo>
                    <a:pt x="7193" y="1012"/>
                  </a:lnTo>
                  <a:lnTo>
                    <a:pt x="7816" y="1158"/>
                  </a:lnTo>
                  <a:lnTo>
                    <a:pt x="8427" y="1289"/>
                  </a:lnTo>
                  <a:lnTo>
                    <a:pt x="8427" y="1289"/>
                  </a:lnTo>
                  <a:lnTo>
                    <a:pt x="9050" y="1428"/>
                  </a:lnTo>
                  <a:lnTo>
                    <a:pt x="9649" y="1553"/>
                  </a:lnTo>
                  <a:lnTo>
                    <a:pt x="10249" y="1671"/>
                  </a:lnTo>
                  <a:lnTo>
                    <a:pt x="10825" y="1782"/>
                  </a:lnTo>
                  <a:lnTo>
                    <a:pt x="11389" y="1879"/>
                  </a:lnTo>
                  <a:lnTo>
                    <a:pt x="11941" y="1976"/>
                  </a:lnTo>
                  <a:lnTo>
                    <a:pt x="12482" y="2066"/>
                  </a:lnTo>
                  <a:lnTo>
                    <a:pt x="12999" y="2142"/>
                  </a:lnTo>
                  <a:lnTo>
                    <a:pt x="13492" y="2218"/>
                  </a:lnTo>
                  <a:lnTo>
                    <a:pt x="13986" y="2281"/>
                  </a:lnTo>
                  <a:lnTo>
                    <a:pt x="14456" y="2343"/>
                  </a:lnTo>
                  <a:lnTo>
                    <a:pt x="14903" y="2392"/>
                  </a:lnTo>
                  <a:lnTo>
                    <a:pt x="15338" y="2433"/>
                  </a:lnTo>
                  <a:lnTo>
                    <a:pt x="15749" y="2468"/>
                  </a:lnTo>
                  <a:lnTo>
                    <a:pt x="16137" y="2496"/>
                  </a:lnTo>
                  <a:lnTo>
                    <a:pt x="16513" y="2516"/>
                  </a:lnTo>
                  <a:lnTo>
                    <a:pt x="16019" y="3903"/>
                  </a:lnTo>
                  <a:lnTo>
                    <a:pt x="16019" y="3903"/>
                  </a:lnTo>
                  <a:lnTo>
                    <a:pt x="16078" y="3847"/>
                  </a:lnTo>
                  <a:lnTo>
                    <a:pt x="16137" y="3799"/>
                  </a:lnTo>
                  <a:lnTo>
                    <a:pt x="16231" y="3750"/>
                  </a:lnTo>
                  <a:lnTo>
                    <a:pt x="16325" y="3709"/>
                  </a:lnTo>
                  <a:lnTo>
                    <a:pt x="16442" y="3667"/>
                  </a:lnTo>
                  <a:lnTo>
                    <a:pt x="16572" y="3632"/>
                  </a:lnTo>
                  <a:lnTo>
                    <a:pt x="16713" y="3605"/>
                  </a:lnTo>
                  <a:lnTo>
                    <a:pt x="16877" y="3577"/>
                  </a:lnTo>
                  <a:lnTo>
                    <a:pt x="17042" y="3549"/>
                  </a:lnTo>
                  <a:lnTo>
                    <a:pt x="17230" y="3528"/>
                  </a:lnTo>
                  <a:lnTo>
                    <a:pt x="17430" y="3514"/>
                  </a:lnTo>
                  <a:lnTo>
                    <a:pt x="17641" y="3501"/>
                  </a:lnTo>
                  <a:lnTo>
                    <a:pt x="18100" y="3480"/>
                  </a:lnTo>
                  <a:lnTo>
                    <a:pt x="18605" y="3473"/>
                  </a:lnTo>
                  <a:lnTo>
                    <a:pt x="18605" y="3473"/>
                  </a:lnTo>
                  <a:lnTo>
                    <a:pt x="18887" y="3473"/>
                  </a:lnTo>
                  <a:lnTo>
                    <a:pt x="17829" y="6481"/>
                  </a:lnTo>
                  <a:lnTo>
                    <a:pt x="17829" y="6481"/>
                  </a:lnTo>
                  <a:lnTo>
                    <a:pt x="17794" y="6544"/>
                  </a:lnTo>
                  <a:lnTo>
                    <a:pt x="17747" y="6599"/>
                  </a:lnTo>
                  <a:lnTo>
                    <a:pt x="17688" y="6648"/>
                  </a:lnTo>
                  <a:lnTo>
                    <a:pt x="17618" y="6696"/>
                  </a:lnTo>
                  <a:lnTo>
                    <a:pt x="17524" y="6745"/>
                  </a:lnTo>
                  <a:lnTo>
                    <a:pt x="17430" y="6786"/>
                  </a:lnTo>
                  <a:lnTo>
                    <a:pt x="17312" y="6821"/>
                  </a:lnTo>
                  <a:lnTo>
                    <a:pt x="17183" y="6856"/>
                  </a:lnTo>
                  <a:lnTo>
                    <a:pt x="17042" y="6883"/>
                  </a:lnTo>
                  <a:lnTo>
                    <a:pt x="16889" y="6911"/>
                  </a:lnTo>
                  <a:lnTo>
                    <a:pt x="16725" y="6932"/>
                  </a:lnTo>
                  <a:lnTo>
                    <a:pt x="16548" y="6953"/>
                  </a:lnTo>
                  <a:lnTo>
                    <a:pt x="16360" y="6960"/>
                  </a:lnTo>
                  <a:lnTo>
                    <a:pt x="16160" y="6973"/>
                  </a:lnTo>
                  <a:lnTo>
                    <a:pt x="15714" y="6980"/>
                  </a:lnTo>
                  <a:lnTo>
                    <a:pt x="15714" y="6980"/>
                  </a:lnTo>
                  <a:lnTo>
                    <a:pt x="15338" y="6973"/>
                  </a:lnTo>
                  <a:lnTo>
                    <a:pt x="14938" y="6960"/>
                  </a:lnTo>
                  <a:lnTo>
                    <a:pt x="14515" y="6939"/>
                  </a:lnTo>
                  <a:lnTo>
                    <a:pt x="14057" y="6904"/>
                  </a:lnTo>
                  <a:lnTo>
                    <a:pt x="13575" y="6863"/>
                  </a:lnTo>
                  <a:lnTo>
                    <a:pt x="13069" y="6807"/>
                  </a:lnTo>
                  <a:lnTo>
                    <a:pt x="12540" y="6745"/>
                  </a:lnTo>
                  <a:lnTo>
                    <a:pt x="12000" y="6668"/>
                  </a:lnTo>
                  <a:lnTo>
                    <a:pt x="11424" y="6585"/>
                  </a:lnTo>
                  <a:lnTo>
                    <a:pt x="10825" y="6495"/>
                  </a:lnTo>
                  <a:lnTo>
                    <a:pt x="10213" y="6391"/>
                  </a:lnTo>
                  <a:lnTo>
                    <a:pt x="9579" y="6280"/>
                  </a:lnTo>
                  <a:lnTo>
                    <a:pt x="8932" y="6162"/>
                  </a:lnTo>
                  <a:lnTo>
                    <a:pt x="8251" y="6031"/>
                  </a:lnTo>
                  <a:lnTo>
                    <a:pt x="7569" y="5885"/>
                  </a:lnTo>
                  <a:lnTo>
                    <a:pt x="6864" y="5740"/>
                  </a:lnTo>
                  <a:lnTo>
                    <a:pt x="6864" y="5740"/>
                  </a:lnTo>
                  <a:lnTo>
                    <a:pt x="6840" y="5733"/>
                  </a:lnTo>
                  <a:lnTo>
                    <a:pt x="6840" y="5733"/>
                  </a:lnTo>
                  <a:lnTo>
                    <a:pt x="6829" y="5733"/>
                  </a:lnTo>
                  <a:lnTo>
                    <a:pt x="6829" y="5733"/>
                  </a:lnTo>
                  <a:lnTo>
                    <a:pt x="6817" y="5726"/>
                  </a:lnTo>
                  <a:lnTo>
                    <a:pt x="6817" y="5726"/>
                  </a:lnTo>
                  <a:lnTo>
                    <a:pt x="6805" y="5726"/>
                  </a:lnTo>
                  <a:lnTo>
                    <a:pt x="6805" y="5726"/>
                  </a:lnTo>
                  <a:lnTo>
                    <a:pt x="6782" y="5719"/>
                  </a:lnTo>
                  <a:lnTo>
                    <a:pt x="6782" y="5719"/>
                  </a:lnTo>
                  <a:lnTo>
                    <a:pt x="6782" y="5719"/>
                  </a:lnTo>
                  <a:lnTo>
                    <a:pt x="6782" y="5719"/>
                  </a:lnTo>
                  <a:lnTo>
                    <a:pt x="6770" y="5719"/>
                  </a:lnTo>
                  <a:lnTo>
                    <a:pt x="6770" y="5719"/>
                  </a:lnTo>
                  <a:lnTo>
                    <a:pt x="6758" y="5712"/>
                  </a:lnTo>
                  <a:lnTo>
                    <a:pt x="6758" y="5712"/>
                  </a:lnTo>
                  <a:lnTo>
                    <a:pt x="6746" y="5712"/>
                  </a:lnTo>
                  <a:lnTo>
                    <a:pt x="6746" y="5712"/>
                  </a:lnTo>
                  <a:lnTo>
                    <a:pt x="6735" y="5712"/>
                  </a:lnTo>
                  <a:lnTo>
                    <a:pt x="6735" y="5712"/>
                  </a:lnTo>
                  <a:lnTo>
                    <a:pt x="6723" y="5705"/>
                  </a:lnTo>
                  <a:lnTo>
                    <a:pt x="6723" y="5705"/>
                  </a:lnTo>
                  <a:lnTo>
                    <a:pt x="6699" y="5705"/>
                  </a:lnTo>
                  <a:lnTo>
                    <a:pt x="6699" y="5705"/>
                  </a:lnTo>
                  <a:lnTo>
                    <a:pt x="6688" y="5698"/>
                  </a:lnTo>
                  <a:lnTo>
                    <a:pt x="6688" y="5698"/>
                  </a:lnTo>
                  <a:lnTo>
                    <a:pt x="6676" y="5698"/>
                  </a:lnTo>
                  <a:lnTo>
                    <a:pt x="6676" y="5698"/>
                  </a:lnTo>
                  <a:lnTo>
                    <a:pt x="6676" y="5698"/>
                  </a:lnTo>
                  <a:lnTo>
                    <a:pt x="6676" y="5698"/>
                  </a:lnTo>
                  <a:lnTo>
                    <a:pt x="6605" y="5677"/>
                  </a:lnTo>
                  <a:lnTo>
                    <a:pt x="6605" y="5677"/>
                  </a:lnTo>
                  <a:lnTo>
                    <a:pt x="6605" y="5677"/>
                  </a:lnTo>
                  <a:lnTo>
                    <a:pt x="6605" y="5677"/>
                  </a:lnTo>
                  <a:lnTo>
                    <a:pt x="5830" y="5504"/>
                  </a:lnTo>
                  <a:lnTo>
                    <a:pt x="5054" y="5317"/>
                  </a:lnTo>
                  <a:lnTo>
                    <a:pt x="4255" y="5116"/>
                  </a:lnTo>
                  <a:lnTo>
                    <a:pt x="3432" y="4908"/>
                  </a:lnTo>
                  <a:lnTo>
                    <a:pt x="1751" y="4457"/>
                  </a:lnTo>
                  <a:lnTo>
                    <a:pt x="0" y="3993"/>
                  </a:lnTo>
                  <a:lnTo>
                    <a:pt x="1081" y="2662"/>
                  </a:lnTo>
                  <a:lnTo>
                    <a:pt x="1081" y="2662"/>
                  </a:lnTo>
                  <a:lnTo>
                    <a:pt x="2750" y="3106"/>
                  </a:lnTo>
                  <a:lnTo>
                    <a:pt x="4349" y="3528"/>
                  </a:lnTo>
                  <a:lnTo>
                    <a:pt x="5136" y="3722"/>
                  </a:lnTo>
                  <a:lnTo>
                    <a:pt x="5900" y="3910"/>
                  </a:lnTo>
                  <a:lnTo>
                    <a:pt x="6640" y="4090"/>
                  </a:lnTo>
                  <a:lnTo>
                    <a:pt x="7381" y="4256"/>
                  </a:lnTo>
                  <a:lnTo>
                    <a:pt x="7381" y="4256"/>
                  </a:lnTo>
                  <a:lnTo>
                    <a:pt x="8086" y="4409"/>
                  </a:lnTo>
                  <a:lnTo>
                    <a:pt x="8780" y="4547"/>
                  </a:lnTo>
                  <a:lnTo>
                    <a:pt x="9449" y="4679"/>
                  </a:lnTo>
                  <a:lnTo>
                    <a:pt x="10108" y="4804"/>
                  </a:lnTo>
                  <a:lnTo>
                    <a:pt x="10742" y="4915"/>
                  </a:lnTo>
                  <a:lnTo>
                    <a:pt x="11353" y="5012"/>
                  </a:lnTo>
                  <a:lnTo>
                    <a:pt x="11941" y="5109"/>
                  </a:lnTo>
                  <a:lnTo>
                    <a:pt x="12517" y="5192"/>
                  </a:lnTo>
                  <a:lnTo>
                    <a:pt x="13069" y="5261"/>
                  </a:lnTo>
                  <a:lnTo>
                    <a:pt x="13598" y="5324"/>
                  </a:lnTo>
                  <a:lnTo>
                    <a:pt x="14104" y="5379"/>
                  </a:lnTo>
                  <a:lnTo>
                    <a:pt x="14574" y="5421"/>
                  </a:lnTo>
                  <a:lnTo>
                    <a:pt x="15032" y="5455"/>
                  </a:lnTo>
                  <a:lnTo>
                    <a:pt x="15467" y="5483"/>
                  </a:lnTo>
                  <a:lnTo>
                    <a:pt x="15867" y="5497"/>
                  </a:lnTo>
                  <a:lnTo>
                    <a:pt x="16243" y="5497"/>
                  </a:lnTo>
                  <a:lnTo>
                    <a:pt x="16243" y="5497"/>
                  </a:lnTo>
                  <a:lnTo>
                    <a:pt x="16678" y="5490"/>
                  </a:lnTo>
                  <a:lnTo>
                    <a:pt x="16877" y="5483"/>
                  </a:lnTo>
                  <a:lnTo>
                    <a:pt x="17065" y="5469"/>
                  </a:lnTo>
                  <a:lnTo>
                    <a:pt x="17242" y="5448"/>
                  </a:lnTo>
                  <a:lnTo>
                    <a:pt x="17418" y="5428"/>
                  </a:lnTo>
                  <a:lnTo>
                    <a:pt x="17571" y="5400"/>
                  </a:lnTo>
                  <a:lnTo>
                    <a:pt x="17700" y="5372"/>
                  </a:lnTo>
                  <a:lnTo>
                    <a:pt x="17829" y="5338"/>
                  </a:lnTo>
                  <a:lnTo>
                    <a:pt x="17947" y="5303"/>
                  </a:lnTo>
                  <a:lnTo>
                    <a:pt x="18053" y="5261"/>
                  </a:lnTo>
                  <a:lnTo>
                    <a:pt x="18135" y="5220"/>
                  </a:lnTo>
                  <a:lnTo>
                    <a:pt x="18205" y="5171"/>
                  </a:lnTo>
                  <a:lnTo>
                    <a:pt x="18276" y="5116"/>
                  </a:lnTo>
                  <a:lnTo>
                    <a:pt x="18323" y="5060"/>
                  </a:lnTo>
                  <a:lnTo>
                    <a:pt x="18346" y="4998"/>
                  </a:lnTo>
                  <a:lnTo>
                    <a:pt x="18875" y="3521"/>
                  </a:lnTo>
                  <a:lnTo>
                    <a:pt x="18875" y="3521"/>
                  </a:lnTo>
                  <a:lnTo>
                    <a:pt x="18840" y="3577"/>
                  </a:lnTo>
                  <a:lnTo>
                    <a:pt x="18793" y="3632"/>
                  </a:lnTo>
                  <a:lnTo>
                    <a:pt x="18734" y="3688"/>
                  </a:lnTo>
                  <a:lnTo>
                    <a:pt x="18664" y="3736"/>
                  </a:lnTo>
                  <a:lnTo>
                    <a:pt x="18570" y="3778"/>
                  </a:lnTo>
                  <a:lnTo>
                    <a:pt x="18476" y="3819"/>
                  </a:lnTo>
                  <a:lnTo>
                    <a:pt x="18358" y="3861"/>
                  </a:lnTo>
                  <a:lnTo>
                    <a:pt x="18229" y="3896"/>
                  </a:lnTo>
                  <a:lnTo>
                    <a:pt x="18088" y="3923"/>
                  </a:lnTo>
                  <a:lnTo>
                    <a:pt x="17935" y="3944"/>
                  </a:lnTo>
                  <a:lnTo>
                    <a:pt x="17771" y="3972"/>
                  </a:lnTo>
                  <a:lnTo>
                    <a:pt x="17594" y="3986"/>
                  </a:lnTo>
                  <a:lnTo>
                    <a:pt x="17406" y="4000"/>
                  </a:lnTo>
                  <a:lnTo>
                    <a:pt x="17206" y="4007"/>
                  </a:lnTo>
                  <a:lnTo>
                    <a:pt x="16760" y="4021"/>
                  </a:lnTo>
                  <a:lnTo>
                    <a:pt x="16760" y="4021"/>
                  </a:lnTo>
                  <a:lnTo>
                    <a:pt x="16384" y="4014"/>
                  </a:lnTo>
                  <a:lnTo>
                    <a:pt x="15984" y="4000"/>
                  </a:lnTo>
                  <a:lnTo>
                    <a:pt x="15561" y="3972"/>
                  </a:lnTo>
                  <a:lnTo>
                    <a:pt x="15103" y="3937"/>
                  </a:lnTo>
                  <a:lnTo>
                    <a:pt x="14621" y="3896"/>
                  </a:lnTo>
                  <a:lnTo>
                    <a:pt x="14115" y="3847"/>
                  </a:lnTo>
                  <a:lnTo>
                    <a:pt x="13586" y="3778"/>
                  </a:lnTo>
                  <a:lnTo>
                    <a:pt x="13046" y="3709"/>
                  </a:lnTo>
                  <a:lnTo>
                    <a:pt x="12470" y="3625"/>
                  </a:lnTo>
                  <a:lnTo>
                    <a:pt x="11871" y="3535"/>
                  </a:lnTo>
                  <a:lnTo>
                    <a:pt x="11259" y="3431"/>
                  </a:lnTo>
                  <a:lnTo>
                    <a:pt x="10625" y="3320"/>
                  </a:lnTo>
                  <a:lnTo>
                    <a:pt x="9978" y="3196"/>
                  </a:lnTo>
                  <a:lnTo>
                    <a:pt x="9297" y="3064"/>
                  </a:lnTo>
                  <a:lnTo>
                    <a:pt x="8615" y="2925"/>
                  </a:lnTo>
                  <a:lnTo>
                    <a:pt x="7910" y="2773"/>
                  </a:lnTo>
                  <a:lnTo>
                    <a:pt x="7910" y="2773"/>
                  </a:lnTo>
                  <a:lnTo>
                    <a:pt x="7228" y="2620"/>
                  </a:lnTo>
                  <a:lnTo>
                    <a:pt x="6546" y="2461"/>
                  </a:lnTo>
                  <a:lnTo>
                    <a:pt x="5841" y="2288"/>
                  </a:lnTo>
                  <a:lnTo>
                    <a:pt x="5136" y="2114"/>
                  </a:lnTo>
                  <a:lnTo>
                    <a:pt x="3679" y="1733"/>
                  </a:lnTo>
                  <a:lnTo>
                    <a:pt x="2163" y="1331"/>
                  </a:lnTo>
                  <a:lnTo>
                    <a:pt x="32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1"/>
            <p:cNvSpPr/>
            <p:nvPr/>
          </p:nvSpPr>
          <p:spPr>
            <a:xfrm>
              <a:off x="-3254014" y="3800575"/>
              <a:ext cx="595663" cy="266609"/>
            </a:xfrm>
            <a:custGeom>
              <a:avLst/>
              <a:gdLst/>
              <a:ahLst/>
              <a:cxnLst/>
              <a:rect l="l" t="t" r="r" b="b"/>
              <a:pathLst>
                <a:path w="13223" h="3702" fill="none" extrusionOk="0">
                  <a:moveTo>
                    <a:pt x="1082" y="0"/>
                  </a:moveTo>
                  <a:lnTo>
                    <a:pt x="1082" y="0"/>
                  </a:lnTo>
                  <a:lnTo>
                    <a:pt x="2128" y="278"/>
                  </a:lnTo>
                  <a:lnTo>
                    <a:pt x="3162" y="534"/>
                  </a:lnTo>
                  <a:lnTo>
                    <a:pt x="4161" y="777"/>
                  </a:lnTo>
                  <a:lnTo>
                    <a:pt x="5137" y="998"/>
                  </a:lnTo>
                  <a:lnTo>
                    <a:pt x="5137" y="998"/>
                  </a:lnTo>
                  <a:lnTo>
                    <a:pt x="5760" y="1130"/>
                  </a:lnTo>
                  <a:lnTo>
                    <a:pt x="6359" y="1255"/>
                  </a:lnTo>
                  <a:lnTo>
                    <a:pt x="6959" y="1373"/>
                  </a:lnTo>
                  <a:lnTo>
                    <a:pt x="7535" y="1484"/>
                  </a:lnTo>
                  <a:lnTo>
                    <a:pt x="8099" y="1588"/>
                  </a:lnTo>
                  <a:lnTo>
                    <a:pt x="8651" y="1685"/>
                  </a:lnTo>
                  <a:lnTo>
                    <a:pt x="9192" y="1768"/>
                  </a:lnTo>
                  <a:lnTo>
                    <a:pt x="9709" y="1851"/>
                  </a:lnTo>
                  <a:lnTo>
                    <a:pt x="10202" y="1920"/>
                  </a:lnTo>
                  <a:lnTo>
                    <a:pt x="10696" y="1990"/>
                  </a:lnTo>
                  <a:lnTo>
                    <a:pt x="11166" y="2045"/>
                  </a:lnTo>
                  <a:lnTo>
                    <a:pt x="11613" y="2094"/>
                  </a:lnTo>
                  <a:lnTo>
                    <a:pt x="12048" y="2142"/>
                  </a:lnTo>
                  <a:lnTo>
                    <a:pt x="12459" y="2177"/>
                  </a:lnTo>
                  <a:lnTo>
                    <a:pt x="12847" y="2205"/>
                  </a:lnTo>
                  <a:lnTo>
                    <a:pt x="13223" y="2225"/>
                  </a:lnTo>
                  <a:lnTo>
                    <a:pt x="12729" y="3612"/>
                  </a:lnTo>
                  <a:lnTo>
                    <a:pt x="12729" y="3612"/>
                  </a:lnTo>
                  <a:lnTo>
                    <a:pt x="12729" y="3612"/>
                  </a:lnTo>
                  <a:lnTo>
                    <a:pt x="12694" y="3702"/>
                  </a:lnTo>
                  <a:lnTo>
                    <a:pt x="12694" y="3702"/>
                  </a:lnTo>
                  <a:lnTo>
                    <a:pt x="12330" y="3681"/>
                  </a:lnTo>
                  <a:lnTo>
                    <a:pt x="11930" y="3653"/>
                  </a:lnTo>
                  <a:lnTo>
                    <a:pt x="11519" y="3619"/>
                  </a:lnTo>
                  <a:lnTo>
                    <a:pt x="11084" y="3577"/>
                  </a:lnTo>
                  <a:lnTo>
                    <a:pt x="10637" y="3529"/>
                  </a:lnTo>
                  <a:lnTo>
                    <a:pt x="10167" y="3473"/>
                  </a:lnTo>
                  <a:lnTo>
                    <a:pt x="9685" y="3404"/>
                  </a:lnTo>
                  <a:lnTo>
                    <a:pt x="9180" y="3335"/>
                  </a:lnTo>
                  <a:lnTo>
                    <a:pt x="8663" y="3251"/>
                  </a:lnTo>
                  <a:lnTo>
                    <a:pt x="8134" y="3161"/>
                  </a:lnTo>
                  <a:lnTo>
                    <a:pt x="7582" y="3071"/>
                  </a:lnTo>
                  <a:lnTo>
                    <a:pt x="7017" y="2967"/>
                  </a:lnTo>
                  <a:lnTo>
                    <a:pt x="6430" y="2856"/>
                  </a:lnTo>
                  <a:lnTo>
                    <a:pt x="5842" y="2738"/>
                  </a:lnTo>
                  <a:lnTo>
                    <a:pt x="5231" y="2614"/>
                  </a:lnTo>
                  <a:lnTo>
                    <a:pt x="4620" y="2482"/>
                  </a:lnTo>
                  <a:lnTo>
                    <a:pt x="4620" y="2482"/>
                  </a:lnTo>
                  <a:lnTo>
                    <a:pt x="4067" y="2357"/>
                  </a:lnTo>
                  <a:lnTo>
                    <a:pt x="3503" y="2225"/>
                  </a:lnTo>
                  <a:lnTo>
                    <a:pt x="2375" y="1948"/>
                  </a:lnTo>
                  <a:lnTo>
                    <a:pt x="1200" y="1650"/>
                  </a:lnTo>
                  <a:lnTo>
                    <a:pt x="1" y="1331"/>
                  </a:lnTo>
                  <a:lnTo>
                    <a:pt x="10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1"/>
            <p:cNvSpPr/>
            <p:nvPr/>
          </p:nvSpPr>
          <p:spPr>
            <a:xfrm>
              <a:off x="-3156581" y="3608358"/>
              <a:ext cx="545345" cy="245724"/>
            </a:xfrm>
            <a:custGeom>
              <a:avLst/>
              <a:gdLst/>
              <a:ahLst/>
              <a:cxnLst/>
              <a:rect l="l" t="t" r="r" b="b"/>
              <a:pathLst>
                <a:path w="12106" h="3412" fill="none" extrusionOk="0">
                  <a:moveTo>
                    <a:pt x="1093" y="1"/>
                  </a:moveTo>
                  <a:lnTo>
                    <a:pt x="1093" y="1"/>
                  </a:lnTo>
                  <a:lnTo>
                    <a:pt x="1846" y="195"/>
                  </a:lnTo>
                  <a:lnTo>
                    <a:pt x="2586" y="375"/>
                  </a:lnTo>
                  <a:lnTo>
                    <a:pt x="3303" y="541"/>
                  </a:lnTo>
                  <a:lnTo>
                    <a:pt x="4020" y="708"/>
                  </a:lnTo>
                  <a:lnTo>
                    <a:pt x="4020" y="708"/>
                  </a:lnTo>
                  <a:lnTo>
                    <a:pt x="4643" y="839"/>
                  </a:lnTo>
                  <a:lnTo>
                    <a:pt x="5242" y="964"/>
                  </a:lnTo>
                  <a:lnTo>
                    <a:pt x="5842" y="1082"/>
                  </a:lnTo>
                  <a:lnTo>
                    <a:pt x="6418" y="1193"/>
                  </a:lnTo>
                  <a:lnTo>
                    <a:pt x="6982" y="1297"/>
                  </a:lnTo>
                  <a:lnTo>
                    <a:pt x="7534" y="1387"/>
                  </a:lnTo>
                  <a:lnTo>
                    <a:pt x="8075" y="1477"/>
                  </a:lnTo>
                  <a:lnTo>
                    <a:pt x="8592" y="1560"/>
                  </a:lnTo>
                  <a:lnTo>
                    <a:pt x="9086" y="1630"/>
                  </a:lnTo>
                  <a:lnTo>
                    <a:pt x="9579" y="1692"/>
                  </a:lnTo>
                  <a:lnTo>
                    <a:pt x="10037" y="1754"/>
                  </a:lnTo>
                  <a:lnTo>
                    <a:pt x="10496" y="1803"/>
                  </a:lnTo>
                  <a:lnTo>
                    <a:pt x="10931" y="1844"/>
                  </a:lnTo>
                  <a:lnTo>
                    <a:pt x="11342" y="1879"/>
                  </a:lnTo>
                  <a:lnTo>
                    <a:pt x="11730" y="1907"/>
                  </a:lnTo>
                  <a:lnTo>
                    <a:pt x="12106" y="1928"/>
                  </a:lnTo>
                  <a:lnTo>
                    <a:pt x="11612" y="3314"/>
                  </a:lnTo>
                  <a:lnTo>
                    <a:pt x="11612" y="3314"/>
                  </a:lnTo>
                  <a:lnTo>
                    <a:pt x="11612" y="3314"/>
                  </a:lnTo>
                  <a:lnTo>
                    <a:pt x="11577" y="3411"/>
                  </a:lnTo>
                  <a:lnTo>
                    <a:pt x="11577" y="3411"/>
                  </a:lnTo>
                  <a:lnTo>
                    <a:pt x="11213" y="3390"/>
                  </a:lnTo>
                  <a:lnTo>
                    <a:pt x="10813" y="3362"/>
                  </a:lnTo>
                  <a:lnTo>
                    <a:pt x="10402" y="3328"/>
                  </a:lnTo>
                  <a:lnTo>
                    <a:pt x="9967" y="3286"/>
                  </a:lnTo>
                  <a:lnTo>
                    <a:pt x="9520" y="3231"/>
                  </a:lnTo>
                  <a:lnTo>
                    <a:pt x="9050" y="3175"/>
                  </a:lnTo>
                  <a:lnTo>
                    <a:pt x="8568" y="3113"/>
                  </a:lnTo>
                  <a:lnTo>
                    <a:pt x="8063" y="3037"/>
                  </a:lnTo>
                  <a:lnTo>
                    <a:pt x="7546" y="2960"/>
                  </a:lnTo>
                  <a:lnTo>
                    <a:pt x="7017" y="2870"/>
                  </a:lnTo>
                  <a:lnTo>
                    <a:pt x="6465" y="2773"/>
                  </a:lnTo>
                  <a:lnTo>
                    <a:pt x="5900" y="2669"/>
                  </a:lnTo>
                  <a:lnTo>
                    <a:pt x="5313" y="2565"/>
                  </a:lnTo>
                  <a:lnTo>
                    <a:pt x="4725" y="2447"/>
                  </a:lnTo>
                  <a:lnTo>
                    <a:pt x="4114" y="2323"/>
                  </a:lnTo>
                  <a:lnTo>
                    <a:pt x="3503" y="2184"/>
                  </a:lnTo>
                  <a:lnTo>
                    <a:pt x="3503" y="2184"/>
                  </a:lnTo>
                  <a:lnTo>
                    <a:pt x="2657" y="1997"/>
                  </a:lnTo>
                  <a:lnTo>
                    <a:pt x="1787" y="1789"/>
                  </a:lnTo>
                  <a:lnTo>
                    <a:pt x="905" y="1567"/>
                  </a:lnTo>
                  <a:lnTo>
                    <a:pt x="0" y="1338"/>
                  </a:lnTo>
                  <a:lnTo>
                    <a:pt x="109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1"/>
            <p:cNvSpPr/>
            <p:nvPr/>
          </p:nvSpPr>
          <p:spPr>
            <a:xfrm>
              <a:off x="-3400636" y="4088575"/>
              <a:ext cx="801620" cy="300097"/>
            </a:xfrm>
            <a:custGeom>
              <a:avLst/>
              <a:gdLst/>
              <a:ahLst/>
              <a:cxnLst/>
              <a:rect l="l" t="t" r="r" b="b"/>
              <a:pathLst>
                <a:path w="17795" h="4167" extrusionOk="0">
                  <a:moveTo>
                    <a:pt x="1082" y="1"/>
                  </a:moveTo>
                  <a:lnTo>
                    <a:pt x="0" y="1332"/>
                  </a:lnTo>
                  <a:lnTo>
                    <a:pt x="1669" y="1776"/>
                  </a:lnTo>
                  <a:lnTo>
                    <a:pt x="3268" y="2198"/>
                  </a:lnTo>
                  <a:lnTo>
                    <a:pt x="4055" y="2392"/>
                  </a:lnTo>
                  <a:lnTo>
                    <a:pt x="4819" y="2580"/>
                  </a:lnTo>
                  <a:lnTo>
                    <a:pt x="5559" y="2760"/>
                  </a:lnTo>
                  <a:lnTo>
                    <a:pt x="6300" y="2926"/>
                  </a:lnTo>
                  <a:lnTo>
                    <a:pt x="7005" y="3079"/>
                  </a:lnTo>
                  <a:lnTo>
                    <a:pt x="7699" y="3217"/>
                  </a:lnTo>
                  <a:lnTo>
                    <a:pt x="8368" y="3349"/>
                  </a:lnTo>
                  <a:lnTo>
                    <a:pt x="9027" y="3474"/>
                  </a:lnTo>
                  <a:lnTo>
                    <a:pt x="9661" y="3585"/>
                  </a:lnTo>
                  <a:lnTo>
                    <a:pt x="10272" y="3682"/>
                  </a:lnTo>
                  <a:lnTo>
                    <a:pt x="10860" y="3779"/>
                  </a:lnTo>
                  <a:lnTo>
                    <a:pt x="11436" y="3862"/>
                  </a:lnTo>
                  <a:lnTo>
                    <a:pt x="11988" y="3931"/>
                  </a:lnTo>
                  <a:lnTo>
                    <a:pt x="12517" y="3994"/>
                  </a:lnTo>
                  <a:lnTo>
                    <a:pt x="13023" y="4049"/>
                  </a:lnTo>
                  <a:lnTo>
                    <a:pt x="13493" y="4091"/>
                  </a:lnTo>
                  <a:lnTo>
                    <a:pt x="13951" y="4125"/>
                  </a:lnTo>
                  <a:lnTo>
                    <a:pt x="14386" y="4153"/>
                  </a:lnTo>
                  <a:lnTo>
                    <a:pt x="14786" y="4167"/>
                  </a:lnTo>
                  <a:lnTo>
                    <a:pt x="15162" y="4167"/>
                  </a:lnTo>
                  <a:lnTo>
                    <a:pt x="15597" y="4160"/>
                  </a:lnTo>
                  <a:lnTo>
                    <a:pt x="15796" y="4153"/>
                  </a:lnTo>
                  <a:lnTo>
                    <a:pt x="15984" y="4139"/>
                  </a:lnTo>
                  <a:lnTo>
                    <a:pt x="16161" y="4118"/>
                  </a:lnTo>
                  <a:lnTo>
                    <a:pt x="16337" y="4098"/>
                  </a:lnTo>
                  <a:lnTo>
                    <a:pt x="16490" y="4070"/>
                  </a:lnTo>
                  <a:lnTo>
                    <a:pt x="16619" y="4042"/>
                  </a:lnTo>
                  <a:lnTo>
                    <a:pt x="16748" y="4008"/>
                  </a:lnTo>
                  <a:lnTo>
                    <a:pt x="16866" y="3973"/>
                  </a:lnTo>
                  <a:lnTo>
                    <a:pt x="16972" y="3931"/>
                  </a:lnTo>
                  <a:lnTo>
                    <a:pt x="17054" y="3890"/>
                  </a:lnTo>
                  <a:lnTo>
                    <a:pt x="17124" y="3841"/>
                  </a:lnTo>
                  <a:lnTo>
                    <a:pt x="17195" y="3786"/>
                  </a:lnTo>
                  <a:lnTo>
                    <a:pt x="17242" y="3730"/>
                  </a:lnTo>
                  <a:lnTo>
                    <a:pt x="17265" y="3668"/>
                  </a:lnTo>
                  <a:lnTo>
                    <a:pt x="17794" y="2191"/>
                  </a:lnTo>
                  <a:lnTo>
                    <a:pt x="17759" y="2247"/>
                  </a:lnTo>
                  <a:lnTo>
                    <a:pt x="17712" y="2302"/>
                  </a:lnTo>
                  <a:lnTo>
                    <a:pt x="17653" y="2358"/>
                  </a:lnTo>
                  <a:lnTo>
                    <a:pt x="17583" y="2406"/>
                  </a:lnTo>
                  <a:lnTo>
                    <a:pt x="17489" y="2448"/>
                  </a:lnTo>
                  <a:lnTo>
                    <a:pt x="17395" y="2489"/>
                  </a:lnTo>
                  <a:lnTo>
                    <a:pt x="17277" y="2531"/>
                  </a:lnTo>
                  <a:lnTo>
                    <a:pt x="17148" y="2566"/>
                  </a:lnTo>
                  <a:lnTo>
                    <a:pt x="17007" y="2593"/>
                  </a:lnTo>
                  <a:lnTo>
                    <a:pt x="16854" y="2614"/>
                  </a:lnTo>
                  <a:lnTo>
                    <a:pt x="16690" y="2642"/>
                  </a:lnTo>
                  <a:lnTo>
                    <a:pt x="16513" y="2656"/>
                  </a:lnTo>
                  <a:lnTo>
                    <a:pt x="16325" y="2670"/>
                  </a:lnTo>
                  <a:lnTo>
                    <a:pt x="16125" y="2677"/>
                  </a:lnTo>
                  <a:lnTo>
                    <a:pt x="15679" y="2691"/>
                  </a:lnTo>
                  <a:lnTo>
                    <a:pt x="15303" y="2684"/>
                  </a:lnTo>
                  <a:lnTo>
                    <a:pt x="14903" y="2670"/>
                  </a:lnTo>
                  <a:lnTo>
                    <a:pt x="14480" y="2642"/>
                  </a:lnTo>
                  <a:lnTo>
                    <a:pt x="14022" y="2607"/>
                  </a:lnTo>
                  <a:lnTo>
                    <a:pt x="13540" y="2566"/>
                  </a:lnTo>
                  <a:lnTo>
                    <a:pt x="13034" y="2517"/>
                  </a:lnTo>
                  <a:lnTo>
                    <a:pt x="12505" y="2448"/>
                  </a:lnTo>
                  <a:lnTo>
                    <a:pt x="11965" y="2379"/>
                  </a:lnTo>
                  <a:lnTo>
                    <a:pt x="11389" y="2295"/>
                  </a:lnTo>
                  <a:lnTo>
                    <a:pt x="10790" y="2205"/>
                  </a:lnTo>
                  <a:lnTo>
                    <a:pt x="10178" y="2101"/>
                  </a:lnTo>
                  <a:lnTo>
                    <a:pt x="9544" y="1990"/>
                  </a:lnTo>
                  <a:lnTo>
                    <a:pt x="8897" y="1866"/>
                  </a:lnTo>
                  <a:lnTo>
                    <a:pt x="8216" y="1734"/>
                  </a:lnTo>
                  <a:lnTo>
                    <a:pt x="7534" y="1595"/>
                  </a:lnTo>
                  <a:lnTo>
                    <a:pt x="6829" y="1443"/>
                  </a:lnTo>
                  <a:lnTo>
                    <a:pt x="6147" y="1290"/>
                  </a:lnTo>
                  <a:lnTo>
                    <a:pt x="5465" y="1131"/>
                  </a:lnTo>
                  <a:lnTo>
                    <a:pt x="4760" y="958"/>
                  </a:lnTo>
                  <a:lnTo>
                    <a:pt x="4055" y="784"/>
                  </a:lnTo>
                  <a:lnTo>
                    <a:pt x="2598" y="403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1"/>
            <p:cNvSpPr/>
            <p:nvPr/>
          </p:nvSpPr>
          <p:spPr>
            <a:xfrm>
              <a:off x="-3400636" y="4088575"/>
              <a:ext cx="801620" cy="300097"/>
            </a:xfrm>
            <a:custGeom>
              <a:avLst/>
              <a:gdLst/>
              <a:ahLst/>
              <a:cxnLst/>
              <a:rect l="l" t="t" r="r" b="b"/>
              <a:pathLst>
                <a:path w="17795" h="4167" fill="none" extrusionOk="0">
                  <a:moveTo>
                    <a:pt x="1082" y="1"/>
                  </a:moveTo>
                  <a:lnTo>
                    <a:pt x="1082" y="1"/>
                  </a:lnTo>
                  <a:lnTo>
                    <a:pt x="2598" y="403"/>
                  </a:lnTo>
                  <a:lnTo>
                    <a:pt x="4055" y="784"/>
                  </a:lnTo>
                  <a:lnTo>
                    <a:pt x="4760" y="958"/>
                  </a:lnTo>
                  <a:lnTo>
                    <a:pt x="5465" y="1131"/>
                  </a:lnTo>
                  <a:lnTo>
                    <a:pt x="6147" y="1290"/>
                  </a:lnTo>
                  <a:lnTo>
                    <a:pt x="6829" y="1443"/>
                  </a:lnTo>
                  <a:lnTo>
                    <a:pt x="6829" y="1443"/>
                  </a:lnTo>
                  <a:lnTo>
                    <a:pt x="7534" y="1595"/>
                  </a:lnTo>
                  <a:lnTo>
                    <a:pt x="8216" y="1734"/>
                  </a:lnTo>
                  <a:lnTo>
                    <a:pt x="8897" y="1866"/>
                  </a:lnTo>
                  <a:lnTo>
                    <a:pt x="9544" y="1990"/>
                  </a:lnTo>
                  <a:lnTo>
                    <a:pt x="10178" y="2101"/>
                  </a:lnTo>
                  <a:lnTo>
                    <a:pt x="10790" y="2205"/>
                  </a:lnTo>
                  <a:lnTo>
                    <a:pt x="11389" y="2295"/>
                  </a:lnTo>
                  <a:lnTo>
                    <a:pt x="11965" y="2379"/>
                  </a:lnTo>
                  <a:lnTo>
                    <a:pt x="12505" y="2448"/>
                  </a:lnTo>
                  <a:lnTo>
                    <a:pt x="13034" y="2517"/>
                  </a:lnTo>
                  <a:lnTo>
                    <a:pt x="13540" y="2566"/>
                  </a:lnTo>
                  <a:lnTo>
                    <a:pt x="14022" y="2607"/>
                  </a:lnTo>
                  <a:lnTo>
                    <a:pt x="14480" y="2642"/>
                  </a:lnTo>
                  <a:lnTo>
                    <a:pt x="14903" y="2670"/>
                  </a:lnTo>
                  <a:lnTo>
                    <a:pt x="15303" y="2684"/>
                  </a:lnTo>
                  <a:lnTo>
                    <a:pt x="15679" y="2691"/>
                  </a:lnTo>
                  <a:lnTo>
                    <a:pt x="15679" y="2691"/>
                  </a:lnTo>
                  <a:lnTo>
                    <a:pt x="16125" y="2677"/>
                  </a:lnTo>
                  <a:lnTo>
                    <a:pt x="16325" y="2670"/>
                  </a:lnTo>
                  <a:lnTo>
                    <a:pt x="16513" y="2656"/>
                  </a:lnTo>
                  <a:lnTo>
                    <a:pt x="16690" y="2642"/>
                  </a:lnTo>
                  <a:lnTo>
                    <a:pt x="16854" y="2614"/>
                  </a:lnTo>
                  <a:lnTo>
                    <a:pt x="17007" y="2593"/>
                  </a:lnTo>
                  <a:lnTo>
                    <a:pt x="17148" y="2566"/>
                  </a:lnTo>
                  <a:lnTo>
                    <a:pt x="17277" y="2531"/>
                  </a:lnTo>
                  <a:lnTo>
                    <a:pt x="17395" y="2489"/>
                  </a:lnTo>
                  <a:lnTo>
                    <a:pt x="17489" y="2448"/>
                  </a:lnTo>
                  <a:lnTo>
                    <a:pt x="17583" y="2406"/>
                  </a:lnTo>
                  <a:lnTo>
                    <a:pt x="17653" y="2358"/>
                  </a:lnTo>
                  <a:lnTo>
                    <a:pt x="17712" y="2302"/>
                  </a:lnTo>
                  <a:lnTo>
                    <a:pt x="17759" y="2247"/>
                  </a:lnTo>
                  <a:lnTo>
                    <a:pt x="17794" y="2191"/>
                  </a:lnTo>
                  <a:lnTo>
                    <a:pt x="17265" y="3668"/>
                  </a:lnTo>
                  <a:lnTo>
                    <a:pt x="17265" y="3668"/>
                  </a:lnTo>
                  <a:lnTo>
                    <a:pt x="17242" y="3730"/>
                  </a:lnTo>
                  <a:lnTo>
                    <a:pt x="17195" y="3786"/>
                  </a:lnTo>
                  <a:lnTo>
                    <a:pt x="17124" y="3841"/>
                  </a:lnTo>
                  <a:lnTo>
                    <a:pt x="17054" y="3890"/>
                  </a:lnTo>
                  <a:lnTo>
                    <a:pt x="16972" y="3931"/>
                  </a:lnTo>
                  <a:lnTo>
                    <a:pt x="16866" y="3973"/>
                  </a:lnTo>
                  <a:lnTo>
                    <a:pt x="16748" y="4008"/>
                  </a:lnTo>
                  <a:lnTo>
                    <a:pt x="16619" y="4042"/>
                  </a:lnTo>
                  <a:lnTo>
                    <a:pt x="16490" y="4070"/>
                  </a:lnTo>
                  <a:lnTo>
                    <a:pt x="16337" y="4098"/>
                  </a:lnTo>
                  <a:lnTo>
                    <a:pt x="16161" y="4118"/>
                  </a:lnTo>
                  <a:lnTo>
                    <a:pt x="15984" y="4139"/>
                  </a:lnTo>
                  <a:lnTo>
                    <a:pt x="15796" y="4153"/>
                  </a:lnTo>
                  <a:lnTo>
                    <a:pt x="15597" y="4160"/>
                  </a:lnTo>
                  <a:lnTo>
                    <a:pt x="15162" y="4167"/>
                  </a:lnTo>
                  <a:lnTo>
                    <a:pt x="15162" y="4167"/>
                  </a:lnTo>
                  <a:lnTo>
                    <a:pt x="14786" y="4167"/>
                  </a:lnTo>
                  <a:lnTo>
                    <a:pt x="14386" y="4153"/>
                  </a:lnTo>
                  <a:lnTo>
                    <a:pt x="13951" y="4125"/>
                  </a:lnTo>
                  <a:lnTo>
                    <a:pt x="13493" y="4091"/>
                  </a:lnTo>
                  <a:lnTo>
                    <a:pt x="13023" y="4049"/>
                  </a:lnTo>
                  <a:lnTo>
                    <a:pt x="12517" y="3994"/>
                  </a:lnTo>
                  <a:lnTo>
                    <a:pt x="11988" y="3931"/>
                  </a:lnTo>
                  <a:lnTo>
                    <a:pt x="11436" y="3862"/>
                  </a:lnTo>
                  <a:lnTo>
                    <a:pt x="10860" y="3779"/>
                  </a:lnTo>
                  <a:lnTo>
                    <a:pt x="10272" y="3682"/>
                  </a:lnTo>
                  <a:lnTo>
                    <a:pt x="9661" y="3585"/>
                  </a:lnTo>
                  <a:lnTo>
                    <a:pt x="9027" y="3474"/>
                  </a:lnTo>
                  <a:lnTo>
                    <a:pt x="8368" y="3349"/>
                  </a:lnTo>
                  <a:lnTo>
                    <a:pt x="7699" y="3217"/>
                  </a:lnTo>
                  <a:lnTo>
                    <a:pt x="7005" y="3079"/>
                  </a:lnTo>
                  <a:lnTo>
                    <a:pt x="6300" y="2926"/>
                  </a:lnTo>
                  <a:lnTo>
                    <a:pt x="6300" y="2926"/>
                  </a:lnTo>
                  <a:lnTo>
                    <a:pt x="5559" y="2760"/>
                  </a:lnTo>
                  <a:lnTo>
                    <a:pt x="4819" y="2580"/>
                  </a:lnTo>
                  <a:lnTo>
                    <a:pt x="4055" y="2392"/>
                  </a:lnTo>
                  <a:lnTo>
                    <a:pt x="3268" y="2198"/>
                  </a:lnTo>
                  <a:lnTo>
                    <a:pt x="1669" y="1776"/>
                  </a:lnTo>
                  <a:lnTo>
                    <a:pt x="0" y="1332"/>
                  </a:lnTo>
                  <a:lnTo>
                    <a:pt x="10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1"/>
            <p:cNvSpPr/>
            <p:nvPr/>
          </p:nvSpPr>
          <p:spPr>
            <a:xfrm>
              <a:off x="-3303248" y="3896431"/>
              <a:ext cx="621115" cy="277627"/>
            </a:xfrm>
            <a:custGeom>
              <a:avLst/>
              <a:gdLst/>
              <a:ahLst/>
              <a:cxnLst/>
              <a:rect l="l" t="t" r="r" b="b"/>
              <a:pathLst>
                <a:path w="13788" h="3855" extrusionOk="0">
                  <a:moveTo>
                    <a:pt x="1094" y="0"/>
                  </a:moveTo>
                  <a:lnTo>
                    <a:pt x="1" y="1338"/>
                  </a:lnTo>
                  <a:lnTo>
                    <a:pt x="1364" y="1692"/>
                  </a:lnTo>
                  <a:lnTo>
                    <a:pt x="2681" y="2031"/>
                  </a:lnTo>
                  <a:lnTo>
                    <a:pt x="3315" y="2198"/>
                  </a:lnTo>
                  <a:lnTo>
                    <a:pt x="3950" y="2350"/>
                  </a:lnTo>
                  <a:lnTo>
                    <a:pt x="4573" y="2496"/>
                  </a:lnTo>
                  <a:lnTo>
                    <a:pt x="5184" y="2627"/>
                  </a:lnTo>
                  <a:lnTo>
                    <a:pt x="5807" y="2766"/>
                  </a:lnTo>
                  <a:lnTo>
                    <a:pt x="6406" y="2891"/>
                  </a:lnTo>
                  <a:lnTo>
                    <a:pt x="7006" y="3009"/>
                  </a:lnTo>
                  <a:lnTo>
                    <a:pt x="7582" y="3120"/>
                  </a:lnTo>
                  <a:lnTo>
                    <a:pt x="8146" y="3217"/>
                  </a:lnTo>
                  <a:lnTo>
                    <a:pt x="8698" y="3314"/>
                  </a:lnTo>
                  <a:lnTo>
                    <a:pt x="9239" y="3404"/>
                  </a:lnTo>
                  <a:lnTo>
                    <a:pt x="9756" y="3480"/>
                  </a:lnTo>
                  <a:lnTo>
                    <a:pt x="10249" y="3556"/>
                  </a:lnTo>
                  <a:lnTo>
                    <a:pt x="10743" y="3619"/>
                  </a:lnTo>
                  <a:lnTo>
                    <a:pt x="11213" y="3681"/>
                  </a:lnTo>
                  <a:lnTo>
                    <a:pt x="11660" y="3730"/>
                  </a:lnTo>
                  <a:lnTo>
                    <a:pt x="12095" y="3771"/>
                  </a:lnTo>
                  <a:lnTo>
                    <a:pt x="12506" y="3806"/>
                  </a:lnTo>
                  <a:lnTo>
                    <a:pt x="12894" y="3834"/>
                  </a:lnTo>
                  <a:lnTo>
                    <a:pt x="13270" y="3854"/>
                  </a:lnTo>
                  <a:lnTo>
                    <a:pt x="13305" y="3757"/>
                  </a:lnTo>
                  <a:lnTo>
                    <a:pt x="13787" y="2371"/>
                  </a:lnTo>
                  <a:lnTo>
                    <a:pt x="13423" y="2350"/>
                  </a:lnTo>
                  <a:lnTo>
                    <a:pt x="13023" y="2322"/>
                  </a:lnTo>
                  <a:lnTo>
                    <a:pt x="12612" y="2288"/>
                  </a:lnTo>
                  <a:lnTo>
                    <a:pt x="12177" y="2246"/>
                  </a:lnTo>
                  <a:lnTo>
                    <a:pt x="11730" y="2198"/>
                  </a:lnTo>
                  <a:lnTo>
                    <a:pt x="11260" y="2142"/>
                  </a:lnTo>
                  <a:lnTo>
                    <a:pt x="10778" y="2073"/>
                  </a:lnTo>
                  <a:lnTo>
                    <a:pt x="10273" y="2004"/>
                  </a:lnTo>
                  <a:lnTo>
                    <a:pt x="9756" y="1920"/>
                  </a:lnTo>
                  <a:lnTo>
                    <a:pt x="9227" y="1830"/>
                  </a:lnTo>
                  <a:lnTo>
                    <a:pt x="8675" y="1740"/>
                  </a:lnTo>
                  <a:lnTo>
                    <a:pt x="8110" y="1636"/>
                  </a:lnTo>
                  <a:lnTo>
                    <a:pt x="7523" y="1525"/>
                  </a:lnTo>
                  <a:lnTo>
                    <a:pt x="6935" y="1407"/>
                  </a:lnTo>
                  <a:lnTo>
                    <a:pt x="6324" y="1283"/>
                  </a:lnTo>
                  <a:lnTo>
                    <a:pt x="5713" y="1151"/>
                  </a:lnTo>
                  <a:lnTo>
                    <a:pt x="5160" y="1026"/>
                  </a:lnTo>
                  <a:lnTo>
                    <a:pt x="4596" y="894"/>
                  </a:lnTo>
                  <a:lnTo>
                    <a:pt x="3468" y="617"/>
                  </a:lnTo>
                  <a:lnTo>
                    <a:pt x="2293" y="319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1"/>
            <p:cNvSpPr/>
            <p:nvPr/>
          </p:nvSpPr>
          <p:spPr>
            <a:xfrm>
              <a:off x="-3303248" y="3896431"/>
              <a:ext cx="621115" cy="277627"/>
            </a:xfrm>
            <a:custGeom>
              <a:avLst/>
              <a:gdLst/>
              <a:ahLst/>
              <a:cxnLst/>
              <a:rect l="l" t="t" r="r" b="b"/>
              <a:pathLst>
                <a:path w="13788" h="3855" fill="none" extrusionOk="0">
                  <a:moveTo>
                    <a:pt x="1094" y="0"/>
                  </a:moveTo>
                  <a:lnTo>
                    <a:pt x="1094" y="0"/>
                  </a:lnTo>
                  <a:lnTo>
                    <a:pt x="2293" y="319"/>
                  </a:lnTo>
                  <a:lnTo>
                    <a:pt x="3468" y="617"/>
                  </a:lnTo>
                  <a:lnTo>
                    <a:pt x="4596" y="894"/>
                  </a:lnTo>
                  <a:lnTo>
                    <a:pt x="5160" y="1026"/>
                  </a:lnTo>
                  <a:lnTo>
                    <a:pt x="5713" y="1151"/>
                  </a:lnTo>
                  <a:lnTo>
                    <a:pt x="5713" y="1151"/>
                  </a:lnTo>
                  <a:lnTo>
                    <a:pt x="6324" y="1283"/>
                  </a:lnTo>
                  <a:lnTo>
                    <a:pt x="6935" y="1407"/>
                  </a:lnTo>
                  <a:lnTo>
                    <a:pt x="7523" y="1525"/>
                  </a:lnTo>
                  <a:lnTo>
                    <a:pt x="8110" y="1636"/>
                  </a:lnTo>
                  <a:lnTo>
                    <a:pt x="8675" y="1740"/>
                  </a:lnTo>
                  <a:lnTo>
                    <a:pt x="9227" y="1830"/>
                  </a:lnTo>
                  <a:lnTo>
                    <a:pt x="9756" y="1920"/>
                  </a:lnTo>
                  <a:lnTo>
                    <a:pt x="10273" y="2004"/>
                  </a:lnTo>
                  <a:lnTo>
                    <a:pt x="10778" y="2073"/>
                  </a:lnTo>
                  <a:lnTo>
                    <a:pt x="11260" y="2142"/>
                  </a:lnTo>
                  <a:lnTo>
                    <a:pt x="11730" y="2198"/>
                  </a:lnTo>
                  <a:lnTo>
                    <a:pt x="12177" y="2246"/>
                  </a:lnTo>
                  <a:lnTo>
                    <a:pt x="12612" y="2288"/>
                  </a:lnTo>
                  <a:lnTo>
                    <a:pt x="13023" y="2322"/>
                  </a:lnTo>
                  <a:lnTo>
                    <a:pt x="13423" y="2350"/>
                  </a:lnTo>
                  <a:lnTo>
                    <a:pt x="13787" y="2371"/>
                  </a:lnTo>
                  <a:lnTo>
                    <a:pt x="13305" y="3757"/>
                  </a:lnTo>
                  <a:lnTo>
                    <a:pt x="13305" y="3757"/>
                  </a:lnTo>
                  <a:lnTo>
                    <a:pt x="13305" y="3757"/>
                  </a:lnTo>
                  <a:lnTo>
                    <a:pt x="13270" y="3854"/>
                  </a:lnTo>
                  <a:lnTo>
                    <a:pt x="13270" y="3854"/>
                  </a:lnTo>
                  <a:lnTo>
                    <a:pt x="12894" y="3834"/>
                  </a:lnTo>
                  <a:lnTo>
                    <a:pt x="12506" y="3806"/>
                  </a:lnTo>
                  <a:lnTo>
                    <a:pt x="12095" y="3771"/>
                  </a:lnTo>
                  <a:lnTo>
                    <a:pt x="11660" y="3730"/>
                  </a:lnTo>
                  <a:lnTo>
                    <a:pt x="11213" y="3681"/>
                  </a:lnTo>
                  <a:lnTo>
                    <a:pt x="10743" y="3619"/>
                  </a:lnTo>
                  <a:lnTo>
                    <a:pt x="10249" y="3556"/>
                  </a:lnTo>
                  <a:lnTo>
                    <a:pt x="9756" y="3480"/>
                  </a:lnTo>
                  <a:lnTo>
                    <a:pt x="9239" y="3404"/>
                  </a:lnTo>
                  <a:lnTo>
                    <a:pt x="8698" y="3314"/>
                  </a:lnTo>
                  <a:lnTo>
                    <a:pt x="8146" y="3217"/>
                  </a:lnTo>
                  <a:lnTo>
                    <a:pt x="7582" y="3120"/>
                  </a:lnTo>
                  <a:lnTo>
                    <a:pt x="7006" y="3009"/>
                  </a:lnTo>
                  <a:lnTo>
                    <a:pt x="6406" y="2891"/>
                  </a:lnTo>
                  <a:lnTo>
                    <a:pt x="5807" y="2766"/>
                  </a:lnTo>
                  <a:lnTo>
                    <a:pt x="5184" y="2627"/>
                  </a:lnTo>
                  <a:lnTo>
                    <a:pt x="5184" y="2627"/>
                  </a:lnTo>
                  <a:lnTo>
                    <a:pt x="4573" y="2496"/>
                  </a:lnTo>
                  <a:lnTo>
                    <a:pt x="3950" y="2350"/>
                  </a:lnTo>
                  <a:lnTo>
                    <a:pt x="3315" y="2198"/>
                  </a:lnTo>
                  <a:lnTo>
                    <a:pt x="2681" y="2031"/>
                  </a:lnTo>
                  <a:lnTo>
                    <a:pt x="1364" y="1692"/>
                  </a:lnTo>
                  <a:lnTo>
                    <a:pt x="1" y="1338"/>
                  </a:lnTo>
                  <a:lnTo>
                    <a:pt x="10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1"/>
            <p:cNvSpPr/>
            <p:nvPr/>
          </p:nvSpPr>
          <p:spPr>
            <a:xfrm>
              <a:off x="-3205275" y="3704719"/>
              <a:ext cx="570256" cy="256166"/>
            </a:xfrm>
            <a:custGeom>
              <a:avLst/>
              <a:gdLst/>
              <a:ahLst/>
              <a:cxnLst/>
              <a:rect l="l" t="t" r="r" b="b"/>
              <a:pathLst>
                <a:path w="12659" h="3557" extrusionOk="0">
                  <a:moveTo>
                    <a:pt x="1081" y="0"/>
                  </a:moveTo>
                  <a:lnTo>
                    <a:pt x="0" y="1331"/>
                  </a:lnTo>
                  <a:lnTo>
                    <a:pt x="1046" y="1609"/>
                  </a:lnTo>
                  <a:lnTo>
                    <a:pt x="2080" y="1865"/>
                  </a:lnTo>
                  <a:lnTo>
                    <a:pt x="3079" y="2108"/>
                  </a:lnTo>
                  <a:lnTo>
                    <a:pt x="4055" y="2329"/>
                  </a:lnTo>
                  <a:lnTo>
                    <a:pt x="4678" y="2461"/>
                  </a:lnTo>
                  <a:lnTo>
                    <a:pt x="5277" y="2586"/>
                  </a:lnTo>
                  <a:lnTo>
                    <a:pt x="5877" y="2704"/>
                  </a:lnTo>
                  <a:lnTo>
                    <a:pt x="6453" y="2815"/>
                  </a:lnTo>
                  <a:lnTo>
                    <a:pt x="7017" y="2919"/>
                  </a:lnTo>
                  <a:lnTo>
                    <a:pt x="7569" y="3016"/>
                  </a:lnTo>
                  <a:lnTo>
                    <a:pt x="8110" y="3099"/>
                  </a:lnTo>
                  <a:lnTo>
                    <a:pt x="8627" y="3182"/>
                  </a:lnTo>
                  <a:lnTo>
                    <a:pt x="9120" y="3251"/>
                  </a:lnTo>
                  <a:lnTo>
                    <a:pt x="9614" y="3321"/>
                  </a:lnTo>
                  <a:lnTo>
                    <a:pt x="10084" y="3376"/>
                  </a:lnTo>
                  <a:lnTo>
                    <a:pt x="10531" y="3425"/>
                  </a:lnTo>
                  <a:lnTo>
                    <a:pt x="10966" y="3473"/>
                  </a:lnTo>
                  <a:lnTo>
                    <a:pt x="11377" y="3508"/>
                  </a:lnTo>
                  <a:lnTo>
                    <a:pt x="11765" y="3536"/>
                  </a:lnTo>
                  <a:lnTo>
                    <a:pt x="12141" y="3556"/>
                  </a:lnTo>
                  <a:lnTo>
                    <a:pt x="12176" y="3459"/>
                  </a:lnTo>
                  <a:lnTo>
                    <a:pt x="12658" y="2073"/>
                  </a:lnTo>
                  <a:lnTo>
                    <a:pt x="12294" y="2052"/>
                  </a:lnTo>
                  <a:lnTo>
                    <a:pt x="11894" y="2024"/>
                  </a:lnTo>
                  <a:lnTo>
                    <a:pt x="11483" y="1990"/>
                  </a:lnTo>
                  <a:lnTo>
                    <a:pt x="11048" y="1948"/>
                  </a:lnTo>
                  <a:lnTo>
                    <a:pt x="10601" y="1893"/>
                  </a:lnTo>
                  <a:lnTo>
                    <a:pt x="10131" y="1837"/>
                  </a:lnTo>
                  <a:lnTo>
                    <a:pt x="9649" y="1775"/>
                  </a:lnTo>
                  <a:lnTo>
                    <a:pt x="9144" y="1699"/>
                  </a:lnTo>
                  <a:lnTo>
                    <a:pt x="8627" y="1622"/>
                  </a:lnTo>
                  <a:lnTo>
                    <a:pt x="8098" y="1532"/>
                  </a:lnTo>
                  <a:lnTo>
                    <a:pt x="7546" y="1435"/>
                  </a:lnTo>
                  <a:lnTo>
                    <a:pt x="6981" y="1331"/>
                  </a:lnTo>
                  <a:lnTo>
                    <a:pt x="6394" y="1227"/>
                  </a:lnTo>
                  <a:lnTo>
                    <a:pt x="5806" y="1109"/>
                  </a:lnTo>
                  <a:lnTo>
                    <a:pt x="5195" y="985"/>
                  </a:lnTo>
                  <a:lnTo>
                    <a:pt x="4584" y="846"/>
                  </a:lnTo>
                  <a:lnTo>
                    <a:pt x="3738" y="659"/>
                  </a:lnTo>
                  <a:lnTo>
                    <a:pt x="2868" y="451"/>
                  </a:lnTo>
                  <a:lnTo>
                    <a:pt x="1986" y="229"/>
                  </a:lnTo>
                  <a:lnTo>
                    <a:pt x="1081" y="0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1"/>
            <p:cNvSpPr/>
            <p:nvPr/>
          </p:nvSpPr>
          <p:spPr>
            <a:xfrm>
              <a:off x="-3205275" y="3704719"/>
              <a:ext cx="570256" cy="256166"/>
            </a:xfrm>
            <a:custGeom>
              <a:avLst/>
              <a:gdLst/>
              <a:ahLst/>
              <a:cxnLst/>
              <a:rect l="l" t="t" r="r" b="b"/>
              <a:pathLst>
                <a:path w="12659" h="3557" fill="none" extrusionOk="0">
                  <a:moveTo>
                    <a:pt x="1081" y="0"/>
                  </a:moveTo>
                  <a:lnTo>
                    <a:pt x="1081" y="0"/>
                  </a:lnTo>
                  <a:lnTo>
                    <a:pt x="1986" y="229"/>
                  </a:lnTo>
                  <a:lnTo>
                    <a:pt x="2868" y="451"/>
                  </a:lnTo>
                  <a:lnTo>
                    <a:pt x="3738" y="659"/>
                  </a:lnTo>
                  <a:lnTo>
                    <a:pt x="4584" y="846"/>
                  </a:lnTo>
                  <a:lnTo>
                    <a:pt x="4584" y="846"/>
                  </a:lnTo>
                  <a:lnTo>
                    <a:pt x="5195" y="985"/>
                  </a:lnTo>
                  <a:lnTo>
                    <a:pt x="5806" y="1109"/>
                  </a:lnTo>
                  <a:lnTo>
                    <a:pt x="6394" y="1227"/>
                  </a:lnTo>
                  <a:lnTo>
                    <a:pt x="6981" y="1331"/>
                  </a:lnTo>
                  <a:lnTo>
                    <a:pt x="7546" y="1435"/>
                  </a:lnTo>
                  <a:lnTo>
                    <a:pt x="8098" y="1532"/>
                  </a:lnTo>
                  <a:lnTo>
                    <a:pt x="8627" y="1622"/>
                  </a:lnTo>
                  <a:lnTo>
                    <a:pt x="9144" y="1699"/>
                  </a:lnTo>
                  <a:lnTo>
                    <a:pt x="9649" y="1775"/>
                  </a:lnTo>
                  <a:lnTo>
                    <a:pt x="10131" y="1837"/>
                  </a:lnTo>
                  <a:lnTo>
                    <a:pt x="10601" y="1893"/>
                  </a:lnTo>
                  <a:lnTo>
                    <a:pt x="11048" y="1948"/>
                  </a:lnTo>
                  <a:lnTo>
                    <a:pt x="11483" y="1990"/>
                  </a:lnTo>
                  <a:lnTo>
                    <a:pt x="11894" y="2024"/>
                  </a:lnTo>
                  <a:lnTo>
                    <a:pt x="12294" y="2052"/>
                  </a:lnTo>
                  <a:lnTo>
                    <a:pt x="12658" y="2073"/>
                  </a:lnTo>
                  <a:lnTo>
                    <a:pt x="12176" y="3459"/>
                  </a:lnTo>
                  <a:lnTo>
                    <a:pt x="12176" y="3459"/>
                  </a:lnTo>
                  <a:lnTo>
                    <a:pt x="12176" y="3459"/>
                  </a:lnTo>
                  <a:lnTo>
                    <a:pt x="12141" y="3556"/>
                  </a:lnTo>
                  <a:lnTo>
                    <a:pt x="12141" y="3556"/>
                  </a:lnTo>
                  <a:lnTo>
                    <a:pt x="11765" y="3536"/>
                  </a:lnTo>
                  <a:lnTo>
                    <a:pt x="11377" y="3508"/>
                  </a:lnTo>
                  <a:lnTo>
                    <a:pt x="10966" y="3473"/>
                  </a:lnTo>
                  <a:lnTo>
                    <a:pt x="10531" y="3425"/>
                  </a:lnTo>
                  <a:lnTo>
                    <a:pt x="10084" y="3376"/>
                  </a:lnTo>
                  <a:lnTo>
                    <a:pt x="9614" y="3321"/>
                  </a:lnTo>
                  <a:lnTo>
                    <a:pt x="9120" y="3251"/>
                  </a:lnTo>
                  <a:lnTo>
                    <a:pt x="8627" y="3182"/>
                  </a:lnTo>
                  <a:lnTo>
                    <a:pt x="8110" y="3099"/>
                  </a:lnTo>
                  <a:lnTo>
                    <a:pt x="7569" y="3016"/>
                  </a:lnTo>
                  <a:lnTo>
                    <a:pt x="7017" y="2919"/>
                  </a:lnTo>
                  <a:lnTo>
                    <a:pt x="6453" y="2815"/>
                  </a:lnTo>
                  <a:lnTo>
                    <a:pt x="5877" y="2704"/>
                  </a:lnTo>
                  <a:lnTo>
                    <a:pt x="5277" y="2586"/>
                  </a:lnTo>
                  <a:lnTo>
                    <a:pt x="4678" y="2461"/>
                  </a:lnTo>
                  <a:lnTo>
                    <a:pt x="4055" y="2329"/>
                  </a:lnTo>
                  <a:lnTo>
                    <a:pt x="4055" y="2329"/>
                  </a:lnTo>
                  <a:lnTo>
                    <a:pt x="3079" y="2108"/>
                  </a:lnTo>
                  <a:lnTo>
                    <a:pt x="2080" y="1865"/>
                  </a:lnTo>
                  <a:lnTo>
                    <a:pt x="1046" y="1609"/>
                  </a:lnTo>
                  <a:lnTo>
                    <a:pt x="0" y="1331"/>
                  </a:lnTo>
                  <a:lnTo>
                    <a:pt x="10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1"/>
            <p:cNvSpPr/>
            <p:nvPr/>
          </p:nvSpPr>
          <p:spPr>
            <a:xfrm>
              <a:off x="-3107346" y="3511998"/>
              <a:ext cx="519443" cy="235209"/>
            </a:xfrm>
            <a:custGeom>
              <a:avLst/>
              <a:gdLst/>
              <a:ahLst/>
              <a:cxnLst/>
              <a:rect l="l" t="t" r="r" b="b"/>
              <a:pathLst>
                <a:path w="11531" h="3266" extrusionOk="0">
                  <a:moveTo>
                    <a:pt x="1082" y="1"/>
                  </a:moveTo>
                  <a:lnTo>
                    <a:pt x="0" y="1339"/>
                  </a:lnTo>
                  <a:lnTo>
                    <a:pt x="753" y="1533"/>
                  </a:lnTo>
                  <a:lnTo>
                    <a:pt x="1493" y="1713"/>
                  </a:lnTo>
                  <a:lnTo>
                    <a:pt x="2210" y="1879"/>
                  </a:lnTo>
                  <a:lnTo>
                    <a:pt x="2927" y="2046"/>
                  </a:lnTo>
                  <a:lnTo>
                    <a:pt x="3550" y="2177"/>
                  </a:lnTo>
                  <a:lnTo>
                    <a:pt x="4149" y="2302"/>
                  </a:lnTo>
                  <a:lnTo>
                    <a:pt x="4749" y="2420"/>
                  </a:lnTo>
                  <a:lnTo>
                    <a:pt x="5325" y="2531"/>
                  </a:lnTo>
                  <a:lnTo>
                    <a:pt x="5889" y="2635"/>
                  </a:lnTo>
                  <a:lnTo>
                    <a:pt x="6441" y="2725"/>
                  </a:lnTo>
                  <a:lnTo>
                    <a:pt x="6982" y="2815"/>
                  </a:lnTo>
                  <a:lnTo>
                    <a:pt x="7499" y="2898"/>
                  </a:lnTo>
                  <a:lnTo>
                    <a:pt x="7993" y="2968"/>
                  </a:lnTo>
                  <a:lnTo>
                    <a:pt x="8486" y="3030"/>
                  </a:lnTo>
                  <a:lnTo>
                    <a:pt x="8944" y="3092"/>
                  </a:lnTo>
                  <a:lnTo>
                    <a:pt x="9403" y="3141"/>
                  </a:lnTo>
                  <a:lnTo>
                    <a:pt x="9838" y="3182"/>
                  </a:lnTo>
                  <a:lnTo>
                    <a:pt x="10249" y="3217"/>
                  </a:lnTo>
                  <a:lnTo>
                    <a:pt x="10637" y="3245"/>
                  </a:lnTo>
                  <a:lnTo>
                    <a:pt x="11013" y="3266"/>
                  </a:lnTo>
                  <a:lnTo>
                    <a:pt x="11048" y="3169"/>
                  </a:lnTo>
                  <a:lnTo>
                    <a:pt x="11530" y="1789"/>
                  </a:lnTo>
                  <a:lnTo>
                    <a:pt x="11166" y="1768"/>
                  </a:lnTo>
                  <a:lnTo>
                    <a:pt x="10766" y="1741"/>
                  </a:lnTo>
                  <a:lnTo>
                    <a:pt x="10355" y="1699"/>
                  </a:lnTo>
                  <a:lnTo>
                    <a:pt x="9920" y="1657"/>
                  </a:lnTo>
                  <a:lnTo>
                    <a:pt x="9473" y="1609"/>
                  </a:lnTo>
                  <a:lnTo>
                    <a:pt x="9003" y="1553"/>
                  </a:lnTo>
                  <a:lnTo>
                    <a:pt x="8521" y="1484"/>
                  </a:lnTo>
                  <a:lnTo>
                    <a:pt x="8016" y="1415"/>
                  </a:lnTo>
                  <a:lnTo>
                    <a:pt x="7499" y="1332"/>
                  </a:lnTo>
                  <a:lnTo>
                    <a:pt x="6970" y="1248"/>
                  </a:lnTo>
                  <a:lnTo>
                    <a:pt x="6418" y="1151"/>
                  </a:lnTo>
                  <a:lnTo>
                    <a:pt x="5853" y="1047"/>
                  </a:lnTo>
                  <a:lnTo>
                    <a:pt x="5266" y="937"/>
                  </a:lnTo>
                  <a:lnTo>
                    <a:pt x="4678" y="819"/>
                  </a:lnTo>
                  <a:lnTo>
                    <a:pt x="4067" y="694"/>
                  </a:lnTo>
                  <a:lnTo>
                    <a:pt x="3456" y="562"/>
                  </a:lnTo>
                  <a:lnTo>
                    <a:pt x="2868" y="431"/>
                  </a:lnTo>
                  <a:lnTo>
                    <a:pt x="2281" y="29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1"/>
            <p:cNvSpPr/>
            <p:nvPr/>
          </p:nvSpPr>
          <p:spPr>
            <a:xfrm>
              <a:off x="-3107346" y="3511998"/>
              <a:ext cx="519443" cy="235209"/>
            </a:xfrm>
            <a:custGeom>
              <a:avLst/>
              <a:gdLst/>
              <a:ahLst/>
              <a:cxnLst/>
              <a:rect l="l" t="t" r="r" b="b"/>
              <a:pathLst>
                <a:path w="11531" h="3266" fill="none" extrusionOk="0">
                  <a:moveTo>
                    <a:pt x="1082" y="1"/>
                  </a:moveTo>
                  <a:lnTo>
                    <a:pt x="1082" y="1"/>
                  </a:lnTo>
                  <a:lnTo>
                    <a:pt x="2281" y="292"/>
                  </a:lnTo>
                  <a:lnTo>
                    <a:pt x="2868" y="431"/>
                  </a:lnTo>
                  <a:lnTo>
                    <a:pt x="3456" y="562"/>
                  </a:lnTo>
                  <a:lnTo>
                    <a:pt x="3456" y="562"/>
                  </a:lnTo>
                  <a:lnTo>
                    <a:pt x="4067" y="694"/>
                  </a:lnTo>
                  <a:lnTo>
                    <a:pt x="4678" y="819"/>
                  </a:lnTo>
                  <a:lnTo>
                    <a:pt x="5266" y="937"/>
                  </a:lnTo>
                  <a:lnTo>
                    <a:pt x="5853" y="1047"/>
                  </a:lnTo>
                  <a:lnTo>
                    <a:pt x="6418" y="1151"/>
                  </a:lnTo>
                  <a:lnTo>
                    <a:pt x="6970" y="1248"/>
                  </a:lnTo>
                  <a:lnTo>
                    <a:pt x="7499" y="1332"/>
                  </a:lnTo>
                  <a:lnTo>
                    <a:pt x="8016" y="1415"/>
                  </a:lnTo>
                  <a:lnTo>
                    <a:pt x="8521" y="1484"/>
                  </a:lnTo>
                  <a:lnTo>
                    <a:pt x="9003" y="1553"/>
                  </a:lnTo>
                  <a:lnTo>
                    <a:pt x="9473" y="1609"/>
                  </a:lnTo>
                  <a:lnTo>
                    <a:pt x="9920" y="1657"/>
                  </a:lnTo>
                  <a:lnTo>
                    <a:pt x="10355" y="1699"/>
                  </a:lnTo>
                  <a:lnTo>
                    <a:pt x="10766" y="1741"/>
                  </a:lnTo>
                  <a:lnTo>
                    <a:pt x="11166" y="1768"/>
                  </a:lnTo>
                  <a:lnTo>
                    <a:pt x="11530" y="1789"/>
                  </a:lnTo>
                  <a:lnTo>
                    <a:pt x="11048" y="3169"/>
                  </a:lnTo>
                  <a:lnTo>
                    <a:pt x="11048" y="3169"/>
                  </a:lnTo>
                  <a:lnTo>
                    <a:pt x="11048" y="3169"/>
                  </a:lnTo>
                  <a:lnTo>
                    <a:pt x="11013" y="3266"/>
                  </a:lnTo>
                  <a:lnTo>
                    <a:pt x="11013" y="3266"/>
                  </a:lnTo>
                  <a:lnTo>
                    <a:pt x="10637" y="3245"/>
                  </a:lnTo>
                  <a:lnTo>
                    <a:pt x="10249" y="3217"/>
                  </a:lnTo>
                  <a:lnTo>
                    <a:pt x="9838" y="3182"/>
                  </a:lnTo>
                  <a:lnTo>
                    <a:pt x="9403" y="3141"/>
                  </a:lnTo>
                  <a:lnTo>
                    <a:pt x="8944" y="3092"/>
                  </a:lnTo>
                  <a:lnTo>
                    <a:pt x="8486" y="3030"/>
                  </a:lnTo>
                  <a:lnTo>
                    <a:pt x="7993" y="2968"/>
                  </a:lnTo>
                  <a:lnTo>
                    <a:pt x="7499" y="2898"/>
                  </a:lnTo>
                  <a:lnTo>
                    <a:pt x="6982" y="2815"/>
                  </a:lnTo>
                  <a:lnTo>
                    <a:pt x="6441" y="2725"/>
                  </a:lnTo>
                  <a:lnTo>
                    <a:pt x="5889" y="2635"/>
                  </a:lnTo>
                  <a:lnTo>
                    <a:pt x="5325" y="2531"/>
                  </a:lnTo>
                  <a:lnTo>
                    <a:pt x="4749" y="2420"/>
                  </a:lnTo>
                  <a:lnTo>
                    <a:pt x="4149" y="2302"/>
                  </a:lnTo>
                  <a:lnTo>
                    <a:pt x="3550" y="2177"/>
                  </a:lnTo>
                  <a:lnTo>
                    <a:pt x="2927" y="2046"/>
                  </a:lnTo>
                  <a:lnTo>
                    <a:pt x="2927" y="2046"/>
                  </a:lnTo>
                  <a:lnTo>
                    <a:pt x="2210" y="1879"/>
                  </a:lnTo>
                  <a:lnTo>
                    <a:pt x="1493" y="1713"/>
                  </a:lnTo>
                  <a:lnTo>
                    <a:pt x="753" y="1533"/>
                  </a:lnTo>
                  <a:lnTo>
                    <a:pt x="0" y="1339"/>
                  </a:lnTo>
                  <a:lnTo>
                    <a:pt x="108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1"/>
            <p:cNvSpPr/>
            <p:nvPr/>
          </p:nvSpPr>
          <p:spPr>
            <a:xfrm>
              <a:off x="-3009418" y="3318845"/>
              <a:ext cx="468629" cy="215188"/>
            </a:xfrm>
            <a:custGeom>
              <a:avLst/>
              <a:gdLst/>
              <a:ahLst/>
              <a:cxnLst/>
              <a:rect l="l" t="t" r="r" b="b"/>
              <a:pathLst>
                <a:path w="10403" h="2988" extrusionOk="0">
                  <a:moveTo>
                    <a:pt x="1094" y="0"/>
                  </a:moveTo>
                  <a:lnTo>
                    <a:pt x="1" y="1345"/>
                  </a:lnTo>
                  <a:lnTo>
                    <a:pt x="906" y="1560"/>
                  </a:lnTo>
                  <a:lnTo>
                    <a:pt x="1799" y="1761"/>
                  </a:lnTo>
                  <a:lnTo>
                    <a:pt x="2422" y="1893"/>
                  </a:lnTo>
                  <a:lnTo>
                    <a:pt x="3021" y="2017"/>
                  </a:lnTo>
                  <a:lnTo>
                    <a:pt x="3621" y="2135"/>
                  </a:lnTo>
                  <a:lnTo>
                    <a:pt x="4197" y="2246"/>
                  </a:lnTo>
                  <a:lnTo>
                    <a:pt x="4761" y="2350"/>
                  </a:lnTo>
                  <a:lnTo>
                    <a:pt x="5313" y="2447"/>
                  </a:lnTo>
                  <a:lnTo>
                    <a:pt x="5842" y="2537"/>
                  </a:lnTo>
                  <a:lnTo>
                    <a:pt x="6371" y="2613"/>
                  </a:lnTo>
                  <a:lnTo>
                    <a:pt x="6865" y="2690"/>
                  </a:lnTo>
                  <a:lnTo>
                    <a:pt x="7358" y="2752"/>
                  </a:lnTo>
                  <a:lnTo>
                    <a:pt x="7817" y="2808"/>
                  </a:lnTo>
                  <a:lnTo>
                    <a:pt x="8275" y="2863"/>
                  </a:lnTo>
                  <a:lnTo>
                    <a:pt x="8698" y="2905"/>
                  </a:lnTo>
                  <a:lnTo>
                    <a:pt x="9121" y="2939"/>
                  </a:lnTo>
                  <a:lnTo>
                    <a:pt x="9509" y="2967"/>
                  </a:lnTo>
                  <a:lnTo>
                    <a:pt x="9885" y="2988"/>
                  </a:lnTo>
                  <a:lnTo>
                    <a:pt x="10402" y="1504"/>
                  </a:lnTo>
                  <a:lnTo>
                    <a:pt x="10038" y="1484"/>
                  </a:lnTo>
                  <a:lnTo>
                    <a:pt x="9638" y="1456"/>
                  </a:lnTo>
                  <a:lnTo>
                    <a:pt x="9227" y="1421"/>
                  </a:lnTo>
                  <a:lnTo>
                    <a:pt x="8792" y="1380"/>
                  </a:lnTo>
                  <a:lnTo>
                    <a:pt x="8345" y="1331"/>
                  </a:lnTo>
                  <a:lnTo>
                    <a:pt x="7875" y="1269"/>
                  </a:lnTo>
                  <a:lnTo>
                    <a:pt x="7393" y="1206"/>
                  </a:lnTo>
                  <a:lnTo>
                    <a:pt x="6888" y="1130"/>
                  </a:lnTo>
                  <a:lnTo>
                    <a:pt x="6371" y="1054"/>
                  </a:lnTo>
                  <a:lnTo>
                    <a:pt x="5830" y="964"/>
                  </a:lnTo>
                  <a:lnTo>
                    <a:pt x="5290" y="867"/>
                  </a:lnTo>
                  <a:lnTo>
                    <a:pt x="4725" y="770"/>
                  </a:lnTo>
                  <a:lnTo>
                    <a:pt x="4138" y="659"/>
                  </a:lnTo>
                  <a:lnTo>
                    <a:pt x="3550" y="541"/>
                  </a:lnTo>
                  <a:lnTo>
                    <a:pt x="2939" y="416"/>
                  </a:lnTo>
                  <a:lnTo>
                    <a:pt x="2328" y="277"/>
                  </a:lnTo>
                  <a:lnTo>
                    <a:pt x="1717" y="146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1"/>
            <p:cNvSpPr/>
            <p:nvPr/>
          </p:nvSpPr>
          <p:spPr>
            <a:xfrm>
              <a:off x="-3009418" y="3318845"/>
              <a:ext cx="468629" cy="215188"/>
            </a:xfrm>
            <a:custGeom>
              <a:avLst/>
              <a:gdLst/>
              <a:ahLst/>
              <a:cxnLst/>
              <a:rect l="l" t="t" r="r" b="b"/>
              <a:pathLst>
                <a:path w="10403" h="2988" fill="none" extrusionOk="0">
                  <a:moveTo>
                    <a:pt x="1094" y="0"/>
                  </a:moveTo>
                  <a:lnTo>
                    <a:pt x="1094" y="0"/>
                  </a:lnTo>
                  <a:lnTo>
                    <a:pt x="1717" y="146"/>
                  </a:lnTo>
                  <a:lnTo>
                    <a:pt x="2328" y="277"/>
                  </a:lnTo>
                  <a:lnTo>
                    <a:pt x="2328" y="277"/>
                  </a:lnTo>
                  <a:lnTo>
                    <a:pt x="2939" y="416"/>
                  </a:lnTo>
                  <a:lnTo>
                    <a:pt x="3550" y="541"/>
                  </a:lnTo>
                  <a:lnTo>
                    <a:pt x="4138" y="659"/>
                  </a:lnTo>
                  <a:lnTo>
                    <a:pt x="4725" y="770"/>
                  </a:lnTo>
                  <a:lnTo>
                    <a:pt x="5290" y="867"/>
                  </a:lnTo>
                  <a:lnTo>
                    <a:pt x="5830" y="964"/>
                  </a:lnTo>
                  <a:lnTo>
                    <a:pt x="6371" y="1054"/>
                  </a:lnTo>
                  <a:lnTo>
                    <a:pt x="6888" y="1130"/>
                  </a:lnTo>
                  <a:lnTo>
                    <a:pt x="7393" y="1206"/>
                  </a:lnTo>
                  <a:lnTo>
                    <a:pt x="7875" y="1269"/>
                  </a:lnTo>
                  <a:lnTo>
                    <a:pt x="8345" y="1331"/>
                  </a:lnTo>
                  <a:lnTo>
                    <a:pt x="8792" y="1380"/>
                  </a:lnTo>
                  <a:lnTo>
                    <a:pt x="9227" y="1421"/>
                  </a:lnTo>
                  <a:lnTo>
                    <a:pt x="9638" y="1456"/>
                  </a:lnTo>
                  <a:lnTo>
                    <a:pt x="10038" y="1484"/>
                  </a:lnTo>
                  <a:lnTo>
                    <a:pt x="10402" y="1504"/>
                  </a:lnTo>
                  <a:lnTo>
                    <a:pt x="9885" y="2988"/>
                  </a:lnTo>
                  <a:lnTo>
                    <a:pt x="9885" y="2988"/>
                  </a:lnTo>
                  <a:lnTo>
                    <a:pt x="9509" y="2967"/>
                  </a:lnTo>
                  <a:lnTo>
                    <a:pt x="9121" y="2939"/>
                  </a:lnTo>
                  <a:lnTo>
                    <a:pt x="8698" y="2905"/>
                  </a:lnTo>
                  <a:lnTo>
                    <a:pt x="8275" y="2863"/>
                  </a:lnTo>
                  <a:lnTo>
                    <a:pt x="7817" y="2808"/>
                  </a:lnTo>
                  <a:lnTo>
                    <a:pt x="7358" y="2752"/>
                  </a:lnTo>
                  <a:lnTo>
                    <a:pt x="6865" y="2690"/>
                  </a:lnTo>
                  <a:lnTo>
                    <a:pt x="6371" y="2613"/>
                  </a:lnTo>
                  <a:lnTo>
                    <a:pt x="5842" y="2537"/>
                  </a:lnTo>
                  <a:lnTo>
                    <a:pt x="5313" y="2447"/>
                  </a:lnTo>
                  <a:lnTo>
                    <a:pt x="4761" y="2350"/>
                  </a:lnTo>
                  <a:lnTo>
                    <a:pt x="4197" y="2246"/>
                  </a:lnTo>
                  <a:lnTo>
                    <a:pt x="3621" y="2135"/>
                  </a:lnTo>
                  <a:lnTo>
                    <a:pt x="3021" y="2017"/>
                  </a:lnTo>
                  <a:lnTo>
                    <a:pt x="2422" y="1893"/>
                  </a:lnTo>
                  <a:lnTo>
                    <a:pt x="1799" y="1761"/>
                  </a:lnTo>
                  <a:lnTo>
                    <a:pt x="1799" y="1761"/>
                  </a:lnTo>
                  <a:lnTo>
                    <a:pt x="906" y="1560"/>
                  </a:lnTo>
                  <a:lnTo>
                    <a:pt x="1" y="1345"/>
                  </a:lnTo>
                  <a:lnTo>
                    <a:pt x="10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1"/>
            <p:cNvSpPr/>
            <p:nvPr/>
          </p:nvSpPr>
          <p:spPr>
            <a:xfrm>
              <a:off x="-2910949" y="3124612"/>
              <a:ext cx="417275" cy="195744"/>
            </a:xfrm>
            <a:custGeom>
              <a:avLst/>
              <a:gdLst/>
              <a:ahLst/>
              <a:cxnLst/>
              <a:rect l="l" t="t" r="r" b="b"/>
              <a:pathLst>
                <a:path w="9263" h="2718" extrusionOk="0">
                  <a:moveTo>
                    <a:pt x="1106" y="1"/>
                  </a:moveTo>
                  <a:lnTo>
                    <a:pt x="1" y="1352"/>
                  </a:lnTo>
                  <a:lnTo>
                    <a:pt x="659" y="1498"/>
                  </a:lnTo>
                  <a:lnTo>
                    <a:pt x="1282" y="1630"/>
                  </a:lnTo>
                  <a:lnTo>
                    <a:pt x="1881" y="1754"/>
                  </a:lnTo>
                  <a:lnTo>
                    <a:pt x="2481" y="1872"/>
                  </a:lnTo>
                  <a:lnTo>
                    <a:pt x="3057" y="1983"/>
                  </a:lnTo>
                  <a:lnTo>
                    <a:pt x="3621" y="2087"/>
                  </a:lnTo>
                  <a:lnTo>
                    <a:pt x="4173" y="2177"/>
                  </a:lnTo>
                  <a:lnTo>
                    <a:pt x="4702" y="2267"/>
                  </a:lnTo>
                  <a:lnTo>
                    <a:pt x="5231" y="2351"/>
                  </a:lnTo>
                  <a:lnTo>
                    <a:pt x="5725" y="2420"/>
                  </a:lnTo>
                  <a:lnTo>
                    <a:pt x="6218" y="2489"/>
                  </a:lnTo>
                  <a:lnTo>
                    <a:pt x="6677" y="2545"/>
                  </a:lnTo>
                  <a:lnTo>
                    <a:pt x="7135" y="2593"/>
                  </a:lnTo>
                  <a:lnTo>
                    <a:pt x="7558" y="2635"/>
                  </a:lnTo>
                  <a:lnTo>
                    <a:pt x="7981" y="2669"/>
                  </a:lnTo>
                  <a:lnTo>
                    <a:pt x="8369" y="2697"/>
                  </a:lnTo>
                  <a:lnTo>
                    <a:pt x="8745" y="2718"/>
                  </a:lnTo>
                  <a:lnTo>
                    <a:pt x="9262" y="1241"/>
                  </a:lnTo>
                  <a:lnTo>
                    <a:pt x="8898" y="1221"/>
                  </a:lnTo>
                  <a:lnTo>
                    <a:pt x="8498" y="1193"/>
                  </a:lnTo>
                  <a:lnTo>
                    <a:pt x="8087" y="1158"/>
                  </a:lnTo>
                  <a:lnTo>
                    <a:pt x="7652" y="1110"/>
                  </a:lnTo>
                  <a:lnTo>
                    <a:pt x="7205" y="1061"/>
                  </a:lnTo>
                  <a:lnTo>
                    <a:pt x="6735" y="1006"/>
                  </a:lnTo>
                  <a:lnTo>
                    <a:pt x="6253" y="936"/>
                  </a:lnTo>
                  <a:lnTo>
                    <a:pt x="5748" y="867"/>
                  </a:lnTo>
                  <a:lnTo>
                    <a:pt x="5231" y="784"/>
                  </a:lnTo>
                  <a:lnTo>
                    <a:pt x="4690" y="701"/>
                  </a:lnTo>
                  <a:lnTo>
                    <a:pt x="4150" y="604"/>
                  </a:lnTo>
                  <a:lnTo>
                    <a:pt x="3585" y="500"/>
                  </a:lnTo>
                  <a:lnTo>
                    <a:pt x="2998" y="389"/>
                  </a:lnTo>
                  <a:lnTo>
                    <a:pt x="2410" y="271"/>
                  </a:lnTo>
                  <a:lnTo>
                    <a:pt x="1799" y="146"/>
                  </a:lnTo>
                  <a:lnTo>
                    <a:pt x="1176" y="15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1"/>
            <p:cNvSpPr/>
            <p:nvPr/>
          </p:nvSpPr>
          <p:spPr>
            <a:xfrm>
              <a:off x="-2910949" y="3124612"/>
              <a:ext cx="417275" cy="195744"/>
            </a:xfrm>
            <a:custGeom>
              <a:avLst/>
              <a:gdLst/>
              <a:ahLst/>
              <a:cxnLst/>
              <a:rect l="l" t="t" r="r" b="b"/>
              <a:pathLst>
                <a:path w="9263" h="2718" fill="none" extrusionOk="0">
                  <a:moveTo>
                    <a:pt x="1106" y="1"/>
                  </a:moveTo>
                  <a:lnTo>
                    <a:pt x="1106" y="1"/>
                  </a:lnTo>
                  <a:lnTo>
                    <a:pt x="1176" y="15"/>
                  </a:lnTo>
                  <a:lnTo>
                    <a:pt x="1176" y="15"/>
                  </a:lnTo>
                  <a:lnTo>
                    <a:pt x="1799" y="146"/>
                  </a:lnTo>
                  <a:lnTo>
                    <a:pt x="2410" y="271"/>
                  </a:lnTo>
                  <a:lnTo>
                    <a:pt x="2998" y="389"/>
                  </a:lnTo>
                  <a:lnTo>
                    <a:pt x="3585" y="500"/>
                  </a:lnTo>
                  <a:lnTo>
                    <a:pt x="4150" y="604"/>
                  </a:lnTo>
                  <a:lnTo>
                    <a:pt x="4690" y="701"/>
                  </a:lnTo>
                  <a:lnTo>
                    <a:pt x="5231" y="784"/>
                  </a:lnTo>
                  <a:lnTo>
                    <a:pt x="5748" y="867"/>
                  </a:lnTo>
                  <a:lnTo>
                    <a:pt x="6253" y="936"/>
                  </a:lnTo>
                  <a:lnTo>
                    <a:pt x="6735" y="1006"/>
                  </a:lnTo>
                  <a:lnTo>
                    <a:pt x="7205" y="1061"/>
                  </a:lnTo>
                  <a:lnTo>
                    <a:pt x="7652" y="1110"/>
                  </a:lnTo>
                  <a:lnTo>
                    <a:pt x="8087" y="1158"/>
                  </a:lnTo>
                  <a:lnTo>
                    <a:pt x="8498" y="1193"/>
                  </a:lnTo>
                  <a:lnTo>
                    <a:pt x="8898" y="1221"/>
                  </a:lnTo>
                  <a:lnTo>
                    <a:pt x="9262" y="1241"/>
                  </a:lnTo>
                  <a:lnTo>
                    <a:pt x="8745" y="2718"/>
                  </a:lnTo>
                  <a:lnTo>
                    <a:pt x="8745" y="2718"/>
                  </a:lnTo>
                  <a:lnTo>
                    <a:pt x="8369" y="2697"/>
                  </a:lnTo>
                  <a:lnTo>
                    <a:pt x="7981" y="2669"/>
                  </a:lnTo>
                  <a:lnTo>
                    <a:pt x="7558" y="2635"/>
                  </a:lnTo>
                  <a:lnTo>
                    <a:pt x="7135" y="2593"/>
                  </a:lnTo>
                  <a:lnTo>
                    <a:pt x="6677" y="2545"/>
                  </a:lnTo>
                  <a:lnTo>
                    <a:pt x="6218" y="2489"/>
                  </a:lnTo>
                  <a:lnTo>
                    <a:pt x="5725" y="2420"/>
                  </a:lnTo>
                  <a:lnTo>
                    <a:pt x="5231" y="2351"/>
                  </a:lnTo>
                  <a:lnTo>
                    <a:pt x="4702" y="2267"/>
                  </a:lnTo>
                  <a:lnTo>
                    <a:pt x="4173" y="2177"/>
                  </a:lnTo>
                  <a:lnTo>
                    <a:pt x="3621" y="2087"/>
                  </a:lnTo>
                  <a:lnTo>
                    <a:pt x="3057" y="1983"/>
                  </a:lnTo>
                  <a:lnTo>
                    <a:pt x="2481" y="1872"/>
                  </a:lnTo>
                  <a:lnTo>
                    <a:pt x="1881" y="1754"/>
                  </a:lnTo>
                  <a:lnTo>
                    <a:pt x="1282" y="1630"/>
                  </a:lnTo>
                  <a:lnTo>
                    <a:pt x="659" y="1498"/>
                  </a:lnTo>
                  <a:lnTo>
                    <a:pt x="659" y="1498"/>
                  </a:lnTo>
                  <a:lnTo>
                    <a:pt x="1" y="1352"/>
                  </a:lnTo>
                  <a:lnTo>
                    <a:pt x="11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1"/>
            <p:cNvSpPr/>
            <p:nvPr/>
          </p:nvSpPr>
          <p:spPr>
            <a:xfrm>
              <a:off x="-2429144" y="2887025"/>
              <a:ext cx="7973" cy="36009"/>
            </a:xfrm>
            <a:custGeom>
              <a:avLst/>
              <a:gdLst/>
              <a:ahLst/>
              <a:cxnLst/>
              <a:rect l="l" t="t" r="r" b="b"/>
              <a:pathLst>
                <a:path w="177" h="500" extrusionOk="0">
                  <a:moveTo>
                    <a:pt x="176" y="0"/>
                  </a:moveTo>
                  <a:lnTo>
                    <a:pt x="82" y="132"/>
                  </a:lnTo>
                  <a:lnTo>
                    <a:pt x="24" y="264"/>
                  </a:lnTo>
                  <a:lnTo>
                    <a:pt x="0" y="381"/>
                  </a:lnTo>
                  <a:lnTo>
                    <a:pt x="0" y="499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350A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1"/>
            <p:cNvSpPr/>
            <p:nvPr/>
          </p:nvSpPr>
          <p:spPr>
            <a:xfrm>
              <a:off x="-2735677" y="2922962"/>
              <a:ext cx="396598" cy="1536637"/>
            </a:xfrm>
            <a:custGeom>
              <a:avLst/>
              <a:gdLst/>
              <a:ahLst/>
              <a:cxnLst/>
              <a:rect l="l" t="t" r="r" b="b"/>
              <a:pathLst>
                <a:path w="8804" h="21337" extrusionOk="0">
                  <a:moveTo>
                    <a:pt x="6805" y="0"/>
                  </a:moveTo>
                  <a:lnTo>
                    <a:pt x="176" y="18758"/>
                  </a:lnTo>
                  <a:lnTo>
                    <a:pt x="106" y="18876"/>
                  </a:lnTo>
                  <a:lnTo>
                    <a:pt x="47" y="18986"/>
                  </a:lnTo>
                  <a:lnTo>
                    <a:pt x="12" y="19097"/>
                  </a:lnTo>
                  <a:lnTo>
                    <a:pt x="0" y="19201"/>
                  </a:lnTo>
                  <a:lnTo>
                    <a:pt x="12" y="19298"/>
                  </a:lnTo>
                  <a:lnTo>
                    <a:pt x="24" y="19395"/>
                  </a:lnTo>
                  <a:lnTo>
                    <a:pt x="59" y="19486"/>
                  </a:lnTo>
                  <a:lnTo>
                    <a:pt x="118" y="19576"/>
                  </a:lnTo>
                  <a:lnTo>
                    <a:pt x="176" y="19666"/>
                  </a:lnTo>
                  <a:lnTo>
                    <a:pt x="247" y="19749"/>
                  </a:lnTo>
                  <a:lnTo>
                    <a:pt x="341" y="19832"/>
                  </a:lnTo>
                  <a:lnTo>
                    <a:pt x="423" y="19908"/>
                  </a:lnTo>
                  <a:lnTo>
                    <a:pt x="635" y="20061"/>
                  </a:lnTo>
                  <a:lnTo>
                    <a:pt x="858" y="20206"/>
                  </a:lnTo>
                  <a:lnTo>
                    <a:pt x="1316" y="20484"/>
                  </a:lnTo>
                  <a:lnTo>
                    <a:pt x="1528" y="20615"/>
                  </a:lnTo>
                  <a:lnTo>
                    <a:pt x="1716" y="20754"/>
                  </a:lnTo>
                  <a:lnTo>
                    <a:pt x="1798" y="20823"/>
                  </a:lnTo>
                  <a:lnTo>
                    <a:pt x="1869" y="20893"/>
                  </a:lnTo>
                  <a:lnTo>
                    <a:pt x="1928" y="20962"/>
                  </a:lnTo>
                  <a:lnTo>
                    <a:pt x="1963" y="21031"/>
                  </a:lnTo>
                  <a:lnTo>
                    <a:pt x="1998" y="21108"/>
                  </a:lnTo>
                  <a:lnTo>
                    <a:pt x="2010" y="21184"/>
                  </a:lnTo>
                  <a:lnTo>
                    <a:pt x="2010" y="21260"/>
                  </a:lnTo>
                  <a:lnTo>
                    <a:pt x="1986" y="21336"/>
                  </a:lnTo>
                  <a:lnTo>
                    <a:pt x="8780" y="2080"/>
                  </a:lnTo>
                  <a:lnTo>
                    <a:pt x="8803" y="2010"/>
                  </a:lnTo>
                  <a:lnTo>
                    <a:pt x="8803" y="1941"/>
                  </a:lnTo>
                  <a:lnTo>
                    <a:pt x="8803" y="1879"/>
                  </a:lnTo>
                  <a:lnTo>
                    <a:pt x="8780" y="1816"/>
                  </a:lnTo>
                  <a:lnTo>
                    <a:pt x="8756" y="1754"/>
                  </a:lnTo>
                  <a:lnTo>
                    <a:pt x="8709" y="1692"/>
                  </a:lnTo>
                  <a:lnTo>
                    <a:pt x="8662" y="1629"/>
                  </a:lnTo>
                  <a:lnTo>
                    <a:pt x="8603" y="1574"/>
                  </a:lnTo>
                  <a:lnTo>
                    <a:pt x="8462" y="1456"/>
                  </a:lnTo>
                  <a:lnTo>
                    <a:pt x="8298" y="1338"/>
                  </a:lnTo>
                  <a:lnTo>
                    <a:pt x="8121" y="1227"/>
                  </a:lnTo>
                  <a:lnTo>
                    <a:pt x="7922" y="1109"/>
                  </a:lnTo>
                  <a:lnTo>
                    <a:pt x="7722" y="991"/>
                  </a:lnTo>
                  <a:lnTo>
                    <a:pt x="7534" y="867"/>
                  </a:lnTo>
                  <a:lnTo>
                    <a:pt x="7346" y="742"/>
                  </a:lnTo>
                  <a:lnTo>
                    <a:pt x="7169" y="610"/>
                  </a:lnTo>
                  <a:lnTo>
                    <a:pt x="7099" y="541"/>
                  </a:lnTo>
                  <a:lnTo>
                    <a:pt x="7028" y="472"/>
                  </a:lnTo>
                  <a:lnTo>
                    <a:pt x="6970" y="395"/>
                  </a:lnTo>
                  <a:lnTo>
                    <a:pt x="6911" y="326"/>
                  </a:lnTo>
                  <a:lnTo>
                    <a:pt x="6864" y="250"/>
                  </a:lnTo>
                  <a:lnTo>
                    <a:pt x="6840" y="167"/>
                  </a:lnTo>
                  <a:lnTo>
                    <a:pt x="6817" y="90"/>
                  </a:lnTo>
                  <a:lnTo>
                    <a:pt x="68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1"/>
            <p:cNvSpPr/>
            <p:nvPr/>
          </p:nvSpPr>
          <p:spPr>
            <a:xfrm>
              <a:off x="-2727749" y="2856057"/>
              <a:ext cx="1630179" cy="1533613"/>
            </a:xfrm>
            <a:custGeom>
              <a:avLst/>
              <a:gdLst/>
              <a:ahLst/>
              <a:cxnLst/>
              <a:rect l="l" t="t" r="r" b="b"/>
              <a:pathLst>
                <a:path w="36188" h="21295" extrusionOk="0">
                  <a:moveTo>
                    <a:pt x="9015" y="0"/>
                  </a:moveTo>
                  <a:lnTo>
                    <a:pt x="8521" y="21"/>
                  </a:lnTo>
                  <a:lnTo>
                    <a:pt x="8298" y="28"/>
                  </a:lnTo>
                  <a:lnTo>
                    <a:pt x="8086" y="49"/>
                  </a:lnTo>
                  <a:lnTo>
                    <a:pt x="7887" y="70"/>
                  </a:lnTo>
                  <a:lnTo>
                    <a:pt x="7699" y="90"/>
                  </a:lnTo>
                  <a:lnTo>
                    <a:pt x="7534" y="118"/>
                  </a:lnTo>
                  <a:lnTo>
                    <a:pt x="7381" y="153"/>
                  </a:lnTo>
                  <a:lnTo>
                    <a:pt x="7240" y="187"/>
                  </a:lnTo>
                  <a:lnTo>
                    <a:pt x="7123" y="229"/>
                  </a:lnTo>
                  <a:lnTo>
                    <a:pt x="7017" y="271"/>
                  </a:lnTo>
                  <a:lnTo>
                    <a:pt x="6923" y="319"/>
                  </a:lnTo>
                  <a:lnTo>
                    <a:pt x="6852" y="368"/>
                  </a:lnTo>
                  <a:lnTo>
                    <a:pt x="6805" y="430"/>
                  </a:lnTo>
                  <a:lnTo>
                    <a:pt x="0" y="19687"/>
                  </a:lnTo>
                  <a:lnTo>
                    <a:pt x="59" y="19631"/>
                  </a:lnTo>
                  <a:lnTo>
                    <a:pt x="130" y="19576"/>
                  </a:lnTo>
                  <a:lnTo>
                    <a:pt x="224" y="19527"/>
                  </a:lnTo>
                  <a:lnTo>
                    <a:pt x="329" y="19486"/>
                  </a:lnTo>
                  <a:lnTo>
                    <a:pt x="447" y="19444"/>
                  </a:lnTo>
                  <a:lnTo>
                    <a:pt x="588" y="19409"/>
                  </a:lnTo>
                  <a:lnTo>
                    <a:pt x="741" y="19375"/>
                  </a:lnTo>
                  <a:lnTo>
                    <a:pt x="905" y="19347"/>
                  </a:lnTo>
                  <a:lnTo>
                    <a:pt x="1093" y="19326"/>
                  </a:lnTo>
                  <a:lnTo>
                    <a:pt x="1293" y="19305"/>
                  </a:lnTo>
                  <a:lnTo>
                    <a:pt x="1505" y="19292"/>
                  </a:lnTo>
                  <a:lnTo>
                    <a:pt x="1728" y="19278"/>
                  </a:lnTo>
                  <a:lnTo>
                    <a:pt x="2210" y="19264"/>
                  </a:lnTo>
                  <a:lnTo>
                    <a:pt x="2751" y="19257"/>
                  </a:lnTo>
                  <a:lnTo>
                    <a:pt x="3326" y="19271"/>
                  </a:lnTo>
                  <a:lnTo>
                    <a:pt x="3949" y="19292"/>
                  </a:lnTo>
                  <a:lnTo>
                    <a:pt x="4596" y="19319"/>
                  </a:lnTo>
                  <a:lnTo>
                    <a:pt x="5289" y="19361"/>
                  </a:lnTo>
                  <a:lnTo>
                    <a:pt x="6006" y="19409"/>
                  </a:lnTo>
                  <a:lnTo>
                    <a:pt x="6747" y="19472"/>
                  </a:lnTo>
                  <a:lnTo>
                    <a:pt x="7511" y="19534"/>
                  </a:lnTo>
                  <a:lnTo>
                    <a:pt x="8286" y="19603"/>
                  </a:lnTo>
                  <a:lnTo>
                    <a:pt x="9885" y="19763"/>
                  </a:lnTo>
                  <a:lnTo>
                    <a:pt x="11507" y="19943"/>
                  </a:lnTo>
                  <a:lnTo>
                    <a:pt x="13128" y="20123"/>
                  </a:lnTo>
                  <a:lnTo>
                    <a:pt x="14715" y="20311"/>
                  </a:lnTo>
                  <a:lnTo>
                    <a:pt x="17665" y="20664"/>
                  </a:lnTo>
                  <a:lnTo>
                    <a:pt x="18958" y="20823"/>
                  </a:lnTo>
                  <a:lnTo>
                    <a:pt x="20110" y="20955"/>
                  </a:lnTo>
                  <a:lnTo>
                    <a:pt x="20639" y="21011"/>
                  </a:lnTo>
                  <a:lnTo>
                    <a:pt x="21144" y="21059"/>
                  </a:lnTo>
                  <a:lnTo>
                    <a:pt x="21649" y="21101"/>
                  </a:lnTo>
                  <a:lnTo>
                    <a:pt x="22131" y="21142"/>
                  </a:lnTo>
                  <a:lnTo>
                    <a:pt x="23071" y="21205"/>
                  </a:lnTo>
                  <a:lnTo>
                    <a:pt x="23953" y="21246"/>
                  </a:lnTo>
                  <a:lnTo>
                    <a:pt x="24776" y="21281"/>
                  </a:lnTo>
                  <a:lnTo>
                    <a:pt x="25540" y="21295"/>
                  </a:lnTo>
                  <a:lnTo>
                    <a:pt x="26233" y="21295"/>
                  </a:lnTo>
                  <a:lnTo>
                    <a:pt x="26879" y="21288"/>
                  </a:lnTo>
                  <a:lnTo>
                    <a:pt x="27444" y="21274"/>
                  </a:lnTo>
                  <a:lnTo>
                    <a:pt x="27949" y="21260"/>
                  </a:lnTo>
                  <a:lnTo>
                    <a:pt x="28384" y="21239"/>
                  </a:lnTo>
                  <a:lnTo>
                    <a:pt x="28736" y="21212"/>
                  </a:lnTo>
                  <a:lnTo>
                    <a:pt x="29230" y="21177"/>
                  </a:lnTo>
                  <a:lnTo>
                    <a:pt x="29395" y="21156"/>
                  </a:lnTo>
                  <a:lnTo>
                    <a:pt x="36188" y="1900"/>
                  </a:lnTo>
                  <a:lnTo>
                    <a:pt x="36023" y="1920"/>
                  </a:lnTo>
                  <a:lnTo>
                    <a:pt x="35541" y="1955"/>
                  </a:lnTo>
                  <a:lnTo>
                    <a:pt x="35177" y="1976"/>
                  </a:lnTo>
                  <a:lnTo>
                    <a:pt x="34742" y="2004"/>
                  </a:lnTo>
                  <a:lnTo>
                    <a:pt x="34249" y="2017"/>
                  </a:lnTo>
                  <a:lnTo>
                    <a:pt x="33673" y="2031"/>
                  </a:lnTo>
                  <a:lnTo>
                    <a:pt x="33038" y="2038"/>
                  </a:lnTo>
                  <a:lnTo>
                    <a:pt x="32333" y="2031"/>
                  </a:lnTo>
                  <a:lnTo>
                    <a:pt x="31569" y="2017"/>
                  </a:lnTo>
                  <a:lnTo>
                    <a:pt x="30746" y="1990"/>
                  </a:lnTo>
                  <a:lnTo>
                    <a:pt x="29865" y="1948"/>
                  </a:lnTo>
                  <a:lnTo>
                    <a:pt x="28936" y="1886"/>
                  </a:lnTo>
                  <a:lnTo>
                    <a:pt x="28443" y="1844"/>
                  </a:lnTo>
                  <a:lnTo>
                    <a:pt x="27949" y="1796"/>
                  </a:lnTo>
                  <a:lnTo>
                    <a:pt x="27432" y="1747"/>
                  </a:lnTo>
                  <a:lnTo>
                    <a:pt x="26903" y="1692"/>
                  </a:lnTo>
                  <a:lnTo>
                    <a:pt x="25763" y="1560"/>
                  </a:lnTo>
                  <a:lnTo>
                    <a:pt x="24458" y="1407"/>
                  </a:lnTo>
                  <a:lnTo>
                    <a:pt x="21508" y="1054"/>
                  </a:lnTo>
                  <a:lnTo>
                    <a:pt x="19922" y="867"/>
                  </a:lnTo>
                  <a:lnTo>
                    <a:pt x="18311" y="680"/>
                  </a:lnTo>
                  <a:lnTo>
                    <a:pt x="16678" y="506"/>
                  </a:lnTo>
                  <a:lnTo>
                    <a:pt x="15079" y="347"/>
                  </a:lnTo>
                  <a:lnTo>
                    <a:pt x="14304" y="278"/>
                  </a:lnTo>
                  <a:lnTo>
                    <a:pt x="13540" y="208"/>
                  </a:lnTo>
                  <a:lnTo>
                    <a:pt x="12799" y="153"/>
                  </a:lnTo>
                  <a:lnTo>
                    <a:pt x="12082" y="104"/>
                  </a:lnTo>
                  <a:lnTo>
                    <a:pt x="11401" y="63"/>
                  </a:lnTo>
                  <a:lnTo>
                    <a:pt x="10743" y="28"/>
                  </a:lnTo>
                  <a:lnTo>
                    <a:pt x="10120" y="7"/>
                  </a:lnTo>
                  <a:lnTo>
                    <a:pt x="95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1"/>
            <p:cNvSpPr/>
            <p:nvPr/>
          </p:nvSpPr>
          <p:spPr>
            <a:xfrm>
              <a:off x="-2727749" y="2856057"/>
              <a:ext cx="1630179" cy="1533613"/>
            </a:xfrm>
            <a:custGeom>
              <a:avLst/>
              <a:gdLst/>
              <a:ahLst/>
              <a:cxnLst/>
              <a:rect l="l" t="t" r="r" b="b"/>
              <a:pathLst>
                <a:path w="36188" h="21295" fill="none" extrusionOk="0">
                  <a:moveTo>
                    <a:pt x="6805" y="430"/>
                  </a:moveTo>
                  <a:lnTo>
                    <a:pt x="6805" y="430"/>
                  </a:lnTo>
                  <a:lnTo>
                    <a:pt x="6852" y="368"/>
                  </a:lnTo>
                  <a:lnTo>
                    <a:pt x="6923" y="319"/>
                  </a:lnTo>
                  <a:lnTo>
                    <a:pt x="7017" y="271"/>
                  </a:lnTo>
                  <a:lnTo>
                    <a:pt x="7123" y="229"/>
                  </a:lnTo>
                  <a:lnTo>
                    <a:pt x="7240" y="187"/>
                  </a:lnTo>
                  <a:lnTo>
                    <a:pt x="7381" y="153"/>
                  </a:lnTo>
                  <a:lnTo>
                    <a:pt x="7534" y="118"/>
                  </a:lnTo>
                  <a:lnTo>
                    <a:pt x="7699" y="90"/>
                  </a:lnTo>
                  <a:lnTo>
                    <a:pt x="7887" y="70"/>
                  </a:lnTo>
                  <a:lnTo>
                    <a:pt x="8086" y="49"/>
                  </a:lnTo>
                  <a:lnTo>
                    <a:pt x="8298" y="28"/>
                  </a:lnTo>
                  <a:lnTo>
                    <a:pt x="8521" y="21"/>
                  </a:lnTo>
                  <a:lnTo>
                    <a:pt x="9015" y="0"/>
                  </a:lnTo>
                  <a:lnTo>
                    <a:pt x="9544" y="0"/>
                  </a:lnTo>
                  <a:lnTo>
                    <a:pt x="10120" y="7"/>
                  </a:lnTo>
                  <a:lnTo>
                    <a:pt x="10743" y="28"/>
                  </a:lnTo>
                  <a:lnTo>
                    <a:pt x="11401" y="63"/>
                  </a:lnTo>
                  <a:lnTo>
                    <a:pt x="12082" y="104"/>
                  </a:lnTo>
                  <a:lnTo>
                    <a:pt x="12799" y="153"/>
                  </a:lnTo>
                  <a:lnTo>
                    <a:pt x="13540" y="208"/>
                  </a:lnTo>
                  <a:lnTo>
                    <a:pt x="14304" y="278"/>
                  </a:lnTo>
                  <a:lnTo>
                    <a:pt x="15079" y="347"/>
                  </a:lnTo>
                  <a:lnTo>
                    <a:pt x="16678" y="506"/>
                  </a:lnTo>
                  <a:lnTo>
                    <a:pt x="18311" y="680"/>
                  </a:lnTo>
                  <a:lnTo>
                    <a:pt x="19922" y="867"/>
                  </a:lnTo>
                  <a:lnTo>
                    <a:pt x="21508" y="1054"/>
                  </a:lnTo>
                  <a:lnTo>
                    <a:pt x="24458" y="1407"/>
                  </a:lnTo>
                  <a:lnTo>
                    <a:pt x="25763" y="1560"/>
                  </a:lnTo>
                  <a:lnTo>
                    <a:pt x="26903" y="1692"/>
                  </a:lnTo>
                  <a:lnTo>
                    <a:pt x="26903" y="1692"/>
                  </a:lnTo>
                  <a:lnTo>
                    <a:pt x="27432" y="1747"/>
                  </a:lnTo>
                  <a:lnTo>
                    <a:pt x="27949" y="1796"/>
                  </a:lnTo>
                  <a:lnTo>
                    <a:pt x="28443" y="1844"/>
                  </a:lnTo>
                  <a:lnTo>
                    <a:pt x="28936" y="1886"/>
                  </a:lnTo>
                  <a:lnTo>
                    <a:pt x="29865" y="1948"/>
                  </a:lnTo>
                  <a:lnTo>
                    <a:pt x="30746" y="1990"/>
                  </a:lnTo>
                  <a:lnTo>
                    <a:pt x="31569" y="2017"/>
                  </a:lnTo>
                  <a:lnTo>
                    <a:pt x="32333" y="2031"/>
                  </a:lnTo>
                  <a:lnTo>
                    <a:pt x="33038" y="2038"/>
                  </a:lnTo>
                  <a:lnTo>
                    <a:pt x="33673" y="2031"/>
                  </a:lnTo>
                  <a:lnTo>
                    <a:pt x="34249" y="2017"/>
                  </a:lnTo>
                  <a:lnTo>
                    <a:pt x="34742" y="2004"/>
                  </a:lnTo>
                  <a:lnTo>
                    <a:pt x="35177" y="1976"/>
                  </a:lnTo>
                  <a:lnTo>
                    <a:pt x="35541" y="1955"/>
                  </a:lnTo>
                  <a:lnTo>
                    <a:pt x="36023" y="1920"/>
                  </a:lnTo>
                  <a:lnTo>
                    <a:pt x="36188" y="1900"/>
                  </a:lnTo>
                  <a:lnTo>
                    <a:pt x="29395" y="21156"/>
                  </a:lnTo>
                  <a:lnTo>
                    <a:pt x="29395" y="21156"/>
                  </a:lnTo>
                  <a:lnTo>
                    <a:pt x="29230" y="21177"/>
                  </a:lnTo>
                  <a:lnTo>
                    <a:pt x="28736" y="21212"/>
                  </a:lnTo>
                  <a:lnTo>
                    <a:pt x="28384" y="21239"/>
                  </a:lnTo>
                  <a:lnTo>
                    <a:pt x="27949" y="21260"/>
                  </a:lnTo>
                  <a:lnTo>
                    <a:pt x="27444" y="21274"/>
                  </a:lnTo>
                  <a:lnTo>
                    <a:pt x="26879" y="21288"/>
                  </a:lnTo>
                  <a:lnTo>
                    <a:pt x="26233" y="21295"/>
                  </a:lnTo>
                  <a:lnTo>
                    <a:pt x="25540" y="21295"/>
                  </a:lnTo>
                  <a:lnTo>
                    <a:pt x="24776" y="21281"/>
                  </a:lnTo>
                  <a:lnTo>
                    <a:pt x="23953" y="21246"/>
                  </a:lnTo>
                  <a:lnTo>
                    <a:pt x="23071" y="21205"/>
                  </a:lnTo>
                  <a:lnTo>
                    <a:pt x="22131" y="21142"/>
                  </a:lnTo>
                  <a:lnTo>
                    <a:pt x="21649" y="21101"/>
                  </a:lnTo>
                  <a:lnTo>
                    <a:pt x="21144" y="21059"/>
                  </a:lnTo>
                  <a:lnTo>
                    <a:pt x="20639" y="21011"/>
                  </a:lnTo>
                  <a:lnTo>
                    <a:pt x="20110" y="20955"/>
                  </a:lnTo>
                  <a:lnTo>
                    <a:pt x="20110" y="20955"/>
                  </a:lnTo>
                  <a:lnTo>
                    <a:pt x="18958" y="20823"/>
                  </a:lnTo>
                  <a:lnTo>
                    <a:pt x="17665" y="20664"/>
                  </a:lnTo>
                  <a:lnTo>
                    <a:pt x="14715" y="20311"/>
                  </a:lnTo>
                  <a:lnTo>
                    <a:pt x="13128" y="20123"/>
                  </a:lnTo>
                  <a:lnTo>
                    <a:pt x="11507" y="19943"/>
                  </a:lnTo>
                  <a:lnTo>
                    <a:pt x="9885" y="19763"/>
                  </a:lnTo>
                  <a:lnTo>
                    <a:pt x="8286" y="19603"/>
                  </a:lnTo>
                  <a:lnTo>
                    <a:pt x="7511" y="19534"/>
                  </a:lnTo>
                  <a:lnTo>
                    <a:pt x="6747" y="19472"/>
                  </a:lnTo>
                  <a:lnTo>
                    <a:pt x="6006" y="19409"/>
                  </a:lnTo>
                  <a:lnTo>
                    <a:pt x="5289" y="19361"/>
                  </a:lnTo>
                  <a:lnTo>
                    <a:pt x="4596" y="19319"/>
                  </a:lnTo>
                  <a:lnTo>
                    <a:pt x="3949" y="19292"/>
                  </a:lnTo>
                  <a:lnTo>
                    <a:pt x="3326" y="19271"/>
                  </a:lnTo>
                  <a:lnTo>
                    <a:pt x="2751" y="19257"/>
                  </a:lnTo>
                  <a:lnTo>
                    <a:pt x="2210" y="19264"/>
                  </a:lnTo>
                  <a:lnTo>
                    <a:pt x="1728" y="19278"/>
                  </a:lnTo>
                  <a:lnTo>
                    <a:pt x="1505" y="19292"/>
                  </a:lnTo>
                  <a:lnTo>
                    <a:pt x="1293" y="19305"/>
                  </a:lnTo>
                  <a:lnTo>
                    <a:pt x="1093" y="19326"/>
                  </a:lnTo>
                  <a:lnTo>
                    <a:pt x="905" y="19347"/>
                  </a:lnTo>
                  <a:lnTo>
                    <a:pt x="741" y="19375"/>
                  </a:lnTo>
                  <a:lnTo>
                    <a:pt x="588" y="19409"/>
                  </a:lnTo>
                  <a:lnTo>
                    <a:pt x="447" y="19444"/>
                  </a:lnTo>
                  <a:lnTo>
                    <a:pt x="329" y="19486"/>
                  </a:lnTo>
                  <a:lnTo>
                    <a:pt x="224" y="19527"/>
                  </a:lnTo>
                  <a:lnTo>
                    <a:pt x="130" y="19576"/>
                  </a:lnTo>
                  <a:lnTo>
                    <a:pt x="59" y="19631"/>
                  </a:lnTo>
                  <a:lnTo>
                    <a:pt x="0" y="19687"/>
                  </a:lnTo>
                  <a:lnTo>
                    <a:pt x="6805" y="4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1"/>
            <p:cNvSpPr/>
            <p:nvPr/>
          </p:nvSpPr>
          <p:spPr>
            <a:xfrm>
              <a:off x="-2609686" y="3602885"/>
              <a:ext cx="1347461" cy="253646"/>
            </a:xfrm>
            <a:custGeom>
              <a:avLst/>
              <a:gdLst/>
              <a:ahLst/>
              <a:cxnLst/>
              <a:rect l="l" t="t" r="r" b="b"/>
              <a:pathLst>
                <a:path w="29912" h="3522" extrusionOk="0">
                  <a:moveTo>
                    <a:pt x="2727" y="0"/>
                  </a:moveTo>
                  <a:lnTo>
                    <a:pt x="2245" y="21"/>
                  </a:lnTo>
                  <a:lnTo>
                    <a:pt x="2022" y="28"/>
                  </a:lnTo>
                  <a:lnTo>
                    <a:pt x="1810" y="49"/>
                  </a:lnTo>
                  <a:lnTo>
                    <a:pt x="1610" y="70"/>
                  </a:lnTo>
                  <a:lnTo>
                    <a:pt x="1422" y="90"/>
                  </a:lnTo>
                  <a:lnTo>
                    <a:pt x="1258" y="118"/>
                  </a:lnTo>
                  <a:lnTo>
                    <a:pt x="1105" y="153"/>
                  </a:lnTo>
                  <a:lnTo>
                    <a:pt x="964" y="187"/>
                  </a:lnTo>
                  <a:lnTo>
                    <a:pt x="835" y="229"/>
                  </a:lnTo>
                  <a:lnTo>
                    <a:pt x="729" y="271"/>
                  </a:lnTo>
                  <a:lnTo>
                    <a:pt x="647" y="319"/>
                  </a:lnTo>
                  <a:lnTo>
                    <a:pt x="576" y="368"/>
                  </a:lnTo>
                  <a:lnTo>
                    <a:pt x="517" y="430"/>
                  </a:lnTo>
                  <a:lnTo>
                    <a:pt x="0" y="1907"/>
                  </a:lnTo>
                  <a:lnTo>
                    <a:pt x="47" y="1851"/>
                  </a:lnTo>
                  <a:lnTo>
                    <a:pt x="118" y="1803"/>
                  </a:lnTo>
                  <a:lnTo>
                    <a:pt x="212" y="1754"/>
                  </a:lnTo>
                  <a:lnTo>
                    <a:pt x="318" y="1706"/>
                  </a:lnTo>
                  <a:lnTo>
                    <a:pt x="435" y="1664"/>
                  </a:lnTo>
                  <a:lnTo>
                    <a:pt x="576" y="1629"/>
                  </a:lnTo>
                  <a:lnTo>
                    <a:pt x="729" y="1602"/>
                  </a:lnTo>
                  <a:lnTo>
                    <a:pt x="905" y="1574"/>
                  </a:lnTo>
                  <a:lnTo>
                    <a:pt x="1082" y="1546"/>
                  </a:lnTo>
                  <a:lnTo>
                    <a:pt x="1281" y="1532"/>
                  </a:lnTo>
                  <a:lnTo>
                    <a:pt x="1493" y="1511"/>
                  </a:lnTo>
                  <a:lnTo>
                    <a:pt x="1716" y="1498"/>
                  </a:lnTo>
                  <a:lnTo>
                    <a:pt x="2210" y="1484"/>
                  </a:lnTo>
                  <a:lnTo>
                    <a:pt x="2739" y="1484"/>
                  </a:lnTo>
                  <a:lnTo>
                    <a:pt x="3315" y="1491"/>
                  </a:lnTo>
                  <a:lnTo>
                    <a:pt x="3938" y="1511"/>
                  </a:lnTo>
                  <a:lnTo>
                    <a:pt x="4596" y="1546"/>
                  </a:lnTo>
                  <a:lnTo>
                    <a:pt x="5277" y="1588"/>
                  </a:lnTo>
                  <a:lnTo>
                    <a:pt x="5994" y="1636"/>
                  </a:lnTo>
                  <a:lnTo>
                    <a:pt x="6735" y="1692"/>
                  </a:lnTo>
                  <a:lnTo>
                    <a:pt x="7499" y="1761"/>
                  </a:lnTo>
                  <a:lnTo>
                    <a:pt x="8286" y="1830"/>
                  </a:lnTo>
                  <a:lnTo>
                    <a:pt x="9885" y="1990"/>
                  </a:lnTo>
                  <a:lnTo>
                    <a:pt x="11506" y="2163"/>
                  </a:lnTo>
                  <a:lnTo>
                    <a:pt x="13117" y="2350"/>
                  </a:lnTo>
                  <a:lnTo>
                    <a:pt x="14703" y="2530"/>
                  </a:lnTo>
                  <a:lnTo>
                    <a:pt x="17653" y="2891"/>
                  </a:lnTo>
                  <a:lnTo>
                    <a:pt x="18958" y="3043"/>
                  </a:lnTo>
                  <a:lnTo>
                    <a:pt x="20110" y="3175"/>
                  </a:lnTo>
                  <a:lnTo>
                    <a:pt x="20627" y="3231"/>
                  </a:lnTo>
                  <a:lnTo>
                    <a:pt x="21144" y="3279"/>
                  </a:lnTo>
                  <a:lnTo>
                    <a:pt x="21637" y="3328"/>
                  </a:lnTo>
                  <a:lnTo>
                    <a:pt x="22131" y="3362"/>
                  </a:lnTo>
                  <a:lnTo>
                    <a:pt x="23060" y="3425"/>
                  </a:lnTo>
                  <a:lnTo>
                    <a:pt x="23941" y="3473"/>
                  </a:lnTo>
                  <a:lnTo>
                    <a:pt x="24764" y="3501"/>
                  </a:lnTo>
                  <a:lnTo>
                    <a:pt x="25528" y="3515"/>
                  </a:lnTo>
                  <a:lnTo>
                    <a:pt x="26233" y="3522"/>
                  </a:lnTo>
                  <a:lnTo>
                    <a:pt x="26868" y="3515"/>
                  </a:lnTo>
                  <a:lnTo>
                    <a:pt x="27443" y="3501"/>
                  </a:lnTo>
                  <a:lnTo>
                    <a:pt x="27937" y="3480"/>
                  </a:lnTo>
                  <a:lnTo>
                    <a:pt x="28372" y="3459"/>
                  </a:lnTo>
                  <a:lnTo>
                    <a:pt x="28736" y="3438"/>
                  </a:lnTo>
                  <a:lnTo>
                    <a:pt x="29218" y="3397"/>
                  </a:lnTo>
                  <a:lnTo>
                    <a:pt x="29383" y="3383"/>
                  </a:lnTo>
                  <a:lnTo>
                    <a:pt x="29912" y="1900"/>
                  </a:lnTo>
                  <a:lnTo>
                    <a:pt x="29747" y="1920"/>
                  </a:lnTo>
                  <a:lnTo>
                    <a:pt x="29253" y="1955"/>
                  </a:lnTo>
                  <a:lnTo>
                    <a:pt x="28901" y="1976"/>
                  </a:lnTo>
                  <a:lnTo>
                    <a:pt x="28466" y="2004"/>
                  </a:lnTo>
                  <a:lnTo>
                    <a:pt x="27961" y="2017"/>
                  </a:lnTo>
                  <a:lnTo>
                    <a:pt x="27396" y="2031"/>
                  </a:lnTo>
                  <a:lnTo>
                    <a:pt x="26750" y="2038"/>
                  </a:lnTo>
                  <a:lnTo>
                    <a:pt x="26057" y="2031"/>
                  </a:lnTo>
                  <a:lnTo>
                    <a:pt x="25293" y="2017"/>
                  </a:lnTo>
                  <a:lnTo>
                    <a:pt x="24470" y="1990"/>
                  </a:lnTo>
                  <a:lnTo>
                    <a:pt x="23588" y="1948"/>
                  </a:lnTo>
                  <a:lnTo>
                    <a:pt x="22648" y="1886"/>
                  </a:lnTo>
                  <a:lnTo>
                    <a:pt x="22166" y="1844"/>
                  </a:lnTo>
                  <a:lnTo>
                    <a:pt x="21661" y="1796"/>
                  </a:lnTo>
                  <a:lnTo>
                    <a:pt x="21156" y="1747"/>
                  </a:lnTo>
                  <a:lnTo>
                    <a:pt x="20627" y="1692"/>
                  </a:lnTo>
                  <a:lnTo>
                    <a:pt x="19475" y="1560"/>
                  </a:lnTo>
                  <a:lnTo>
                    <a:pt x="18170" y="1407"/>
                  </a:lnTo>
                  <a:lnTo>
                    <a:pt x="15232" y="1054"/>
                  </a:lnTo>
                  <a:lnTo>
                    <a:pt x="13645" y="867"/>
                  </a:lnTo>
                  <a:lnTo>
                    <a:pt x="12024" y="680"/>
                  </a:lnTo>
                  <a:lnTo>
                    <a:pt x="10402" y="506"/>
                  </a:lnTo>
                  <a:lnTo>
                    <a:pt x="8803" y="347"/>
                  </a:lnTo>
                  <a:lnTo>
                    <a:pt x="8028" y="278"/>
                  </a:lnTo>
                  <a:lnTo>
                    <a:pt x="7264" y="208"/>
                  </a:lnTo>
                  <a:lnTo>
                    <a:pt x="6523" y="153"/>
                  </a:lnTo>
                  <a:lnTo>
                    <a:pt x="5806" y="104"/>
                  </a:lnTo>
                  <a:lnTo>
                    <a:pt x="5113" y="63"/>
                  </a:lnTo>
                  <a:lnTo>
                    <a:pt x="4466" y="28"/>
                  </a:lnTo>
                  <a:lnTo>
                    <a:pt x="3843" y="7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1"/>
            <p:cNvSpPr/>
            <p:nvPr/>
          </p:nvSpPr>
          <p:spPr>
            <a:xfrm>
              <a:off x="-2609686" y="3602885"/>
              <a:ext cx="1347461" cy="253646"/>
            </a:xfrm>
            <a:custGeom>
              <a:avLst/>
              <a:gdLst/>
              <a:ahLst/>
              <a:cxnLst/>
              <a:rect l="l" t="t" r="r" b="b"/>
              <a:pathLst>
                <a:path w="29912" h="3522" fill="none" extrusionOk="0">
                  <a:moveTo>
                    <a:pt x="517" y="430"/>
                  </a:moveTo>
                  <a:lnTo>
                    <a:pt x="517" y="430"/>
                  </a:lnTo>
                  <a:lnTo>
                    <a:pt x="576" y="368"/>
                  </a:lnTo>
                  <a:lnTo>
                    <a:pt x="647" y="319"/>
                  </a:lnTo>
                  <a:lnTo>
                    <a:pt x="729" y="271"/>
                  </a:lnTo>
                  <a:lnTo>
                    <a:pt x="835" y="229"/>
                  </a:lnTo>
                  <a:lnTo>
                    <a:pt x="964" y="187"/>
                  </a:lnTo>
                  <a:lnTo>
                    <a:pt x="1105" y="153"/>
                  </a:lnTo>
                  <a:lnTo>
                    <a:pt x="1258" y="118"/>
                  </a:lnTo>
                  <a:lnTo>
                    <a:pt x="1422" y="90"/>
                  </a:lnTo>
                  <a:lnTo>
                    <a:pt x="1610" y="70"/>
                  </a:lnTo>
                  <a:lnTo>
                    <a:pt x="1810" y="49"/>
                  </a:lnTo>
                  <a:lnTo>
                    <a:pt x="2022" y="28"/>
                  </a:lnTo>
                  <a:lnTo>
                    <a:pt x="2245" y="21"/>
                  </a:lnTo>
                  <a:lnTo>
                    <a:pt x="2727" y="0"/>
                  </a:lnTo>
                  <a:lnTo>
                    <a:pt x="3268" y="0"/>
                  </a:lnTo>
                  <a:lnTo>
                    <a:pt x="3843" y="7"/>
                  </a:lnTo>
                  <a:lnTo>
                    <a:pt x="4466" y="28"/>
                  </a:lnTo>
                  <a:lnTo>
                    <a:pt x="5113" y="63"/>
                  </a:lnTo>
                  <a:lnTo>
                    <a:pt x="5806" y="104"/>
                  </a:lnTo>
                  <a:lnTo>
                    <a:pt x="6523" y="153"/>
                  </a:lnTo>
                  <a:lnTo>
                    <a:pt x="7264" y="208"/>
                  </a:lnTo>
                  <a:lnTo>
                    <a:pt x="8028" y="278"/>
                  </a:lnTo>
                  <a:lnTo>
                    <a:pt x="8803" y="347"/>
                  </a:lnTo>
                  <a:lnTo>
                    <a:pt x="10402" y="506"/>
                  </a:lnTo>
                  <a:lnTo>
                    <a:pt x="12024" y="680"/>
                  </a:lnTo>
                  <a:lnTo>
                    <a:pt x="13645" y="867"/>
                  </a:lnTo>
                  <a:lnTo>
                    <a:pt x="15232" y="1054"/>
                  </a:lnTo>
                  <a:lnTo>
                    <a:pt x="18170" y="1407"/>
                  </a:lnTo>
                  <a:lnTo>
                    <a:pt x="19475" y="1560"/>
                  </a:lnTo>
                  <a:lnTo>
                    <a:pt x="20627" y="1692"/>
                  </a:lnTo>
                  <a:lnTo>
                    <a:pt x="20627" y="1692"/>
                  </a:lnTo>
                  <a:lnTo>
                    <a:pt x="21156" y="1747"/>
                  </a:lnTo>
                  <a:lnTo>
                    <a:pt x="21661" y="1796"/>
                  </a:lnTo>
                  <a:lnTo>
                    <a:pt x="22166" y="1844"/>
                  </a:lnTo>
                  <a:lnTo>
                    <a:pt x="22648" y="1886"/>
                  </a:lnTo>
                  <a:lnTo>
                    <a:pt x="23588" y="1948"/>
                  </a:lnTo>
                  <a:lnTo>
                    <a:pt x="24470" y="1990"/>
                  </a:lnTo>
                  <a:lnTo>
                    <a:pt x="25293" y="2017"/>
                  </a:lnTo>
                  <a:lnTo>
                    <a:pt x="26057" y="2031"/>
                  </a:lnTo>
                  <a:lnTo>
                    <a:pt x="26750" y="2038"/>
                  </a:lnTo>
                  <a:lnTo>
                    <a:pt x="27396" y="2031"/>
                  </a:lnTo>
                  <a:lnTo>
                    <a:pt x="27961" y="2017"/>
                  </a:lnTo>
                  <a:lnTo>
                    <a:pt x="28466" y="2004"/>
                  </a:lnTo>
                  <a:lnTo>
                    <a:pt x="28901" y="1976"/>
                  </a:lnTo>
                  <a:lnTo>
                    <a:pt x="29253" y="1955"/>
                  </a:lnTo>
                  <a:lnTo>
                    <a:pt x="29747" y="1920"/>
                  </a:lnTo>
                  <a:lnTo>
                    <a:pt x="29912" y="1900"/>
                  </a:lnTo>
                  <a:lnTo>
                    <a:pt x="29383" y="3383"/>
                  </a:lnTo>
                  <a:lnTo>
                    <a:pt x="29383" y="3383"/>
                  </a:lnTo>
                  <a:lnTo>
                    <a:pt x="29218" y="3397"/>
                  </a:lnTo>
                  <a:lnTo>
                    <a:pt x="28736" y="3438"/>
                  </a:lnTo>
                  <a:lnTo>
                    <a:pt x="28372" y="3459"/>
                  </a:lnTo>
                  <a:lnTo>
                    <a:pt x="27937" y="3480"/>
                  </a:lnTo>
                  <a:lnTo>
                    <a:pt x="27443" y="3501"/>
                  </a:lnTo>
                  <a:lnTo>
                    <a:pt x="26868" y="3515"/>
                  </a:lnTo>
                  <a:lnTo>
                    <a:pt x="26233" y="3522"/>
                  </a:lnTo>
                  <a:lnTo>
                    <a:pt x="25528" y="3515"/>
                  </a:lnTo>
                  <a:lnTo>
                    <a:pt x="24764" y="3501"/>
                  </a:lnTo>
                  <a:lnTo>
                    <a:pt x="23941" y="3473"/>
                  </a:lnTo>
                  <a:lnTo>
                    <a:pt x="23060" y="3425"/>
                  </a:lnTo>
                  <a:lnTo>
                    <a:pt x="22131" y="3362"/>
                  </a:lnTo>
                  <a:lnTo>
                    <a:pt x="21637" y="3328"/>
                  </a:lnTo>
                  <a:lnTo>
                    <a:pt x="21144" y="3279"/>
                  </a:lnTo>
                  <a:lnTo>
                    <a:pt x="20627" y="3231"/>
                  </a:lnTo>
                  <a:lnTo>
                    <a:pt x="20110" y="3175"/>
                  </a:lnTo>
                  <a:lnTo>
                    <a:pt x="20110" y="3175"/>
                  </a:lnTo>
                  <a:lnTo>
                    <a:pt x="18958" y="3043"/>
                  </a:lnTo>
                  <a:lnTo>
                    <a:pt x="17653" y="2891"/>
                  </a:lnTo>
                  <a:lnTo>
                    <a:pt x="14703" y="2530"/>
                  </a:lnTo>
                  <a:lnTo>
                    <a:pt x="13117" y="2350"/>
                  </a:lnTo>
                  <a:lnTo>
                    <a:pt x="11506" y="2163"/>
                  </a:lnTo>
                  <a:lnTo>
                    <a:pt x="9885" y="1990"/>
                  </a:lnTo>
                  <a:lnTo>
                    <a:pt x="8286" y="1830"/>
                  </a:lnTo>
                  <a:lnTo>
                    <a:pt x="7499" y="1761"/>
                  </a:lnTo>
                  <a:lnTo>
                    <a:pt x="6735" y="1692"/>
                  </a:lnTo>
                  <a:lnTo>
                    <a:pt x="5994" y="1636"/>
                  </a:lnTo>
                  <a:lnTo>
                    <a:pt x="5277" y="1588"/>
                  </a:lnTo>
                  <a:lnTo>
                    <a:pt x="4596" y="1546"/>
                  </a:lnTo>
                  <a:lnTo>
                    <a:pt x="3938" y="1511"/>
                  </a:lnTo>
                  <a:lnTo>
                    <a:pt x="3315" y="1491"/>
                  </a:lnTo>
                  <a:lnTo>
                    <a:pt x="2739" y="1484"/>
                  </a:lnTo>
                  <a:lnTo>
                    <a:pt x="2210" y="1484"/>
                  </a:lnTo>
                  <a:lnTo>
                    <a:pt x="1716" y="1498"/>
                  </a:lnTo>
                  <a:lnTo>
                    <a:pt x="1493" y="1511"/>
                  </a:lnTo>
                  <a:lnTo>
                    <a:pt x="1281" y="1532"/>
                  </a:lnTo>
                  <a:lnTo>
                    <a:pt x="1082" y="1546"/>
                  </a:lnTo>
                  <a:lnTo>
                    <a:pt x="905" y="1574"/>
                  </a:lnTo>
                  <a:lnTo>
                    <a:pt x="729" y="1602"/>
                  </a:lnTo>
                  <a:lnTo>
                    <a:pt x="576" y="1629"/>
                  </a:lnTo>
                  <a:lnTo>
                    <a:pt x="435" y="1664"/>
                  </a:lnTo>
                  <a:lnTo>
                    <a:pt x="318" y="1706"/>
                  </a:lnTo>
                  <a:lnTo>
                    <a:pt x="212" y="1754"/>
                  </a:lnTo>
                  <a:lnTo>
                    <a:pt x="118" y="1803"/>
                  </a:lnTo>
                  <a:lnTo>
                    <a:pt x="47" y="1851"/>
                  </a:lnTo>
                  <a:lnTo>
                    <a:pt x="0" y="1907"/>
                  </a:lnTo>
                  <a:lnTo>
                    <a:pt x="517" y="4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1"/>
            <p:cNvSpPr/>
            <p:nvPr/>
          </p:nvSpPr>
          <p:spPr>
            <a:xfrm>
              <a:off x="-2703920" y="4029737"/>
              <a:ext cx="1347461" cy="253646"/>
            </a:xfrm>
            <a:custGeom>
              <a:avLst/>
              <a:gdLst/>
              <a:ahLst/>
              <a:cxnLst/>
              <a:rect l="l" t="t" r="r" b="b"/>
              <a:pathLst>
                <a:path w="29912" h="3522" extrusionOk="0">
                  <a:moveTo>
                    <a:pt x="2727" y="0"/>
                  </a:moveTo>
                  <a:lnTo>
                    <a:pt x="2245" y="14"/>
                  </a:lnTo>
                  <a:lnTo>
                    <a:pt x="2022" y="28"/>
                  </a:lnTo>
                  <a:lnTo>
                    <a:pt x="1810" y="49"/>
                  </a:lnTo>
                  <a:lnTo>
                    <a:pt x="1610" y="69"/>
                  </a:lnTo>
                  <a:lnTo>
                    <a:pt x="1422" y="90"/>
                  </a:lnTo>
                  <a:lnTo>
                    <a:pt x="1258" y="118"/>
                  </a:lnTo>
                  <a:lnTo>
                    <a:pt x="1105" y="146"/>
                  </a:lnTo>
                  <a:lnTo>
                    <a:pt x="964" y="187"/>
                  </a:lnTo>
                  <a:lnTo>
                    <a:pt x="835" y="222"/>
                  </a:lnTo>
                  <a:lnTo>
                    <a:pt x="729" y="270"/>
                  </a:lnTo>
                  <a:lnTo>
                    <a:pt x="647" y="319"/>
                  </a:lnTo>
                  <a:lnTo>
                    <a:pt x="576" y="367"/>
                  </a:lnTo>
                  <a:lnTo>
                    <a:pt x="517" y="430"/>
                  </a:lnTo>
                  <a:lnTo>
                    <a:pt x="0" y="1906"/>
                  </a:lnTo>
                  <a:lnTo>
                    <a:pt x="47" y="1851"/>
                  </a:lnTo>
                  <a:lnTo>
                    <a:pt x="118" y="1795"/>
                  </a:lnTo>
                  <a:lnTo>
                    <a:pt x="212" y="1747"/>
                  </a:lnTo>
                  <a:lnTo>
                    <a:pt x="318" y="1705"/>
                  </a:lnTo>
                  <a:lnTo>
                    <a:pt x="435" y="1664"/>
                  </a:lnTo>
                  <a:lnTo>
                    <a:pt x="576" y="1629"/>
                  </a:lnTo>
                  <a:lnTo>
                    <a:pt x="729" y="1601"/>
                  </a:lnTo>
                  <a:lnTo>
                    <a:pt x="905" y="1574"/>
                  </a:lnTo>
                  <a:lnTo>
                    <a:pt x="1082" y="1546"/>
                  </a:lnTo>
                  <a:lnTo>
                    <a:pt x="1281" y="1525"/>
                  </a:lnTo>
                  <a:lnTo>
                    <a:pt x="1493" y="1511"/>
                  </a:lnTo>
                  <a:lnTo>
                    <a:pt x="1716" y="1497"/>
                  </a:lnTo>
                  <a:lnTo>
                    <a:pt x="2210" y="1483"/>
                  </a:lnTo>
                  <a:lnTo>
                    <a:pt x="2739" y="1483"/>
                  </a:lnTo>
                  <a:lnTo>
                    <a:pt x="3315" y="1490"/>
                  </a:lnTo>
                  <a:lnTo>
                    <a:pt x="3937" y="1511"/>
                  </a:lnTo>
                  <a:lnTo>
                    <a:pt x="4596" y="1546"/>
                  </a:lnTo>
                  <a:lnTo>
                    <a:pt x="5277" y="1580"/>
                  </a:lnTo>
                  <a:lnTo>
                    <a:pt x="5994" y="1636"/>
                  </a:lnTo>
                  <a:lnTo>
                    <a:pt x="6735" y="1691"/>
                  </a:lnTo>
                  <a:lnTo>
                    <a:pt x="7499" y="1754"/>
                  </a:lnTo>
                  <a:lnTo>
                    <a:pt x="8286" y="1830"/>
                  </a:lnTo>
                  <a:lnTo>
                    <a:pt x="9884" y="1989"/>
                  </a:lnTo>
                  <a:lnTo>
                    <a:pt x="11506" y="2163"/>
                  </a:lnTo>
                  <a:lnTo>
                    <a:pt x="13117" y="2343"/>
                  </a:lnTo>
                  <a:lnTo>
                    <a:pt x="14703" y="2530"/>
                  </a:lnTo>
                  <a:lnTo>
                    <a:pt x="17653" y="2884"/>
                  </a:lnTo>
                  <a:lnTo>
                    <a:pt x="18958" y="3043"/>
                  </a:lnTo>
                  <a:lnTo>
                    <a:pt x="20110" y="3175"/>
                  </a:lnTo>
                  <a:lnTo>
                    <a:pt x="20627" y="3230"/>
                  </a:lnTo>
                  <a:lnTo>
                    <a:pt x="21144" y="3279"/>
                  </a:lnTo>
                  <a:lnTo>
                    <a:pt x="21637" y="3320"/>
                  </a:lnTo>
                  <a:lnTo>
                    <a:pt x="22131" y="3362"/>
                  </a:lnTo>
                  <a:lnTo>
                    <a:pt x="23060" y="3424"/>
                  </a:lnTo>
                  <a:lnTo>
                    <a:pt x="23941" y="3473"/>
                  </a:lnTo>
                  <a:lnTo>
                    <a:pt x="24764" y="3501"/>
                  </a:lnTo>
                  <a:lnTo>
                    <a:pt x="25528" y="3514"/>
                  </a:lnTo>
                  <a:lnTo>
                    <a:pt x="26233" y="3521"/>
                  </a:lnTo>
                  <a:lnTo>
                    <a:pt x="26868" y="3514"/>
                  </a:lnTo>
                  <a:lnTo>
                    <a:pt x="27443" y="3501"/>
                  </a:lnTo>
                  <a:lnTo>
                    <a:pt x="27949" y="3480"/>
                  </a:lnTo>
                  <a:lnTo>
                    <a:pt x="28372" y="3459"/>
                  </a:lnTo>
                  <a:lnTo>
                    <a:pt x="28736" y="3438"/>
                  </a:lnTo>
                  <a:lnTo>
                    <a:pt x="29218" y="3397"/>
                  </a:lnTo>
                  <a:lnTo>
                    <a:pt x="29383" y="3383"/>
                  </a:lnTo>
                  <a:lnTo>
                    <a:pt x="29912" y="1899"/>
                  </a:lnTo>
                  <a:lnTo>
                    <a:pt x="29747" y="1913"/>
                  </a:lnTo>
                  <a:lnTo>
                    <a:pt x="29253" y="1955"/>
                  </a:lnTo>
                  <a:lnTo>
                    <a:pt x="28901" y="1976"/>
                  </a:lnTo>
                  <a:lnTo>
                    <a:pt x="28466" y="1996"/>
                  </a:lnTo>
                  <a:lnTo>
                    <a:pt x="27961" y="2017"/>
                  </a:lnTo>
                  <a:lnTo>
                    <a:pt x="27396" y="2031"/>
                  </a:lnTo>
                  <a:lnTo>
                    <a:pt x="26750" y="2038"/>
                  </a:lnTo>
                  <a:lnTo>
                    <a:pt x="26057" y="2031"/>
                  </a:lnTo>
                  <a:lnTo>
                    <a:pt x="25293" y="2017"/>
                  </a:lnTo>
                  <a:lnTo>
                    <a:pt x="24470" y="1989"/>
                  </a:lnTo>
                  <a:lnTo>
                    <a:pt x="23588" y="1941"/>
                  </a:lnTo>
                  <a:lnTo>
                    <a:pt x="22648" y="1879"/>
                  </a:lnTo>
                  <a:lnTo>
                    <a:pt x="22166" y="1844"/>
                  </a:lnTo>
                  <a:lnTo>
                    <a:pt x="21661" y="1795"/>
                  </a:lnTo>
                  <a:lnTo>
                    <a:pt x="21156" y="1747"/>
                  </a:lnTo>
                  <a:lnTo>
                    <a:pt x="20627" y="1691"/>
                  </a:lnTo>
                  <a:lnTo>
                    <a:pt x="19475" y="1560"/>
                  </a:lnTo>
                  <a:lnTo>
                    <a:pt x="18182" y="1407"/>
                  </a:lnTo>
                  <a:lnTo>
                    <a:pt x="15232" y="1054"/>
                  </a:lnTo>
                  <a:lnTo>
                    <a:pt x="13645" y="866"/>
                  </a:lnTo>
                  <a:lnTo>
                    <a:pt x="12024" y="679"/>
                  </a:lnTo>
                  <a:lnTo>
                    <a:pt x="10402" y="506"/>
                  </a:lnTo>
                  <a:lnTo>
                    <a:pt x="8803" y="347"/>
                  </a:lnTo>
                  <a:lnTo>
                    <a:pt x="8028" y="277"/>
                  </a:lnTo>
                  <a:lnTo>
                    <a:pt x="7264" y="208"/>
                  </a:lnTo>
                  <a:lnTo>
                    <a:pt x="6523" y="153"/>
                  </a:lnTo>
                  <a:lnTo>
                    <a:pt x="5806" y="104"/>
                  </a:lnTo>
                  <a:lnTo>
                    <a:pt x="5113" y="62"/>
                  </a:lnTo>
                  <a:lnTo>
                    <a:pt x="4466" y="28"/>
                  </a:lnTo>
                  <a:lnTo>
                    <a:pt x="3843" y="7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1"/>
            <p:cNvSpPr/>
            <p:nvPr/>
          </p:nvSpPr>
          <p:spPr>
            <a:xfrm>
              <a:off x="-2703920" y="4029737"/>
              <a:ext cx="1347461" cy="253646"/>
            </a:xfrm>
            <a:custGeom>
              <a:avLst/>
              <a:gdLst/>
              <a:ahLst/>
              <a:cxnLst/>
              <a:rect l="l" t="t" r="r" b="b"/>
              <a:pathLst>
                <a:path w="29912" h="3522" fill="none" extrusionOk="0">
                  <a:moveTo>
                    <a:pt x="517" y="430"/>
                  </a:moveTo>
                  <a:lnTo>
                    <a:pt x="517" y="430"/>
                  </a:lnTo>
                  <a:lnTo>
                    <a:pt x="576" y="367"/>
                  </a:lnTo>
                  <a:lnTo>
                    <a:pt x="647" y="319"/>
                  </a:lnTo>
                  <a:lnTo>
                    <a:pt x="729" y="270"/>
                  </a:lnTo>
                  <a:lnTo>
                    <a:pt x="835" y="222"/>
                  </a:lnTo>
                  <a:lnTo>
                    <a:pt x="964" y="187"/>
                  </a:lnTo>
                  <a:lnTo>
                    <a:pt x="1105" y="146"/>
                  </a:lnTo>
                  <a:lnTo>
                    <a:pt x="1258" y="118"/>
                  </a:lnTo>
                  <a:lnTo>
                    <a:pt x="1422" y="90"/>
                  </a:lnTo>
                  <a:lnTo>
                    <a:pt x="1610" y="69"/>
                  </a:lnTo>
                  <a:lnTo>
                    <a:pt x="1810" y="49"/>
                  </a:lnTo>
                  <a:lnTo>
                    <a:pt x="2022" y="28"/>
                  </a:lnTo>
                  <a:lnTo>
                    <a:pt x="2245" y="14"/>
                  </a:lnTo>
                  <a:lnTo>
                    <a:pt x="2727" y="0"/>
                  </a:lnTo>
                  <a:lnTo>
                    <a:pt x="3268" y="0"/>
                  </a:lnTo>
                  <a:lnTo>
                    <a:pt x="3843" y="7"/>
                  </a:lnTo>
                  <a:lnTo>
                    <a:pt x="4466" y="28"/>
                  </a:lnTo>
                  <a:lnTo>
                    <a:pt x="5113" y="62"/>
                  </a:lnTo>
                  <a:lnTo>
                    <a:pt x="5806" y="104"/>
                  </a:lnTo>
                  <a:lnTo>
                    <a:pt x="6523" y="153"/>
                  </a:lnTo>
                  <a:lnTo>
                    <a:pt x="7264" y="208"/>
                  </a:lnTo>
                  <a:lnTo>
                    <a:pt x="8028" y="277"/>
                  </a:lnTo>
                  <a:lnTo>
                    <a:pt x="8803" y="347"/>
                  </a:lnTo>
                  <a:lnTo>
                    <a:pt x="10402" y="506"/>
                  </a:lnTo>
                  <a:lnTo>
                    <a:pt x="12024" y="679"/>
                  </a:lnTo>
                  <a:lnTo>
                    <a:pt x="13645" y="866"/>
                  </a:lnTo>
                  <a:lnTo>
                    <a:pt x="15232" y="1054"/>
                  </a:lnTo>
                  <a:lnTo>
                    <a:pt x="18182" y="1407"/>
                  </a:lnTo>
                  <a:lnTo>
                    <a:pt x="19475" y="1560"/>
                  </a:lnTo>
                  <a:lnTo>
                    <a:pt x="20627" y="1691"/>
                  </a:lnTo>
                  <a:lnTo>
                    <a:pt x="20627" y="1691"/>
                  </a:lnTo>
                  <a:lnTo>
                    <a:pt x="21156" y="1747"/>
                  </a:lnTo>
                  <a:lnTo>
                    <a:pt x="21661" y="1795"/>
                  </a:lnTo>
                  <a:lnTo>
                    <a:pt x="22166" y="1844"/>
                  </a:lnTo>
                  <a:lnTo>
                    <a:pt x="22648" y="1879"/>
                  </a:lnTo>
                  <a:lnTo>
                    <a:pt x="23588" y="1941"/>
                  </a:lnTo>
                  <a:lnTo>
                    <a:pt x="24470" y="1989"/>
                  </a:lnTo>
                  <a:lnTo>
                    <a:pt x="25293" y="2017"/>
                  </a:lnTo>
                  <a:lnTo>
                    <a:pt x="26057" y="2031"/>
                  </a:lnTo>
                  <a:lnTo>
                    <a:pt x="26750" y="2038"/>
                  </a:lnTo>
                  <a:lnTo>
                    <a:pt x="27396" y="2031"/>
                  </a:lnTo>
                  <a:lnTo>
                    <a:pt x="27961" y="2017"/>
                  </a:lnTo>
                  <a:lnTo>
                    <a:pt x="28466" y="1996"/>
                  </a:lnTo>
                  <a:lnTo>
                    <a:pt x="28901" y="1976"/>
                  </a:lnTo>
                  <a:lnTo>
                    <a:pt x="29253" y="1955"/>
                  </a:lnTo>
                  <a:lnTo>
                    <a:pt x="29747" y="1913"/>
                  </a:lnTo>
                  <a:lnTo>
                    <a:pt x="29912" y="1899"/>
                  </a:lnTo>
                  <a:lnTo>
                    <a:pt x="29383" y="3383"/>
                  </a:lnTo>
                  <a:lnTo>
                    <a:pt x="29383" y="3383"/>
                  </a:lnTo>
                  <a:lnTo>
                    <a:pt x="29218" y="3397"/>
                  </a:lnTo>
                  <a:lnTo>
                    <a:pt x="28736" y="3438"/>
                  </a:lnTo>
                  <a:lnTo>
                    <a:pt x="28372" y="3459"/>
                  </a:lnTo>
                  <a:lnTo>
                    <a:pt x="27949" y="3480"/>
                  </a:lnTo>
                  <a:lnTo>
                    <a:pt x="27443" y="3501"/>
                  </a:lnTo>
                  <a:lnTo>
                    <a:pt x="26868" y="3514"/>
                  </a:lnTo>
                  <a:lnTo>
                    <a:pt x="26233" y="3521"/>
                  </a:lnTo>
                  <a:lnTo>
                    <a:pt x="25528" y="3514"/>
                  </a:lnTo>
                  <a:lnTo>
                    <a:pt x="24764" y="3501"/>
                  </a:lnTo>
                  <a:lnTo>
                    <a:pt x="23941" y="3473"/>
                  </a:lnTo>
                  <a:lnTo>
                    <a:pt x="23060" y="3424"/>
                  </a:lnTo>
                  <a:lnTo>
                    <a:pt x="22131" y="3362"/>
                  </a:lnTo>
                  <a:lnTo>
                    <a:pt x="21637" y="3320"/>
                  </a:lnTo>
                  <a:lnTo>
                    <a:pt x="21144" y="3279"/>
                  </a:lnTo>
                  <a:lnTo>
                    <a:pt x="20627" y="3230"/>
                  </a:lnTo>
                  <a:lnTo>
                    <a:pt x="20110" y="3175"/>
                  </a:lnTo>
                  <a:lnTo>
                    <a:pt x="20110" y="3175"/>
                  </a:lnTo>
                  <a:lnTo>
                    <a:pt x="18958" y="3043"/>
                  </a:lnTo>
                  <a:lnTo>
                    <a:pt x="17653" y="2884"/>
                  </a:lnTo>
                  <a:lnTo>
                    <a:pt x="14703" y="2530"/>
                  </a:lnTo>
                  <a:lnTo>
                    <a:pt x="13117" y="2343"/>
                  </a:lnTo>
                  <a:lnTo>
                    <a:pt x="11506" y="2163"/>
                  </a:lnTo>
                  <a:lnTo>
                    <a:pt x="9884" y="1989"/>
                  </a:lnTo>
                  <a:lnTo>
                    <a:pt x="8286" y="1830"/>
                  </a:lnTo>
                  <a:lnTo>
                    <a:pt x="7499" y="1754"/>
                  </a:lnTo>
                  <a:lnTo>
                    <a:pt x="6735" y="1691"/>
                  </a:lnTo>
                  <a:lnTo>
                    <a:pt x="5994" y="1636"/>
                  </a:lnTo>
                  <a:lnTo>
                    <a:pt x="5277" y="1580"/>
                  </a:lnTo>
                  <a:lnTo>
                    <a:pt x="4596" y="1546"/>
                  </a:lnTo>
                  <a:lnTo>
                    <a:pt x="3937" y="1511"/>
                  </a:lnTo>
                  <a:lnTo>
                    <a:pt x="3315" y="1490"/>
                  </a:lnTo>
                  <a:lnTo>
                    <a:pt x="2739" y="1483"/>
                  </a:lnTo>
                  <a:lnTo>
                    <a:pt x="2210" y="1483"/>
                  </a:lnTo>
                  <a:lnTo>
                    <a:pt x="1716" y="1497"/>
                  </a:lnTo>
                  <a:lnTo>
                    <a:pt x="1493" y="1511"/>
                  </a:lnTo>
                  <a:lnTo>
                    <a:pt x="1281" y="1525"/>
                  </a:lnTo>
                  <a:lnTo>
                    <a:pt x="1082" y="1546"/>
                  </a:lnTo>
                  <a:lnTo>
                    <a:pt x="905" y="1574"/>
                  </a:lnTo>
                  <a:lnTo>
                    <a:pt x="729" y="1601"/>
                  </a:lnTo>
                  <a:lnTo>
                    <a:pt x="576" y="1629"/>
                  </a:lnTo>
                  <a:lnTo>
                    <a:pt x="435" y="1664"/>
                  </a:lnTo>
                  <a:lnTo>
                    <a:pt x="318" y="1705"/>
                  </a:lnTo>
                  <a:lnTo>
                    <a:pt x="212" y="1747"/>
                  </a:lnTo>
                  <a:lnTo>
                    <a:pt x="118" y="1795"/>
                  </a:lnTo>
                  <a:lnTo>
                    <a:pt x="47" y="1851"/>
                  </a:lnTo>
                  <a:lnTo>
                    <a:pt x="0" y="1906"/>
                  </a:lnTo>
                  <a:lnTo>
                    <a:pt x="517" y="4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1"/>
            <p:cNvSpPr/>
            <p:nvPr/>
          </p:nvSpPr>
          <p:spPr>
            <a:xfrm>
              <a:off x="-2656803" y="3816059"/>
              <a:ext cx="1347461" cy="253646"/>
            </a:xfrm>
            <a:custGeom>
              <a:avLst/>
              <a:gdLst/>
              <a:ahLst/>
              <a:cxnLst/>
              <a:rect l="l" t="t" r="r" b="b"/>
              <a:pathLst>
                <a:path w="29912" h="3522" extrusionOk="0">
                  <a:moveTo>
                    <a:pt x="3268" y="0"/>
                  </a:moveTo>
                  <a:lnTo>
                    <a:pt x="2727" y="7"/>
                  </a:lnTo>
                  <a:lnTo>
                    <a:pt x="2245" y="21"/>
                  </a:lnTo>
                  <a:lnTo>
                    <a:pt x="2022" y="35"/>
                  </a:lnTo>
                  <a:lnTo>
                    <a:pt x="1810" y="49"/>
                  </a:lnTo>
                  <a:lnTo>
                    <a:pt x="1610" y="70"/>
                  </a:lnTo>
                  <a:lnTo>
                    <a:pt x="1422" y="97"/>
                  </a:lnTo>
                  <a:lnTo>
                    <a:pt x="1258" y="125"/>
                  </a:lnTo>
                  <a:lnTo>
                    <a:pt x="1105" y="153"/>
                  </a:lnTo>
                  <a:lnTo>
                    <a:pt x="964" y="187"/>
                  </a:lnTo>
                  <a:lnTo>
                    <a:pt x="835" y="229"/>
                  </a:lnTo>
                  <a:lnTo>
                    <a:pt x="729" y="271"/>
                  </a:lnTo>
                  <a:lnTo>
                    <a:pt x="647" y="319"/>
                  </a:lnTo>
                  <a:lnTo>
                    <a:pt x="576" y="375"/>
                  </a:lnTo>
                  <a:lnTo>
                    <a:pt x="517" y="430"/>
                  </a:lnTo>
                  <a:lnTo>
                    <a:pt x="0" y="1913"/>
                  </a:lnTo>
                  <a:lnTo>
                    <a:pt x="47" y="1858"/>
                  </a:lnTo>
                  <a:lnTo>
                    <a:pt x="118" y="1802"/>
                  </a:lnTo>
                  <a:lnTo>
                    <a:pt x="212" y="1754"/>
                  </a:lnTo>
                  <a:lnTo>
                    <a:pt x="318" y="1712"/>
                  </a:lnTo>
                  <a:lnTo>
                    <a:pt x="435" y="1671"/>
                  </a:lnTo>
                  <a:lnTo>
                    <a:pt x="576" y="1636"/>
                  </a:lnTo>
                  <a:lnTo>
                    <a:pt x="729" y="1601"/>
                  </a:lnTo>
                  <a:lnTo>
                    <a:pt x="905" y="1574"/>
                  </a:lnTo>
                  <a:lnTo>
                    <a:pt x="1082" y="1553"/>
                  </a:lnTo>
                  <a:lnTo>
                    <a:pt x="1281" y="1532"/>
                  </a:lnTo>
                  <a:lnTo>
                    <a:pt x="1493" y="1518"/>
                  </a:lnTo>
                  <a:lnTo>
                    <a:pt x="1716" y="1504"/>
                  </a:lnTo>
                  <a:lnTo>
                    <a:pt x="2210" y="1484"/>
                  </a:lnTo>
                  <a:lnTo>
                    <a:pt x="2739" y="1484"/>
                  </a:lnTo>
                  <a:lnTo>
                    <a:pt x="3315" y="1497"/>
                  </a:lnTo>
                  <a:lnTo>
                    <a:pt x="3938" y="1518"/>
                  </a:lnTo>
                  <a:lnTo>
                    <a:pt x="4596" y="1546"/>
                  </a:lnTo>
                  <a:lnTo>
                    <a:pt x="5277" y="1588"/>
                  </a:lnTo>
                  <a:lnTo>
                    <a:pt x="5994" y="1636"/>
                  </a:lnTo>
                  <a:lnTo>
                    <a:pt x="6735" y="1698"/>
                  </a:lnTo>
                  <a:lnTo>
                    <a:pt x="7499" y="1761"/>
                  </a:lnTo>
                  <a:lnTo>
                    <a:pt x="8286" y="1830"/>
                  </a:lnTo>
                  <a:lnTo>
                    <a:pt x="9885" y="1990"/>
                  </a:lnTo>
                  <a:lnTo>
                    <a:pt x="11506" y="2163"/>
                  </a:lnTo>
                  <a:lnTo>
                    <a:pt x="13117" y="2350"/>
                  </a:lnTo>
                  <a:lnTo>
                    <a:pt x="14703" y="2537"/>
                  </a:lnTo>
                  <a:lnTo>
                    <a:pt x="17653" y="2891"/>
                  </a:lnTo>
                  <a:lnTo>
                    <a:pt x="18958" y="3043"/>
                  </a:lnTo>
                  <a:lnTo>
                    <a:pt x="20110" y="3175"/>
                  </a:lnTo>
                  <a:lnTo>
                    <a:pt x="20627" y="3230"/>
                  </a:lnTo>
                  <a:lnTo>
                    <a:pt x="21144" y="3286"/>
                  </a:lnTo>
                  <a:lnTo>
                    <a:pt x="21637" y="3327"/>
                  </a:lnTo>
                  <a:lnTo>
                    <a:pt x="22131" y="3369"/>
                  </a:lnTo>
                  <a:lnTo>
                    <a:pt x="23060" y="3431"/>
                  </a:lnTo>
                  <a:lnTo>
                    <a:pt x="23941" y="3473"/>
                  </a:lnTo>
                  <a:lnTo>
                    <a:pt x="24764" y="3501"/>
                  </a:lnTo>
                  <a:lnTo>
                    <a:pt x="25528" y="3522"/>
                  </a:lnTo>
                  <a:lnTo>
                    <a:pt x="26233" y="3522"/>
                  </a:lnTo>
                  <a:lnTo>
                    <a:pt x="26868" y="3515"/>
                  </a:lnTo>
                  <a:lnTo>
                    <a:pt x="27443" y="3501"/>
                  </a:lnTo>
                  <a:lnTo>
                    <a:pt x="27937" y="3487"/>
                  </a:lnTo>
                  <a:lnTo>
                    <a:pt x="28372" y="3466"/>
                  </a:lnTo>
                  <a:lnTo>
                    <a:pt x="28736" y="3438"/>
                  </a:lnTo>
                  <a:lnTo>
                    <a:pt x="29218" y="3404"/>
                  </a:lnTo>
                  <a:lnTo>
                    <a:pt x="29383" y="3383"/>
                  </a:lnTo>
                  <a:lnTo>
                    <a:pt x="29912" y="1906"/>
                  </a:lnTo>
                  <a:lnTo>
                    <a:pt x="29747" y="1920"/>
                  </a:lnTo>
                  <a:lnTo>
                    <a:pt x="29253" y="1962"/>
                  </a:lnTo>
                  <a:lnTo>
                    <a:pt x="28901" y="1983"/>
                  </a:lnTo>
                  <a:lnTo>
                    <a:pt x="28466" y="2003"/>
                  </a:lnTo>
                  <a:lnTo>
                    <a:pt x="27961" y="2024"/>
                  </a:lnTo>
                  <a:lnTo>
                    <a:pt x="27396" y="2038"/>
                  </a:lnTo>
                  <a:lnTo>
                    <a:pt x="26057" y="2038"/>
                  </a:lnTo>
                  <a:lnTo>
                    <a:pt x="25293" y="2024"/>
                  </a:lnTo>
                  <a:lnTo>
                    <a:pt x="24470" y="1997"/>
                  </a:lnTo>
                  <a:lnTo>
                    <a:pt x="23588" y="1948"/>
                  </a:lnTo>
                  <a:lnTo>
                    <a:pt x="22648" y="1886"/>
                  </a:lnTo>
                  <a:lnTo>
                    <a:pt x="22166" y="1844"/>
                  </a:lnTo>
                  <a:lnTo>
                    <a:pt x="21661" y="1802"/>
                  </a:lnTo>
                  <a:lnTo>
                    <a:pt x="21156" y="1754"/>
                  </a:lnTo>
                  <a:lnTo>
                    <a:pt x="20627" y="1698"/>
                  </a:lnTo>
                  <a:lnTo>
                    <a:pt x="19475" y="1567"/>
                  </a:lnTo>
                  <a:lnTo>
                    <a:pt x="18182" y="1407"/>
                  </a:lnTo>
                  <a:lnTo>
                    <a:pt x="15232" y="1054"/>
                  </a:lnTo>
                  <a:lnTo>
                    <a:pt x="13645" y="867"/>
                  </a:lnTo>
                  <a:lnTo>
                    <a:pt x="12024" y="686"/>
                  </a:lnTo>
                  <a:lnTo>
                    <a:pt x="10402" y="513"/>
                  </a:lnTo>
                  <a:lnTo>
                    <a:pt x="8803" y="354"/>
                  </a:lnTo>
                  <a:lnTo>
                    <a:pt x="8028" y="277"/>
                  </a:lnTo>
                  <a:lnTo>
                    <a:pt x="7264" y="215"/>
                  </a:lnTo>
                  <a:lnTo>
                    <a:pt x="6523" y="153"/>
                  </a:lnTo>
                  <a:lnTo>
                    <a:pt x="5806" y="104"/>
                  </a:lnTo>
                  <a:lnTo>
                    <a:pt x="5113" y="63"/>
                  </a:lnTo>
                  <a:lnTo>
                    <a:pt x="4466" y="35"/>
                  </a:lnTo>
                  <a:lnTo>
                    <a:pt x="3843" y="14"/>
                  </a:lnTo>
                  <a:lnTo>
                    <a:pt x="3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1"/>
            <p:cNvSpPr/>
            <p:nvPr/>
          </p:nvSpPr>
          <p:spPr>
            <a:xfrm>
              <a:off x="-2656803" y="3816059"/>
              <a:ext cx="1347461" cy="253646"/>
            </a:xfrm>
            <a:custGeom>
              <a:avLst/>
              <a:gdLst/>
              <a:ahLst/>
              <a:cxnLst/>
              <a:rect l="l" t="t" r="r" b="b"/>
              <a:pathLst>
                <a:path w="29912" h="3522" fill="none" extrusionOk="0">
                  <a:moveTo>
                    <a:pt x="517" y="430"/>
                  </a:moveTo>
                  <a:lnTo>
                    <a:pt x="517" y="430"/>
                  </a:lnTo>
                  <a:lnTo>
                    <a:pt x="576" y="375"/>
                  </a:lnTo>
                  <a:lnTo>
                    <a:pt x="647" y="319"/>
                  </a:lnTo>
                  <a:lnTo>
                    <a:pt x="729" y="271"/>
                  </a:lnTo>
                  <a:lnTo>
                    <a:pt x="835" y="229"/>
                  </a:lnTo>
                  <a:lnTo>
                    <a:pt x="964" y="187"/>
                  </a:lnTo>
                  <a:lnTo>
                    <a:pt x="1105" y="153"/>
                  </a:lnTo>
                  <a:lnTo>
                    <a:pt x="1258" y="125"/>
                  </a:lnTo>
                  <a:lnTo>
                    <a:pt x="1422" y="97"/>
                  </a:lnTo>
                  <a:lnTo>
                    <a:pt x="1610" y="70"/>
                  </a:lnTo>
                  <a:lnTo>
                    <a:pt x="1810" y="49"/>
                  </a:lnTo>
                  <a:lnTo>
                    <a:pt x="2022" y="35"/>
                  </a:lnTo>
                  <a:lnTo>
                    <a:pt x="2245" y="21"/>
                  </a:lnTo>
                  <a:lnTo>
                    <a:pt x="2727" y="7"/>
                  </a:lnTo>
                  <a:lnTo>
                    <a:pt x="3268" y="0"/>
                  </a:lnTo>
                  <a:lnTo>
                    <a:pt x="3843" y="14"/>
                  </a:lnTo>
                  <a:lnTo>
                    <a:pt x="4466" y="35"/>
                  </a:lnTo>
                  <a:lnTo>
                    <a:pt x="5113" y="63"/>
                  </a:lnTo>
                  <a:lnTo>
                    <a:pt x="5806" y="104"/>
                  </a:lnTo>
                  <a:lnTo>
                    <a:pt x="6523" y="153"/>
                  </a:lnTo>
                  <a:lnTo>
                    <a:pt x="7264" y="215"/>
                  </a:lnTo>
                  <a:lnTo>
                    <a:pt x="8028" y="277"/>
                  </a:lnTo>
                  <a:lnTo>
                    <a:pt x="8803" y="354"/>
                  </a:lnTo>
                  <a:lnTo>
                    <a:pt x="10402" y="513"/>
                  </a:lnTo>
                  <a:lnTo>
                    <a:pt x="12024" y="686"/>
                  </a:lnTo>
                  <a:lnTo>
                    <a:pt x="13645" y="867"/>
                  </a:lnTo>
                  <a:lnTo>
                    <a:pt x="15232" y="1054"/>
                  </a:lnTo>
                  <a:lnTo>
                    <a:pt x="18182" y="1407"/>
                  </a:lnTo>
                  <a:lnTo>
                    <a:pt x="19475" y="1567"/>
                  </a:lnTo>
                  <a:lnTo>
                    <a:pt x="20627" y="1698"/>
                  </a:lnTo>
                  <a:lnTo>
                    <a:pt x="20627" y="1698"/>
                  </a:lnTo>
                  <a:lnTo>
                    <a:pt x="21156" y="1754"/>
                  </a:lnTo>
                  <a:lnTo>
                    <a:pt x="21661" y="1802"/>
                  </a:lnTo>
                  <a:lnTo>
                    <a:pt x="22166" y="1844"/>
                  </a:lnTo>
                  <a:lnTo>
                    <a:pt x="22648" y="1886"/>
                  </a:lnTo>
                  <a:lnTo>
                    <a:pt x="23588" y="1948"/>
                  </a:lnTo>
                  <a:lnTo>
                    <a:pt x="24470" y="1997"/>
                  </a:lnTo>
                  <a:lnTo>
                    <a:pt x="25293" y="2024"/>
                  </a:lnTo>
                  <a:lnTo>
                    <a:pt x="26057" y="2038"/>
                  </a:lnTo>
                  <a:lnTo>
                    <a:pt x="26750" y="2038"/>
                  </a:lnTo>
                  <a:lnTo>
                    <a:pt x="27396" y="2038"/>
                  </a:lnTo>
                  <a:lnTo>
                    <a:pt x="27961" y="2024"/>
                  </a:lnTo>
                  <a:lnTo>
                    <a:pt x="28466" y="2003"/>
                  </a:lnTo>
                  <a:lnTo>
                    <a:pt x="28901" y="1983"/>
                  </a:lnTo>
                  <a:lnTo>
                    <a:pt x="29253" y="1962"/>
                  </a:lnTo>
                  <a:lnTo>
                    <a:pt x="29747" y="1920"/>
                  </a:lnTo>
                  <a:lnTo>
                    <a:pt x="29912" y="1906"/>
                  </a:lnTo>
                  <a:lnTo>
                    <a:pt x="29383" y="3383"/>
                  </a:lnTo>
                  <a:lnTo>
                    <a:pt x="29383" y="3383"/>
                  </a:lnTo>
                  <a:lnTo>
                    <a:pt x="29218" y="3404"/>
                  </a:lnTo>
                  <a:lnTo>
                    <a:pt x="28736" y="3438"/>
                  </a:lnTo>
                  <a:lnTo>
                    <a:pt x="28372" y="3466"/>
                  </a:lnTo>
                  <a:lnTo>
                    <a:pt x="27937" y="3487"/>
                  </a:lnTo>
                  <a:lnTo>
                    <a:pt x="27443" y="3501"/>
                  </a:lnTo>
                  <a:lnTo>
                    <a:pt x="26868" y="3515"/>
                  </a:lnTo>
                  <a:lnTo>
                    <a:pt x="26233" y="3522"/>
                  </a:lnTo>
                  <a:lnTo>
                    <a:pt x="25528" y="3522"/>
                  </a:lnTo>
                  <a:lnTo>
                    <a:pt x="24764" y="3501"/>
                  </a:lnTo>
                  <a:lnTo>
                    <a:pt x="23941" y="3473"/>
                  </a:lnTo>
                  <a:lnTo>
                    <a:pt x="23060" y="3431"/>
                  </a:lnTo>
                  <a:lnTo>
                    <a:pt x="22131" y="3369"/>
                  </a:lnTo>
                  <a:lnTo>
                    <a:pt x="21637" y="3327"/>
                  </a:lnTo>
                  <a:lnTo>
                    <a:pt x="21144" y="3286"/>
                  </a:lnTo>
                  <a:lnTo>
                    <a:pt x="20627" y="3230"/>
                  </a:lnTo>
                  <a:lnTo>
                    <a:pt x="20110" y="3175"/>
                  </a:lnTo>
                  <a:lnTo>
                    <a:pt x="20110" y="3175"/>
                  </a:lnTo>
                  <a:lnTo>
                    <a:pt x="18958" y="3043"/>
                  </a:lnTo>
                  <a:lnTo>
                    <a:pt x="17653" y="2891"/>
                  </a:lnTo>
                  <a:lnTo>
                    <a:pt x="14703" y="2537"/>
                  </a:lnTo>
                  <a:lnTo>
                    <a:pt x="13117" y="2350"/>
                  </a:lnTo>
                  <a:lnTo>
                    <a:pt x="11506" y="2163"/>
                  </a:lnTo>
                  <a:lnTo>
                    <a:pt x="9885" y="1990"/>
                  </a:lnTo>
                  <a:lnTo>
                    <a:pt x="8286" y="1830"/>
                  </a:lnTo>
                  <a:lnTo>
                    <a:pt x="7499" y="1761"/>
                  </a:lnTo>
                  <a:lnTo>
                    <a:pt x="6735" y="1698"/>
                  </a:lnTo>
                  <a:lnTo>
                    <a:pt x="5994" y="1636"/>
                  </a:lnTo>
                  <a:lnTo>
                    <a:pt x="5277" y="1588"/>
                  </a:lnTo>
                  <a:lnTo>
                    <a:pt x="4596" y="1546"/>
                  </a:lnTo>
                  <a:lnTo>
                    <a:pt x="3938" y="1518"/>
                  </a:lnTo>
                  <a:lnTo>
                    <a:pt x="3315" y="1497"/>
                  </a:lnTo>
                  <a:lnTo>
                    <a:pt x="2739" y="1484"/>
                  </a:lnTo>
                  <a:lnTo>
                    <a:pt x="2210" y="1484"/>
                  </a:lnTo>
                  <a:lnTo>
                    <a:pt x="1716" y="1504"/>
                  </a:lnTo>
                  <a:lnTo>
                    <a:pt x="1493" y="1518"/>
                  </a:lnTo>
                  <a:lnTo>
                    <a:pt x="1281" y="1532"/>
                  </a:lnTo>
                  <a:lnTo>
                    <a:pt x="1082" y="1553"/>
                  </a:lnTo>
                  <a:lnTo>
                    <a:pt x="905" y="1574"/>
                  </a:lnTo>
                  <a:lnTo>
                    <a:pt x="729" y="1601"/>
                  </a:lnTo>
                  <a:lnTo>
                    <a:pt x="576" y="1636"/>
                  </a:lnTo>
                  <a:lnTo>
                    <a:pt x="435" y="1671"/>
                  </a:lnTo>
                  <a:lnTo>
                    <a:pt x="318" y="1712"/>
                  </a:lnTo>
                  <a:lnTo>
                    <a:pt x="212" y="1754"/>
                  </a:lnTo>
                  <a:lnTo>
                    <a:pt x="118" y="1802"/>
                  </a:lnTo>
                  <a:lnTo>
                    <a:pt x="47" y="1858"/>
                  </a:lnTo>
                  <a:lnTo>
                    <a:pt x="0" y="1913"/>
                  </a:lnTo>
                  <a:lnTo>
                    <a:pt x="517" y="4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1"/>
            <p:cNvSpPr/>
            <p:nvPr/>
          </p:nvSpPr>
          <p:spPr>
            <a:xfrm>
              <a:off x="-1211525" y="2999805"/>
              <a:ext cx="54598" cy="2593"/>
            </a:xfrm>
            <a:custGeom>
              <a:avLst/>
              <a:gdLst/>
              <a:ahLst/>
              <a:cxnLst/>
              <a:rect l="l" t="t" r="r" b="b"/>
              <a:pathLst>
                <a:path w="1212" h="36" extrusionOk="0">
                  <a:moveTo>
                    <a:pt x="1211" y="1"/>
                  </a:moveTo>
                  <a:lnTo>
                    <a:pt x="647" y="21"/>
                  </a:lnTo>
                  <a:lnTo>
                    <a:pt x="1" y="35"/>
                  </a:lnTo>
                  <a:lnTo>
                    <a:pt x="1" y="35"/>
                  </a:lnTo>
                  <a:lnTo>
                    <a:pt x="659" y="21"/>
                  </a:lnTo>
                  <a:lnTo>
                    <a:pt x="1211" y="1"/>
                  </a:lnTo>
                  <a:close/>
                </a:path>
              </a:pathLst>
            </a:custGeom>
            <a:solidFill>
              <a:srgbClr val="E2D1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1"/>
            <p:cNvSpPr/>
            <p:nvPr/>
          </p:nvSpPr>
          <p:spPr>
            <a:xfrm>
              <a:off x="-2051169" y="4321266"/>
              <a:ext cx="229292" cy="44003"/>
            </a:xfrm>
            <a:custGeom>
              <a:avLst/>
              <a:gdLst/>
              <a:ahLst/>
              <a:cxnLst/>
              <a:rect l="l" t="t" r="r" b="b"/>
              <a:pathLst>
                <a:path w="5090" h="61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774" y="340"/>
                  </a:lnTo>
                  <a:lnTo>
                    <a:pt x="4008" y="485"/>
                  </a:lnTo>
                  <a:lnTo>
                    <a:pt x="5090" y="610"/>
                  </a:lnTo>
                  <a:lnTo>
                    <a:pt x="5090" y="610"/>
                  </a:lnTo>
                  <a:lnTo>
                    <a:pt x="4008" y="485"/>
                  </a:lnTo>
                  <a:lnTo>
                    <a:pt x="2774" y="34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1"/>
            <p:cNvSpPr/>
            <p:nvPr/>
          </p:nvSpPr>
          <p:spPr>
            <a:xfrm>
              <a:off x="-1378823" y="2992819"/>
              <a:ext cx="281186" cy="10082"/>
            </a:xfrm>
            <a:custGeom>
              <a:avLst/>
              <a:gdLst/>
              <a:ahLst/>
              <a:cxnLst/>
              <a:rect l="l" t="t" r="r" b="b"/>
              <a:pathLst>
                <a:path w="6242" h="140" fill="none" extrusionOk="0">
                  <a:moveTo>
                    <a:pt x="6242" y="1"/>
                  </a:moveTo>
                  <a:lnTo>
                    <a:pt x="6242" y="1"/>
                  </a:lnTo>
                  <a:lnTo>
                    <a:pt x="6242" y="1"/>
                  </a:lnTo>
                  <a:lnTo>
                    <a:pt x="6030" y="21"/>
                  </a:lnTo>
                  <a:lnTo>
                    <a:pt x="5760" y="42"/>
                  </a:lnTo>
                  <a:lnTo>
                    <a:pt x="5396" y="70"/>
                  </a:lnTo>
                  <a:lnTo>
                    <a:pt x="4925" y="98"/>
                  </a:lnTo>
                  <a:lnTo>
                    <a:pt x="4361" y="118"/>
                  </a:lnTo>
                  <a:lnTo>
                    <a:pt x="3715" y="132"/>
                  </a:lnTo>
                  <a:lnTo>
                    <a:pt x="2986" y="139"/>
                  </a:lnTo>
                  <a:lnTo>
                    <a:pt x="2986" y="139"/>
                  </a:lnTo>
                  <a:lnTo>
                    <a:pt x="2316" y="132"/>
                  </a:lnTo>
                  <a:lnTo>
                    <a:pt x="1599" y="118"/>
                  </a:lnTo>
                  <a:lnTo>
                    <a:pt x="824" y="91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1" y="49"/>
                  </a:lnTo>
                  <a:lnTo>
                    <a:pt x="824" y="91"/>
                  </a:lnTo>
                  <a:lnTo>
                    <a:pt x="1599" y="118"/>
                  </a:lnTo>
                  <a:lnTo>
                    <a:pt x="2316" y="132"/>
                  </a:lnTo>
                  <a:lnTo>
                    <a:pt x="2986" y="139"/>
                  </a:lnTo>
                  <a:lnTo>
                    <a:pt x="2986" y="139"/>
                  </a:lnTo>
                  <a:lnTo>
                    <a:pt x="3715" y="132"/>
                  </a:lnTo>
                  <a:lnTo>
                    <a:pt x="4373" y="118"/>
                  </a:lnTo>
                  <a:lnTo>
                    <a:pt x="4925" y="98"/>
                  </a:lnTo>
                  <a:lnTo>
                    <a:pt x="5396" y="70"/>
                  </a:lnTo>
                  <a:lnTo>
                    <a:pt x="5760" y="42"/>
                  </a:lnTo>
                  <a:lnTo>
                    <a:pt x="6030" y="21"/>
                  </a:lnTo>
                  <a:lnTo>
                    <a:pt x="62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1"/>
            <p:cNvSpPr/>
            <p:nvPr/>
          </p:nvSpPr>
          <p:spPr>
            <a:xfrm>
              <a:off x="-2051169" y="2992819"/>
              <a:ext cx="953565" cy="1396851"/>
            </a:xfrm>
            <a:custGeom>
              <a:avLst/>
              <a:gdLst/>
              <a:ahLst/>
              <a:cxnLst/>
              <a:rect l="l" t="t" r="r" b="b"/>
              <a:pathLst>
                <a:path w="21168" h="19396" extrusionOk="0">
                  <a:moveTo>
                    <a:pt x="21168" y="1"/>
                  </a:moveTo>
                  <a:lnTo>
                    <a:pt x="20956" y="21"/>
                  </a:lnTo>
                  <a:lnTo>
                    <a:pt x="20686" y="42"/>
                  </a:lnTo>
                  <a:lnTo>
                    <a:pt x="20322" y="70"/>
                  </a:lnTo>
                  <a:lnTo>
                    <a:pt x="19851" y="98"/>
                  </a:lnTo>
                  <a:lnTo>
                    <a:pt x="19287" y="118"/>
                  </a:lnTo>
                  <a:lnTo>
                    <a:pt x="18641" y="132"/>
                  </a:lnTo>
                  <a:lnTo>
                    <a:pt x="17912" y="139"/>
                  </a:lnTo>
                  <a:lnTo>
                    <a:pt x="17242" y="132"/>
                  </a:lnTo>
                  <a:lnTo>
                    <a:pt x="16525" y="118"/>
                  </a:lnTo>
                  <a:lnTo>
                    <a:pt x="15750" y="91"/>
                  </a:lnTo>
                  <a:lnTo>
                    <a:pt x="14927" y="49"/>
                  </a:lnTo>
                  <a:lnTo>
                    <a:pt x="6853" y="10003"/>
                  </a:lnTo>
                  <a:lnTo>
                    <a:pt x="8228" y="10163"/>
                  </a:lnTo>
                  <a:lnTo>
                    <a:pt x="9121" y="10253"/>
                  </a:lnTo>
                  <a:lnTo>
                    <a:pt x="9967" y="10329"/>
                  </a:lnTo>
                  <a:lnTo>
                    <a:pt x="10790" y="10391"/>
                  </a:lnTo>
                  <a:lnTo>
                    <a:pt x="11566" y="10440"/>
                  </a:lnTo>
                  <a:lnTo>
                    <a:pt x="12294" y="10468"/>
                  </a:lnTo>
                  <a:lnTo>
                    <a:pt x="12988" y="10495"/>
                  </a:lnTo>
                  <a:lnTo>
                    <a:pt x="13646" y="10502"/>
                  </a:lnTo>
                  <a:lnTo>
                    <a:pt x="14245" y="10509"/>
                  </a:lnTo>
                  <a:lnTo>
                    <a:pt x="14986" y="10502"/>
                  </a:lnTo>
                  <a:lnTo>
                    <a:pt x="15632" y="10488"/>
                  </a:lnTo>
                  <a:lnTo>
                    <a:pt x="16196" y="10468"/>
                  </a:lnTo>
                  <a:lnTo>
                    <a:pt x="16655" y="10440"/>
                  </a:lnTo>
                  <a:lnTo>
                    <a:pt x="17031" y="10412"/>
                  </a:lnTo>
                  <a:lnTo>
                    <a:pt x="17289" y="10391"/>
                  </a:lnTo>
                  <a:lnTo>
                    <a:pt x="17509" y="10371"/>
                  </a:lnTo>
                  <a:lnTo>
                    <a:pt x="21168" y="1"/>
                  </a:lnTo>
                  <a:close/>
                  <a:moveTo>
                    <a:pt x="17513" y="10371"/>
                  </a:moveTo>
                  <a:lnTo>
                    <a:pt x="17509" y="10371"/>
                  </a:lnTo>
                  <a:lnTo>
                    <a:pt x="17220" y="11192"/>
                  </a:lnTo>
                  <a:lnTo>
                    <a:pt x="17513" y="10371"/>
                  </a:lnTo>
                  <a:close/>
                  <a:moveTo>
                    <a:pt x="17220" y="11192"/>
                  </a:moveTo>
                  <a:lnTo>
                    <a:pt x="16984" y="11854"/>
                  </a:lnTo>
                  <a:lnTo>
                    <a:pt x="16772" y="11875"/>
                  </a:lnTo>
                  <a:lnTo>
                    <a:pt x="16502" y="11896"/>
                  </a:lnTo>
                  <a:lnTo>
                    <a:pt x="16137" y="11923"/>
                  </a:lnTo>
                  <a:lnTo>
                    <a:pt x="15667" y="11944"/>
                  </a:lnTo>
                  <a:lnTo>
                    <a:pt x="15115" y="11972"/>
                  </a:lnTo>
                  <a:lnTo>
                    <a:pt x="14457" y="11986"/>
                  </a:lnTo>
                  <a:lnTo>
                    <a:pt x="13728" y="11993"/>
                  </a:lnTo>
                  <a:lnTo>
                    <a:pt x="13117" y="11986"/>
                  </a:lnTo>
                  <a:lnTo>
                    <a:pt x="12471" y="11972"/>
                  </a:lnTo>
                  <a:lnTo>
                    <a:pt x="11777" y="11951"/>
                  </a:lnTo>
                  <a:lnTo>
                    <a:pt x="11037" y="11916"/>
                  </a:lnTo>
                  <a:lnTo>
                    <a:pt x="10261" y="11875"/>
                  </a:lnTo>
                  <a:lnTo>
                    <a:pt x="9450" y="11812"/>
                  </a:lnTo>
                  <a:lnTo>
                    <a:pt x="8592" y="11736"/>
                  </a:lnTo>
                  <a:lnTo>
                    <a:pt x="7711" y="11646"/>
                  </a:lnTo>
                  <a:lnTo>
                    <a:pt x="6759" y="11535"/>
                  </a:lnTo>
                  <a:lnTo>
                    <a:pt x="5713" y="11410"/>
                  </a:lnTo>
                  <a:lnTo>
                    <a:pt x="4573" y="12818"/>
                  </a:lnTo>
                  <a:lnTo>
                    <a:pt x="5959" y="12984"/>
                  </a:lnTo>
                  <a:lnTo>
                    <a:pt x="7182" y="13129"/>
                  </a:lnTo>
                  <a:lnTo>
                    <a:pt x="8075" y="13220"/>
                  </a:lnTo>
                  <a:lnTo>
                    <a:pt x="8921" y="13296"/>
                  </a:lnTo>
                  <a:lnTo>
                    <a:pt x="9744" y="13351"/>
                  </a:lnTo>
                  <a:lnTo>
                    <a:pt x="10520" y="13400"/>
                  </a:lnTo>
                  <a:lnTo>
                    <a:pt x="11248" y="13434"/>
                  </a:lnTo>
                  <a:lnTo>
                    <a:pt x="11942" y="13455"/>
                  </a:lnTo>
                  <a:lnTo>
                    <a:pt x="12600" y="13469"/>
                  </a:lnTo>
                  <a:lnTo>
                    <a:pt x="13940" y="13469"/>
                  </a:lnTo>
                  <a:lnTo>
                    <a:pt x="14586" y="13448"/>
                  </a:lnTo>
                  <a:lnTo>
                    <a:pt x="15150" y="13428"/>
                  </a:lnTo>
                  <a:lnTo>
                    <a:pt x="15609" y="13400"/>
                  </a:lnTo>
                  <a:lnTo>
                    <a:pt x="15985" y="13379"/>
                  </a:lnTo>
                  <a:lnTo>
                    <a:pt x="16243" y="13358"/>
                  </a:lnTo>
                  <a:lnTo>
                    <a:pt x="16463" y="13338"/>
                  </a:lnTo>
                  <a:lnTo>
                    <a:pt x="16463" y="13338"/>
                  </a:lnTo>
                  <a:lnTo>
                    <a:pt x="17220" y="11192"/>
                  </a:lnTo>
                  <a:close/>
                  <a:moveTo>
                    <a:pt x="16467" y="13337"/>
                  </a:moveTo>
                  <a:lnTo>
                    <a:pt x="16463" y="13338"/>
                  </a:lnTo>
                  <a:lnTo>
                    <a:pt x="16463" y="13338"/>
                  </a:lnTo>
                  <a:lnTo>
                    <a:pt x="16223" y="14017"/>
                  </a:lnTo>
                  <a:lnTo>
                    <a:pt x="16467" y="13337"/>
                  </a:lnTo>
                  <a:close/>
                  <a:moveTo>
                    <a:pt x="16223" y="14017"/>
                  </a:moveTo>
                  <a:lnTo>
                    <a:pt x="15938" y="14814"/>
                  </a:lnTo>
                  <a:lnTo>
                    <a:pt x="15726" y="14835"/>
                  </a:lnTo>
                  <a:lnTo>
                    <a:pt x="15456" y="14862"/>
                  </a:lnTo>
                  <a:lnTo>
                    <a:pt x="15091" y="14883"/>
                  </a:lnTo>
                  <a:lnTo>
                    <a:pt x="14621" y="14911"/>
                  </a:lnTo>
                  <a:lnTo>
                    <a:pt x="14069" y="14932"/>
                  </a:lnTo>
                  <a:lnTo>
                    <a:pt x="13411" y="14946"/>
                  </a:lnTo>
                  <a:lnTo>
                    <a:pt x="12682" y="14953"/>
                  </a:lnTo>
                  <a:lnTo>
                    <a:pt x="12071" y="14953"/>
                  </a:lnTo>
                  <a:lnTo>
                    <a:pt x="11425" y="14939"/>
                  </a:lnTo>
                  <a:lnTo>
                    <a:pt x="10731" y="14918"/>
                  </a:lnTo>
                  <a:lnTo>
                    <a:pt x="9991" y="14883"/>
                  </a:lnTo>
                  <a:lnTo>
                    <a:pt x="9215" y="14835"/>
                  </a:lnTo>
                  <a:lnTo>
                    <a:pt x="8404" y="14772"/>
                  </a:lnTo>
                  <a:lnTo>
                    <a:pt x="7546" y="14703"/>
                  </a:lnTo>
                  <a:lnTo>
                    <a:pt x="6665" y="14606"/>
                  </a:lnTo>
                  <a:lnTo>
                    <a:pt x="5160" y="14433"/>
                  </a:lnTo>
                  <a:lnTo>
                    <a:pt x="3433" y="14225"/>
                  </a:lnTo>
                  <a:lnTo>
                    <a:pt x="2281" y="15632"/>
                  </a:lnTo>
                  <a:lnTo>
                    <a:pt x="4361" y="15888"/>
                  </a:lnTo>
                  <a:lnTo>
                    <a:pt x="6136" y="16089"/>
                  </a:lnTo>
                  <a:lnTo>
                    <a:pt x="7029" y="16179"/>
                  </a:lnTo>
                  <a:lnTo>
                    <a:pt x="7875" y="16256"/>
                  </a:lnTo>
                  <a:lnTo>
                    <a:pt x="8698" y="16318"/>
                  </a:lnTo>
                  <a:lnTo>
                    <a:pt x="9474" y="16360"/>
                  </a:lnTo>
                  <a:lnTo>
                    <a:pt x="10214" y="16394"/>
                  </a:lnTo>
                  <a:lnTo>
                    <a:pt x="10907" y="16422"/>
                  </a:lnTo>
                  <a:lnTo>
                    <a:pt x="11554" y="16429"/>
                  </a:lnTo>
                  <a:lnTo>
                    <a:pt x="12153" y="16436"/>
                  </a:lnTo>
                  <a:lnTo>
                    <a:pt x="12894" y="16429"/>
                  </a:lnTo>
                  <a:lnTo>
                    <a:pt x="13540" y="16415"/>
                  </a:lnTo>
                  <a:lnTo>
                    <a:pt x="14104" y="16394"/>
                  </a:lnTo>
                  <a:lnTo>
                    <a:pt x="14563" y="16367"/>
                  </a:lnTo>
                  <a:lnTo>
                    <a:pt x="14939" y="16339"/>
                  </a:lnTo>
                  <a:lnTo>
                    <a:pt x="15197" y="16318"/>
                  </a:lnTo>
                  <a:lnTo>
                    <a:pt x="15419" y="16298"/>
                  </a:lnTo>
                  <a:lnTo>
                    <a:pt x="16223" y="14017"/>
                  </a:lnTo>
                  <a:close/>
                  <a:moveTo>
                    <a:pt x="15421" y="16297"/>
                  </a:moveTo>
                  <a:lnTo>
                    <a:pt x="15419" y="16298"/>
                  </a:lnTo>
                  <a:lnTo>
                    <a:pt x="15246" y="16788"/>
                  </a:lnTo>
                  <a:lnTo>
                    <a:pt x="15421" y="16297"/>
                  </a:lnTo>
                  <a:close/>
                  <a:moveTo>
                    <a:pt x="15246" y="16788"/>
                  </a:moveTo>
                  <a:lnTo>
                    <a:pt x="14892" y="17781"/>
                  </a:lnTo>
                  <a:lnTo>
                    <a:pt x="14680" y="17802"/>
                  </a:lnTo>
                  <a:lnTo>
                    <a:pt x="14410" y="17822"/>
                  </a:lnTo>
                  <a:lnTo>
                    <a:pt x="14045" y="17850"/>
                  </a:lnTo>
                  <a:lnTo>
                    <a:pt x="13575" y="17871"/>
                  </a:lnTo>
                  <a:lnTo>
                    <a:pt x="13023" y="17892"/>
                  </a:lnTo>
                  <a:lnTo>
                    <a:pt x="12365" y="17912"/>
                  </a:lnTo>
                  <a:lnTo>
                    <a:pt x="11636" y="17919"/>
                  </a:lnTo>
                  <a:lnTo>
                    <a:pt x="11025" y="17912"/>
                  </a:lnTo>
                  <a:lnTo>
                    <a:pt x="10379" y="17899"/>
                  </a:lnTo>
                  <a:lnTo>
                    <a:pt x="9685" y="17878"/>
                  </a:lnTo>
                  <a:lnTo>
                    <a:pt x="8945" y="17843"/>
                  </a:lnTo>
                  <a:lnTo>
                    <a:pt x="8169" y="17802"/>
                  </a:lnTo>
                  <a:lnTo>
                    <a:pt x="7358" y="17739"/>
                  </a:lnTo>
                  <a:lnTo>
                    <a:pt x="6500" y="17663"/>
                  </a:lnTo>
                  <a:lnTo>
                    <a:pt x="5619" y="17573"/>
                  </a:lnTo>
                  <a:lnTo>
                    <a:pt x="4655" y="17462"/>
                  </a:lnTo>
                  <a:lnTo>
                    <a:pt x="3574" y="17337"/>
                  </a:lnTo>
                  <a:lnTo>
                    <a:pt x="1141" y="17039"/>
                  </a:lnTo>
                  <a:lnTo>
                    <a:pt x="1" y="18446"/>
                  </a:lnTo>
                  <a:lnTo>
                    <a:pt x="2774" y="18786"/>
                  </a:lnTo>
                  <a:lnTo>
                    <a:pt x="4008" y="18931"/>
                  </a:lnTo>
                  <a:lnTo>
                    <a:pt x="5090" y="19056"/>
                  </a:lnTo>
                  <a:lnTo>
                    <a:pt x="5983" y="19146"/>
                  </a:lnTo>
                  <a:lnTo>
                    <a:pt x="6841" y="19223"/>
                  </a:lnTo>
                  <a:lnTo>
                    <a:pt x="7652" y="19278"/>
                  </a:lnTo>
                  <a:lnTo>
                    <a:pt x="8428" y="19327"/>
                  </a:lnTo>
                  <a:lnTo>
                    <a:pt x="9168" y="19361"/>
                  </a:lnTo>
                  <a:lnTo>
                    <a:pt x="9861" y="19382"/>
                  </a:lnTo>
                  <a:lnTo>
                    <a:pt x="10508" y="19396"/>
                  </a:lnTo>
                  <a:lnTo>
                    <a:pt x="11107" y="19396"/>
                  </a:lnTo>
                  <a:lnTo>
                    <a:pt x="11848" y="19389"/>
                  </a:lnTo>
                  <a:lnTo>
                    <a:pt x="12494" y="19375"/>
                  </a:lnTo>
                  <a:lnTo>
                    <a:pt x="13058" y="19354"/>
                  </a:lnTo>
                  <a:lnTo>
                    <a:pt x="13517" y="19327"/>
                  </a:lnTo>
                  <a:lnTo>
                    <a:pt x="13893" y="19306"/>
                  </a:lnTo>
                  <a:lnTo>
                    <a:pt x="14151" y="19285"/>
                  </a:lnTo>
                  <a:lnTo>
                    <a:pt x="14375" y="19257"/>
                  </a:lnTo>
                  <a:lnTo>
                    <a:pt x="15246" y="16788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1"/>
            <p:cNvSpPr/>
            <p:nvPr/>
          </p:nvSpPr>
          <p:spPr>
            <a:xfrm>
              <a:off x="-2051169" y="2992819"/>
              <a:ext cx="953565" cy="1396851"/>
            </a:xfrm>
            <a:custGeom>
              <a:avLst/>
              <a:gdLst/>
              <a:ahLst/>
              <a:cxnLst/>
              <a:rect l="l" t="t" r="r" b="b"/>
              <a:pathLst>
                <a:path w="21168" h="19396" fill="none" extrusionOk="0">
                  <a:moveTo>
                    <a:pt x="21168" y="1"/>
                  </a:moveTo>
                  <a:lnTo>
                    <a:pt x="14375" y="19257"/>
                  </a:lnTo>
                  <a:lnTo>
                    <a:pt x="14375" y="19257"/>
                  </a:lnTo>
                  <a:lnTo>
                    <a:pt x="14151" y="19285"/>
                  </a:lnTo>
                  <a:lnTo>
                    <a:pt x="13893" y="19306"/>
                  </a:lnTo>
                  <a:lnTo>
                    <a:pt x="13517" y="19327"/>
                  </a:lnTo>
                  <a:lnTo>
                    <a:pt x="13058" y="19354"/>
                  </a:lnTo>
                  <a:lnTo>
                    <a:pt x="12494" y="19375"/>
                  </a:lnTo>
                  <a:lnTo>
                    <a:pt x="11848" y="19389"/>
                  </a:lnTo>
                  <a:lnTo>
                    <a:pt x="11107" y="19396"/>
                  </a:lnTo>
                  <a:lnTo>
                    <a:pt x="11107" y="19396"/>
                  </a:lnTo>
                  <a:lnTo>
                    <a:pt x="10508" y="19396"/>
                  </a:lnTo>
                  <a:lnTo>
                    <a:pt x="9861" y="19382"/>
                  </a:lnTo>
                  <a:lnTo>
                    <a:pt x="9168" y="19361"/>
                  </a:lnTo>
                  <a:lnTo>
                    <a:pt x="8428" y="19327"/>
                  </a:lnTo>
                  <a:lnTo>
                    <a:pt x="7652" y="19278"/>
                  </a:lnTo>
                  <a:lnTo>
                    <a:pt x="6841" y="19223"/>
                  </a:lnTo>
                  <a:lnTo>
                    <a:pt x="5983" y="19146"/>
                  </a:lnTo>
                  <a:lnTo>
                    <a:pt x="5090" y="19056"/>
                  </a:lnTo>
                  <a:lnTo>
                    <a:pt x="5090" y="19056"/>
                  </a:lnTo>
                  <a:lnTo>
                    <a:pt x="5090" y="19056"/>
                  </a:lnTo>
                  <a:lnTo>
                    <a:pt x="4008" y="18931"/>
                  </a:lnTo>
                  <a:lnTo>
                    <a:pt x="2774" y="18786"/>
                  </a:lnTo>
                  <a:lnTo>
                    <a:pt x="1" y="18446"/>
                  </a:lnTo>
                  <a:lnTo>
                    <a:pt x="1141" y="17039"/>
                  </a:lnTo>
                  <a:lnTo>
                    <a:pt x="1141" y="17039"/>
                  </a:lnTo>
                  <a:lnTo>
                    <a:pt x="3574" y="17337"/>
                  </a:lnTo>
                  <a:lnTo>
                    <a:pt x="4655" y="17462"/>
                  </a:lnTo>
                  <a:lnTo>
                    <a:pt x="5619" y="17573"/>
                  </a:lnTo>
                  <a:lnTo>
                    <a:pt x="5619" y="17573"/>
                  </a:lnTo>
                  <a:lnTo>
                    <a:pt x="6500" y="17663"/>
                  </a:lnTo>
                  <a:lnTo>
                    <a:pt x="7358" y="17739"/>
                  </a:lnTo>
                  <a:lnTo>
                    <a:pt x="8169" y="17802"/>
                  </a:lnTo>
                  <a:lnTo>
                    <a:pt x="8945" y="17843"/>
                  </a:lnTo>
                  <a:lnTo>
                    <a:pt x="9685" y="17878"/>
                  </a:lnTo>
                  <a:lnTo>
                    <a:pt x="10379" y="17899"/>
                  </a:lnTo>
                  <a:lnTo>
                    <a:pt x="11025" y="17912"/>
                  </a:lnTo>
                  <a:lnTo>
                    <a:pt x="11636" y="17919"/>
                  </a:lnTo>
                  <a:lnTo>
                    <a:pt x="11636" y="17919"/>
                  </a:lnTo>
                  <a:lnTo>
                    <a:pt x="12365" y="17912"/>
                  </a:lnTo>
                  <a:lnTo>
                    <a:pt x="13023" y="17892"/>
                  </a:lnTo>
                  <a:lnTo>
                    <a:pt x="13575" y="17871"/>
                  </a:lnTo>
                  <a:lnTo>
                    <a:pt x="14045" y="17850"/>
                  </a:lnTo>
                  <a:lnTo>
                    <a:pt x="14410" y="17822"/>
                  </a:lnTo>
                  <a:lnTo>
                    <a:pt x="14680" y="17802"/>
                  </a:lnTo>
                  <a:lnTo>
                    <a:pt x="14892" y="17781"/>
                  </a:lnTo>
                  <a:lnTo>
                    <a:pt x="15421" y="16297"/>
                  </a:lnTo>
                  <a:lnTo>
                    <a:pt x="15421" y="16297"/>
                  </a:lnTo>
                  <a:lnTo>
                    <a:pt x="15197" y="16318"/>
                  </a:lnTo>
                  <a:lnTo>
                    <a:pt x="14939" y="16339"/>
                  </a:lnTo>
                  <a:lnTo>
                    <a:pt x="14563" y="16367"/>
                  </a:lnTo>
                  <a:lnTo>
                    <a:pt x="14104" y="16394"/>
                  </a:lnTo>
                  <a:lnTo>
                    <a:pt x="13540" y="16415"/>
                  </a:lnTo>
                  <a:lnTo>
                    <a:pt x="12894" y="16429"/>
                  </a:lnTo>
                  <a:lnTo>
                    <a:pt x="12153" y="16436"/>
                  </a:lnTo>
                  <a:lnTo>
                    <a:pt x="12153" y="16436"/>
                  </a:lnTo>
                  <a:lnTo>
                    <a:pt x="11554" y="16429"/>
                  </a:lnTo>
                  <a:lnTo>
                    <a:pt x="10907" y="16422"/>
                  </a:lnTo>
                  <a:lnTo>
                    <a:pt x="10214" y="16394"/>
                  </a:lnTo>
                  <a:lnTo>
                    <a:pt x="9474" y="16360"/>
                  </a:lnTo>
                  <a:lnTo>
                    <a:pt x="8698" y="16318"/>
                  </a:lnTo>
                  <a:lnTo>
                    <a:pt x="7875" y="16256"/>
                  </a:lnTo>
                  <a:lnTo>
                    <a:pt x="7029" y="16179"/>
                  </a:lnTo>
                  <a:lnTo>
                    <a:pt x="6136" y="16089"/>
                  </a:lnTo>
                  <a:lnTo>
                    <a:pt x="6136" y="16089"/>
                  </a:lnTo>
                  <a:lnTo>
                    <a:pt x="4361" y="15888"/>
                  </a:lnTo>
                  <a:lnTo>
                    <a:pt x="2281" y="15632"/>
                  </a:lnTo>
                  <a:lnTo>
                    <a:pt x="3433" y="14225"/>
                  </a:lnTo>
                  <a:lnTo>
                    <a:pt x="3433" y="14225"/>
                  </a:lnTo>
                  <a:lnTo>
                    <a:pt x="5160" y="14433"/>
                  </a:lnTo>
                  <a:lnTo>
                    <a:pt x="6665" y="14606"/>
                  </a:lnTo>
                  <a:lnTo>
                    <a:pt x="6665" y="14606"/>
                  </a:lnTo>
                  <a:lnTo>
                    <a:pt x="7546" y="14703"/>
                  </a:lnTo>
                  <a:lnTo>
                    <a:pt x="8404" y="14772"/>
                  </a:lnTo>
                  <a:lnTo>
                    <a:pt x="9215" y="14835"/>
                  </a:lnTo>
                  <a:lnTo>
                    <a:pt x="9991" y="14883"/>
                  </a:lnTo>
                  <a:lnTo>
                    <a:pt x="10731" y="14918"/>
                  </a:lnTo>
                  <a:lnTo>
                    <a:pt x="11425" y="14939"/>
                  </a:lnTo>
                  <a:lnTo>
                    <a:pt x="12071" y="14953"/>
                  </a:lnTo>
                  <a:lnTo>
                    <a:pt x="12682" y="14953"/>
                  </a:lnTo>
                  <a:lnTo>
                    <a:pt x="12682" y="14953"/>
                  </a:lnTo>
                  <a:lnTo>
                    <a:pt x="13411" y="14946"/>
                  </a:lnTo>
                  <a:lnTo>
                    <a:pt x="14069" y="14932"/>
                  </a:lnTo>
                  <a:lnTo>
                    <a:pt x="14621" y="14911"/>
                  </a:lnTo>
                  <a:lnTo>
                    <a:pt x="15091" y="14883"/>
                  </a:lnTo>
                  <a:lnTo>
                    <a:pt x="15456" y="14862"/>
                  </a:lnTo>
                  <a:lnTo>
                    <a:pt x="15726" y="14835"/>
                  </a:lnTo>
                  <a:lnTo>
                    <a:pt x="15938" y="14814"/>
                  </a:lnTo>
                  <a:lnTo>
                    <a:pt x="16467" y="13337"/>
                  </a:lnTo>
                  <a:lnTo>
                    <a:pt x="16467" y="13337"/>
                  </a:lnTo>
                  <a:lnTo>
                    <a:pt x="16243" y="13358"/>
                  </a:lnTo>
                  <a:lnTo>
                    <a:pt x="15985" y="13379"/>
                  </a:lnTo>
                  <a:lnTo>
                    <a:pt x="15609" y="13400"/>
                  </a:lnTo>
                  <a:lnTo>
                    <a:pt x="15150" y="13428"/>
                  </a:lnTo>
                  <a:lnTo>
                    <a:pt x="14586" y="13448"/>
                  </a:lnTo>
                  <a:lnTo>
                    <a:pt x="13940" y="13469"/>
                  </a:lnTo>
                  <a:lnTo>
                    <a:pt x="13199" y="13469"/>
                  </a:lnTo>
                  <a:lnTo>
                    <a:pt x="13199" y="13469"/>
                  </a:lnTo>
                  <a:lnTo>
                    <a:pt x="12600" y="13469"/>
                  </a:lnTo>
                  <a:lnTo>
                    <a:pt x="11942" y="13455"/>
                  </a:lnTo>
                  <a:lnTo>
                    <a:pt x="11248" y="13434"/>
                  </a:lnTo>
                  <a:lnTo>
                    <a:pt x="10520" y="13400"/>
                  </a:lnTo>
                  <a:lnTo>
                    <a:pt x="9744" y="13351"/>
                  </a:lnTo>
                  <a:lnTo>
                    <a:pt x="8921" y="13296"/>
                  </a:lnTo>
                  <a:lnTo>
                    <a:pt x="8075" y="13220"/>
                  </a:lnTo>
                  <a:lnTo>
                    <a:pt x="7182" y="13129"/>
                  </a:lnTo>
                  <a:lnTo>
                    <a:pt x="7182" y="13129"/>
                  </a:lnTo>
                  <a:lnTo>
                    <a:pt x="5959" y="12984"/>
                  </a:lnTo>
                  <a:lnTo>
                    <a:pt x="4573" y="12818"/>
                  </a:lnTo>
                  <a:lnTo>
                    <a:pt x="5713" y="11410"/>
                  </a:lnTo>
                  <a:lnTo>
                    <a:pt x="5713" y="11410"/>
                  </a:lnTo>
                  <a:lnTo>
                    <a:pt x="6759" y="11535"/>
                  </a:lnTo>
                  <a:lnTo>
                    <a:pt x="7711" y="11646"/>
                  </a:lnTo>
                  <a:lnTo>
                    <a:pt x="7711" y="11646"/>
                  </a:lnTo>
                  <a:lnTo>
                    <a:pt x="8592" y="11736"/>
                  </a:lnTo>
                  <a:lnTo>
                    <a:pt x="9450" y="11812"/>
                  </a:lnTo>
                  <a:lnTo>
                    <a:pt x="10261" y="11875"/>
                  </a:lnTo>
                  <a:lnTo>
                    <a:pt x="11037" y="11916"/>
                  </a:lnTo>
                  <a:lnTo>
                    <a:pt x="11777" y="11951"/>
                  </a:lnTo>
                  <a:lnTo>
                    <a:pt x="12471" y="11972"/>
                  </a:lnTo>
                  <a:lnTo>
                    <a:pt x="13117" y="11986"/>
                  </a:lnTo>
                  <a:lnTo>
                    <a:pt x="13728" y="11993"/>
                  </a:lnTo>
                  <a:lnTo>
                    <a:pt x="13728" y="11993"/>
                  </a:lnTo>
                  <a:lnTo>
                    <a:pt x="14457" y="11986"/>
                  </a:lnTo>
                  <a:lnTo>
                    <a:pt x="15115" y="11972"/>
                  </a:lnTo>
                  <a:lnTo>
                    <a:pt x="15667" y="11944"/>
                  </a:lnTo>
                  <a:lnTo>
                    <a:pt x="16137" y="11923"/>
                  </a:lnTo>
                  <a:lnTo>
                    <a:pt x="16502" y="11896"/>
                  </a:lnTo>
                  <a:lnTo>
                    <a:pt x="16772" y="11875"/>
                  </a:lnTo>
                  <a:lnTo>
                    <a:pt x="16984" y="11854"/>
                  </a:lnTo>
                  <a:lnTo>
                    <a:pt x="17513" y="10371"/>
                  </a:lnTo>
                  <a:lnTo>
                    <a:pt x="17513" y="10371"/>
                  </a:lnTo>
                  <a:lnTo>
                    <a:pt x="17289" y="10391"/>
                  </a:lnTo>
                  <a:lnTo>
                    <a:pt x="17031" y="10412"/>
                  </a:lnTo>
                  <a:lnTo>
                    <a:pt x="16655" y="10440"/>
                  </a:lnTo>
                  <a:lnTo>
                    <a:pt x="16196" y="10468"/>
                  </a:lnTo>
                  <a:lnTo>
                    <a:pt x="15632" y="10488"/>
                  </a:lnTo>
                  <a:lnTo>
                    <a:pt x="14986" y="10502"/>
                  </a:lnTo>
                  <a:lnTo>
                    <a:pt x="14245" y="10509"/>
                  </a:lnTo>
                  <a:lnTo>
                    <a:pt x="14245" y="10509"/>
                  </a:lnTo>
                  <a:lnTo>
                    <a:pt x="13646" y="10502"/>
                  </a:lnTo>
                  <a:lnTo>
                    <a:pt x="12988" y="10495"/>
                  </a:lnTo>
                  <a:lnTo>
                    <a:pt x="12294" y="10468"/>
                  </a:lnTo>
                  <a:lnTo>
                    <a:pt x="11566" y="10440"/>
                  </a:lnTo>
                  <a:lnTo>
                    <a:pt x="10790" y="10391"/>
                  </a:lnTo>
                  <a:lnTo>
                    <a:pt x="9967" y="10329"/>
                  </a:lnTo>
                  <a:lnTo>
                    <a:pt x="9121" y="10253"/>
                  </a:lnTo>
                  <a:lnTo>
                    <a:pt x="8228" y="10163"/>
                  </a:lnTo>
                  <a:lnTo>
                    <a:pt x="8228" y="10163"/>
                  </a:lnTo>
                  <a:lnTo>
                    <a:pt x="6853" y="10003"/>
                  </a:lnTo>
                  <a:lnTo>
                    <a:pt x="14927" y="49"/>
                  </a:lnTo>
                  <a:lnTo>
                    <a:pt x="14927" y="49"/>
                  </a:lnTo>
                  <a:lnTo>
                    <a:pt x="15750" y="91"/>
                  </a:lnTo>
                  <a:lnTo>
                    <a:pt x="16525" y="118"/>
                  </a:lnTo>
                  <a:lnTo>
                    <a:pt x="17242" y="132"/>
                  </a:lnTo>
                  <a:lnTo>
                    <a:pt x="17912" y="139"/>
                  </a:lnTo>
                  <a:lnTo>
                    <a:pt x="17912" y="139"/>
                  </a:lnTo>
                  <a:lnTo>
                    <a:pt x="18641" y="132"/>
                  </a:lnTo>
                  <a:lnTo>
                    <a:pt x="19287" y="118"/>
                  </a:lnTo>
                  <a:lnTo>
                    <a:pt x="19851" y="98"/>
                  </a:lnTo>
                  <a:lnTo>
                    <a:pt x="20322" y="70"/>
                  </a:lnTo>
                  <a:lnTo>
                    <a:pt x="20686" y="42"/>
                  </a:lnTo>
                  <a:lnTo>
                    <a:pt x="20956" y="21"/>
                  </a:lnTo>
                  <a:lnTo>
                    <a:pt x="211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1"/>
            <p:cNvSpPr/>
            <p:nvPr/>
          </p:nvSpPr>
          <p:spPr>
            <a:xfrm>
              <a:off x="-1793870" y="3713217"/>
              <a:ext cx="531606" cy="143315"/>
            </a:xfrm>
            <a:custGeom>
              <a:avLst/>
              <a:gdLst/>
              <a:ahLst/>
              <a:cxnLst/>
              <a:rect l="l" t="t" r="r" b="b"/>
              <a:pathLst>
                <a:path w="11801" h="1990" extrusionOk="0">
                  <a:moveTo>
                    <a:pt x="1141" y="0"/>
                  </a:moveTo>
                  <a:lnTo>
                    <a:pt x="1" y="1407"/>
                  </a:lnTo>
                  <a:lnTo>
                    <a:pt x="1047" y="1532"/>
                  </a:lnTo>
                  <a:lnTo>
                    <a:pt x="1999" y="1643"/>
                  </a:lnTo>
                  <a:lnTo>
                    <a:pt x="2880" y="1733"/>
                  </a:lnTo>
                  <a:lnTo>
                    <a:pt x="3738" y="1809"/>
                  </a:lnTo>
                  <a:lnTo>
                    <a:pt x="4549" y="1872"/>
                  </a:lnTo>
                  <a:lnTo>
                    <a:pt x="5325" y="1913"/>
                  </a:lnTo>
                  <a:lnTo>
                    <a:pt x="6065" y="1948"/>
                  </a:lnTo>
                  <a:lnTo>
                    <a:pt x="6759" y="1969"/>
                  </a:lnTo>
                  <a:lnTo>
                    <a:pt x="7405" y="1983"/>
                  </a:lnTo>
                  <a:lnTo>
                    <a:pt x="8016" y="1990"/>
                  </a:lnTo>
                  <a:lnTo>
                    <a:pt x="8745" y="1983"/>
                  </a:lnTo>
                  <a:lnTo>
                    <a:pt x="9403" y="1969"/>
                  </a:lnTo>
                  <a:lnTo>
                    <a:pt x="9955" y="1941"/>
                  </a:lnTo>
                  <a:lnTo>
                    <a:pt x="10425" y="1920"/>
                  </a:lnTo>
                  <a:lnTo>
                    <a:pt x="10790" y="1893"/>
                  </a:lnTo>
                  <a:lnTo>
                    <a:pt x="11060" y="1872"/>
                  </a:lnTo>
                  <a:lnTo>
                    <a:pt x="11272" y="1851"/>
                  </a:lnTo>
                  <a:lnTo>
                    <a:pt x="11801" y="368"/>
                  </a:lnTo>
                  <a:lnTo>
                    <a:pt x="11577" y="388"/>
                  </a:lnTo>
                  <a:lnTo>
                    <a:pt x="11319" y="409"/>
                  </a:lnTo>
                  <a:lnTo>
                    <a:pt x="10943" y="437"/>
                  </a:lnTo>
                  <a:lnTo>
                    <a:pt x="10484" y="465"/>
                  </a:lnTo>
                  <a:lnTo>
                    <a:pt x="9920" y="485"/>
                  </a:lnTo>
                  <a:lnTo>
                    <a:pt x="9274" y="499"/>
                  </a:lnTo>
                  <a:lnTo>
                    <a:pt x="8533" y="506"/>
                  </a:lnTo>
                  <a:lnTo>
                    <a:pt x="7934" y="499"/>
                  </a:lnTo>
                  <a:lnTo>
                    <a:pt x="7276" y="492"/>
                  </a:lnTo>
                  <a:lnTo>
                    <a:pt x="6582" y="465"/>
                  </a:lnTo>
                  <a:lnTo>
                    <a:pt x="5854" y="437"/>
                  </a:lnTo>
                  <a:lnTo>
                    <a:pt x="5078" y="388"/>
                  </a:lnTo>
                  <a:lnTo>
                    <a:pt x="4255" y="326"/>
                  </a:lnTo>
                  <a:lnTo>
                    <a:pt x="3409" y="250"/>
                  </a:lnTo>
                  <a:lnTo>
                    <a:pt x="2516" y="160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1"/>
            <p:cNvSpPr/>
            <p:nvPr/>
          </p:nvSpPr>
          <p:spPr>
            <a:xfrm>
              <a:off x="-1793870" y="3713217"/>
              <a:ext cx="531606" cy="143315"/>
            </a:xfrm>
            <a:custGeom>
              <a:avLst/>
              <a:gdLst/>
              <a:ahLst/>
              <a:cxnLst/>
              <a:rect l="l" t="t" r="r" b="b"/>
              <a:pathLst>
                <a:path w="11801" h="1990" fill="none" extrusionOk="0">
                  <a:moveTo>
                    <a:pt x="1141" y="0"/>
                  </a:moveTo>
                  <a:lnTo>
                    <a:pt x="1141" y="0"/>
                  </a:lnTo>
                  <a:lnTo>
                    <a:pt x="2516" y="160"/>
                  </a:lnTo>
                  <a:lnTo>
                    <a:pt x="2516" y="160"/>
                  </a:lnTo>
                  <a:lnTo>
                    <a:pt x="3409" y="250"/>
                  </a:lnTo>
                  <a:lnTo>
                    <a:pt x="4255" y="326"/>
                  </a:lnTo>
                  <a:lnTo>
                    <a:pt x="5078" y="388"/>
                  </a:lnTo>
                  <a:lnTo>
                    <a:pt x="5854" y="437"/>
                  </a:lnTo>
                  <a:lnTo>
                    <a:pt x="6582" y="465"/>
                  </a:lnTo>
                  <a:lnTo>
                    <a:pt x="7276" y="492"/>
                  </a:lnTo>
                  <a:lnTo>
                    <a:pt x="7934" y="499"/>
                  </a:lnTo>
                  <a:lnTo>
                    <a:pt x="8533" y="506"/>
                  </a:lnTo>
                  <a:lnTo>
                    <a:pt x="8533" y="506"/>
                  </a:lnTo>
                  <a:lnTo>
                    <a:pt x="9274" y="499"/>
                  </a:lnTo>
                  <a:lnTo>
                    <a:pt x="9920" y="485"/>
                  </a:lnTo>
                  <a:lnTo>
                    <a:pt x="10484" y="465"/>
                  </a:lnTo>
                  <a:lnTo>
                    <a:pt x="10943" y="437"/>
                  </a:lnTo>
                  <a:lnTo>
                    <a:pt x="11319" y="409"/>
                  </a:lnTo>
                  <a:lnTo>
                    <a:pt x="11577" y="388"/>
                  </a:lnTo>
                  <a:lnTo>
                    <a:pt x="11801" y="368"/>
                  </a:lnTo>
                  <a:lnTo>
                    <a:pt x="11272" y="1851"/>
                  </a:lnTo>
                  <a:lnTo>
                    <a:pt x="11272" y="1851"/>
                  </a:lnTo>
                  <a:lnTo>
                    <a:pt x="11060" y="1872"/>
                  </a:lnTo>
                  <a:lnTo>
                    <a:pt x="10790" y="1893"/>
                  </a:lnTo>
                  <a:lnTo>
                    <a:pt x="10425" y="1920"/>
                  </a:lnTo>
                  <a:lnTo>
                    <a:pt x="9955" y="1941"/>
                  </a:lnTo>
                  <a:lnTo>
                    <a:pt x="9403" y="1969"/>
                  </a:lnTo>
                  <a:lnTo>
                    <a:pt x="8745" y="1983"/>
                  </a:lnTo>
                  <a:lnTo>
                    <a:pt x="8016" y="1990"/>
                  </a:lnTo>
                  <a:lnTo>
                    <a:pt x="8016" y="1990"/>
                  </a:lnTo>
                  <a:lnTo>
                    <a:pt x="7405" y="1983"/>
                  </a:lnTo>
                  <a:lnTo>
                    <a:pt x="6759" y="1969"/>
                  </a:lnTo>
                  <a:lnTo>
                    <a:pt x="6065" y="1948"/>
                  </a:lnTo>
                  <a:lnTo>
                    <a:pt x="5325" y="1913"/>
                  </a:lnTo>
                  <a:lnTo>
                    <a:pt x="4549" y="1872"/>
                  </a:lnTo>
                  <a:lnTo>
                    <a:pt x="3738" y="1809"/>
                  </a:lnTo>
                  <a:lnTo>
                    <a:pt x="2880" y="1733"/>
                  </a:lnTo>
                  <a:lnTo>
                    <a:pt x="1999" y="1643"/>
                  </a:lnTo>
                  <a:lnTo>
                    <a:pt x="1999" y="1643"/>
                  </a:lnTo>
                  <a:lnTo>
                    <a:pt x="1047" y="1532"/>
                  </a:lnTo>
                  <a:lnTo>
                    <a:pt x="1" y="1407"/>
                  </a:lnTo>
                  <a:lnTo>
                    <a:pt x="114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1"/>
            <p:cNvSpPr/>
            <p:nvPr/>
          </p:nvSpPr>
          <p:spPr>
            <a:xfrm>
              <a:off x="-1999817" y="4118535"/>
              <a:ext cx="643323" cy="164848"/>
            </a:xfrm>
            <a:custGeom>
              <a:avLst/>
              <a:gdLst/>
              <a:ahLst/>
              <a:cxnLst/>
              <a:rect l="l" t="t" r="r" b="b"/>
              <a:pathLst>
                <a:path w="14281" h="2289" extrusionOk="0">
                  <a:moveTo>
                    <a:pt x="1141" y="1"/>
                  </a:moveTo>
                  <a:lnTo>
                    <a:pt x="1" y="1408"/>
                  </a:lnTo>
                  <a:lnTo>
                    <a:pt x="2434" y="1706"/>
                  </a:lnTo>
                  <a:lnTo>
                    <a:pt x="3515" y="1831"/>
                  </a:lnTo>
                  <a:lnTo>
                    <a:pt x="4479" y="1942"/>
                  </a:lnTo>
                  <a:lnTo>
                    <a:pt x="5360" y="2032"/>
                  </a:lnTo>
                  <a:lnTo>
                    <a:pt x="6218" y="2108"/>
                  </a:lnTo>
                  <a:lnTo>
                    <a:pt x="7029" y="2171"/>
                  </a:lnTo>
                  <a:lnTo>
                    <a:pt x="7805" y="2212"/>
                  </a:lnTo>
                  <a:lnTo>
                    <a:pt x="8545" y="2247"/>
                  </a:lnTo>
                  <a:lnTo>
                    <a:pt x="9239" y="2268"/>
                  </a:lnTo>
                  <a:lnTo>
                    <a:pt x="9885" y="2281"/>
                  </a:lnTo>
                  <a:lnTo>
                    <a:pt x="10496" y="2288"/>
                  </a:lnTo>
                  <a:lnTo>
                    <a:pt x="11225" y="2281"/>
                  </a:lnTo>
                  <a:lnTo>
                    <a:pt x="11883" y="2261"/>
                  </a:lnTo>
                  <a:lnTo>
                    <a:pt x="12435" y="2240"/>
                  </a:lnTo>
                  <a:lnTo>
                    <a:pt x="12905" y="2219"/>
                  </a:lnTo>
                  <a:lnTo>
                    <a:pt x="13270" y="2191"/>
                  </a:lnTo>
                  <a:lnTo>
                    <a:pt x="13540" y="2171"/>
                  </a:lnTo>
                  <a:lnTo>
                    <a:pt x="13752" y="2150"/>
                  </a:lnTo>
                  <a:lnTo>
                    <a:pt x="14281" y="666"/>
                  </a:lnTo>
                  <a:lnTo>
                    <a:pt x="14057" y="687"/>
                  </a:lnTo>
                  <a:lnTo>
                    <a:pt x="13799" y="708"/>
                  </a:lnTo>
                  <a:lnTo>
                    <a:pt x="13423" y="736"/>
                  </a:lnTo>
                  <a:lnTo>
                    <a:pt x="12964" y="763"/>
                  </a:lnTo>
                  <a:lnTo>
                    <a:pt x="12400" y="784"/>
                  </a:lnTo>
                  <a:lnTo>
                    <a:pt x="11754" y="798"/>
                  </a:lnTo>
                  <a:lnTo>
                    <a:pt x="11013" y="805"/>
                  </a:lnTo>
                  <a:lnTo>
                    <a:pt x="10414" y="798"/>
                  </a:lnTo>
                  <a:lnTo>
                    <a:pt x="9767" y="791"/>
                  </a:lnTo>
                  <a:lnTo>
                    <a:pt x="9074" y="763"/>
                  </a:lnTo>
                  <a:lnTo>
                    <a:pt x="8334" y="729"/>
                  </a:lnTo>
                  <a:lnTo>
                    <a:pt x="7558" y="687"/>
                  </a:lnTo>
                  <a:lnTo>
                    <a:pt x="6735" y="625"/>
                  </a:lnTo>
                  <a:lnTo>
                    <a:pt x="5889" y="548"/>
                  </a:lnTo>
                  <a:lnTo>
                    <a:pt x="4996" y="458"/>
                  </a:lnTo>
                  <a:lnTo>
                    <a:pt x="3221" y="257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1"/>
            <p:cNvSpPr/>
            <p:nvPr/>
          </p:nvSpPr>
          <p:spPr>
            <a:xfrm>
              <a:off x="-1999817" y="4118535"/>
              <a:ext cx="643323" cy="164848"/>
            </a:xfrm>
            <a:custGeom>
              <a:avLst/>
              <a:gdLst/>
              <a:ahLst/>
              <a:cxnLst/>
              <a:rect l="l" t="t" r="r" b="b"/>
              <a:pathLst>
                <a:path w="14281" h="2289" fill="none" extrusionOk="0">
                  <a:moveTo>
                    <a:pt x="1141" y="1"/>
                  </a:moveTo>
                  <a:lnTo>
                    <a:pt x="1141" y="1"/>
                  </a:lnTo>
                  <a:lnTo>
                    <a:pt x="3221" y="257"/>
                  </a:lnTo>
                  <a:lnTo>
                    <a:pt x="4996" y="458"/>
                  </a:lnTo>
                  <a:lnTo>
                    <a:pt x="4996" y="458"/>
                  </a:lnTo>
                  <a:lnTo>
                    <a:pt x="5889" y="548"/>
                  </a:lnTo>
                  <a:lnTo>
                    <a:pt x="6735" y="625"/>
                  </a:lnTo>
                  <a:lnTo>
                    <a:pt x="7558" y="687"/>
                  </a:lnTo>
                  <a:lnTo>
                    <a:pt x="8334" y="729"/>
                  </a:lnTo>
                  <a:lnTo>
                    <a:pt x="9074" y="763"/>
                  </a:lnTo>
                  <a:lnTo>
                    <a:pt x="9767" y="791"/>
                  </a:lnTo>
                  <a:lnTo>
                    <a:pt x="10414" y="798"/>
                  </a:lnTo>
                  <a:lnTo>
                    <a:pt x="11013" y="805"/>
                  </a:lnTo>
                  <a:lnTo>
                    <a:pt x="11013" y="805"/>
                  </a:lnTo>
                  <a:lnTo>
                    <a:pt x="11754" y="798"/>
                  </a:lnTo>
                  <a:lnTo>
                    <a:pt x="12400" y="784"/>
                  </a:lnTo>
                  <a:lnTo>
                    <a:pt x="12964" y="763"/>
                  </a:lnTo>
                  <a:lnTo>
                    <a:pt x="13423" y="736"/>
                  </a:lnTo>
                  <a:lnTo>
                    <a:pt x="13799" y="708"/>
                  </a:lnTo>
                  <a:lnTo>
                    <a:pt x="14057" y="687"/>
                  </a:lnTo>
                  <a:lnTo>
                    <a:pt x="14281" y="666"/>
                  </a:lnTo>
                  <a:lnTo>
                    <a:pt x="13752" y="2150"/>
                  </a:lnTo>
                  <a:lnTo>
                    <a:pt x="13752" y="2150"/>
                  </a:lnTo>
                  <a:lnTo>
                    <a:pt x="13540" y="2171"/>
                  </a:lnTo>
                  <a:lnTo>
                    <a:pt x="13270" y="2191"/>
                  </a:lnTo>
                  <a:lnTo>
                    <a:pt x="12905" y="2219"/>
                  </a:lnTo>
                  <a:lnTo>
                    <a:pt x="12435" y="2240"/>
                  </a:lnTo>
                  <a:lnTo>
                    <a:pt x="11883" y="2261"/>
                  </a:lnTo>
                  <a:lnTo>
                    <a:pt x="11225" y="2281"/>
                  </a:lnTo>
                  <a:lnTo>
                    <a:pt x="10496" y="2288"/>
                  </a:lnTo>
                  <a:lnTo>
                    <a:pt x="10496" y="2288"/>
                  </a:lnTo>
                  <a:lnTo>
                    <a:pt x="9885" y="2281"/>
                  </a:lnTo>
                  <a:lnTo>
                    <a:pt x="9239" y="2268"/>
                  </a:lnTo>
                  <a:lnTo>
                    <a:pt x="8545" y="2247"/>
                  </a:lnTo>
                  <a:lnTo>
                    <a:pt x="7805" y="2212"/>
                  </a:lnTo>
                  <a:lnTo>
                    <a:pt x="7029" y="2171"/>
                  </a:lnTo>
                  <a:lnTo>
                    <a:pt x="6218" y="2108"/>
                  </a:lnTo>
                  <a:lnTo>
                    <a:pt x="5360" y="2032"/>
                  </a:lnTo>
                  <a:lnTo>
                    <a:pt x="4479" y="1942"/>
                  </a:lnTo>
                  <a:lnTo>
                    <a:pt x="4479" y="1942"/>
                  </a:lnTo>
                  <a:lnTo>
                    <a:pt x="3515" y="1831"/>
                  </a:lnTo>
                  <a:lnTo>
                    <a:pt x="2434" y="1706"/>
                  </a:lnTo>
                  <a:lnTo>
                    <a:pt x="1" y="1408"/>
                  </a:lnTo>
                  <a:lnTo>
                    <a:pt x="1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1"/>
            <p:cNvSpPr/>
            <p:nvPr/>
          </p:nvSpPr>
          <p:spPr>
            <a:xfrm>
              <a:off x="-1896574" y="3915876"/>
              <a:ext cx="587194" cy="153829"/>
            </a:xfrm>
            <a:custGeom>
              <a:avLst/>
              <a:gdLst/>
              <a:ahLst/>
              <a:cxnLst/>
              <a:rect l="l" t="t" r="r" b="b"/>
              <a:pathLst>
                <a:path w="13035" h="2136" extrusionOk="0">
                  <a:moveTo>
                    <a:pt x="1141" y="1"/>
                  </a:moveTo>
                  <a:lnTo>
                    <a:pt x="1" y="1408"/>
                  </a:lnTo>
                  <a:lnTo>
                    <a:pt x="1728" y="1616"/>
                  </a:lnTo>
                  <a:lnTo>
                    <a:pt x="3233" y="1789"/>
                  </a:lnTo>
                  <a:lnTo>
                    <a:pt x="4114" y="1886"/>
                  </a:lnTo>
                  <a:lnTo>
                    <a:pt x="4972" y="1955"/>
                  </a:lnTo>
                  <a:lnTo>
                    <a:pt x="5783" y="2018"/>
                  </a:lnTo>
                  <a:lnTo>
                    <a:pt x="6559" y="2066"/>
                  </a:lnTo>
                  <a:lnTo>
                    <a:pt x="7299" y="2101"/>
                  </a:lnTo>
                  <a:lnTo>
                    <a:pt x="7993" y="2122"/>
                  </a:lnTo>
                  <a:lnTo>
                    <a:pt x="8639" y="2136"/>
                  </a:lnTo>
                  <a:lnTo>
                    <a:pt x="9250" y="2136"/>
                  </a:lnTo>
                  <a:lnTo>
                    <a:pt x="9979" y="2129"/>
                  </a:lnTo>
                  <a:lnTo>
                    <a:pt x="10637" y="2115"/>
                  </a:lnTo>
                  <a:lnTo>
                    <a:pt x="11189" y="2094"/>
                  </a:lnTo>
                  <a:lnTo>
                    <a:pt x="11659" y="2066"/>
                  </a:lnTo>
                  <a:lnTo>
                    <a:pt x="12024" y="2045"/>
                  </a:lnTo>
                  <a:lnTo>
                    <a:pt x="12294" y="2018"/>
                  </a:lnTo>
                  <a:lnTo>
                    <a:pt x="12506" y="1997"/>
                  </a:lnTo>
                  <a:lnTo>
                    <a:pt x="13035" y="520"/>
                  </a:lnTo>
                  <a:lnTo>
                    <a:pt x="13035" y="520"/>
                  </a:lnTo>
                  <a:lnTo>
                    <a:pt x="12811" y="541"/>
                  </a:lnTo>
                  <a:lnTo>
                    <a:pt x="12553" y="562"/>
                  </a:lnTo>
                  <a:lnTo>
                    <a:pt x="12177" y="583"/>
                  </a:lnTo>
                  <a:lnTo>
                    <a:pt x="11718" y="611"/>
                  </a:lnTo>
                  <a:lnTo>
                    <a:pt x="11154" y="631"/>
                  </a:lnTo>
                  <a:lnTo>
                    <a:pt x="10508" y="652"/>
                  </a:lnTo>
                  <a:lnTo>
                    <a:pt x="9168" y="652"/>
                  </a:lnTo>
                  <a:lnTo>
                    <a:pt x="8510" y="638"/>
                  </a:lnTo>
                  <a:lnTo>
                    <a:pt x="7816" y="617"/>
                  </a:lnTo>
                  <a:lnTo>
                    <a:pt x="7088" y="583"/>
                  </a:lnTo>
                  <a:lnTo>
                    <a:pt x="6312" y="534"/>
                  </a:lnTo>
                  <a:lnTo>
                    <a:pt x="5489" y="479"/>
                  </a:lnTo>
                  <a:lnTo>
                    <a:pt x="4643" y="403"/>
                  </a:lnTo>
                  <a:lnTo>
                    <a:pt x="3750" y="312"/>
                  </a:lnTo>
                  <a:lnTo>
                    <a:pt x="2527" y="167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rgbClr val="000000">
                <a:alpha val="162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1"/>
            <p:cNvSpPr/>
            <p:nvPr/>
          </p:nvSpPr>
          <p:spPr>
            <a:xfrm>
              <a:off x="-1896574" y="3915876"/>
              <a:ext cx="587194" cy="153829"/>
            </a:xfrm>
            <a:custGeom>
              <a:avLst/>
              <a:gdLst/>
              <a:ahLst/>
              <a:cxnLst/>
              <a:rect l="l" t="t" r="r" b="b"/>
              <a:pathLst>
                <a:path w="13035" h="2136" fill="none" extrusionOk="0">
                  <a:moveTo>
                    <a:pt x="1141" y="1"/>
                  </a:moveTo>
                  <a:lnTo>
                    <a:pt x="1141" y="1"/>
                  </a:lnTo>
                  <a:lnTo>
                    <a:pt x="2527" y="167"/>
                  </a:lnTo>
                  <a:lnTo>
                    <a:pt x="3750" y="312"/>
                  </a:lnTo>
                  <a:lnTo>
                    <a:pt x="3750" y="312"/>
                  </a:lnTo>
                  <a:lnTo>
                    <a:pt x="4643" y="403"/>
                  </a:lnTo>
                  <a:lnTo>
                    <a:pt x="5489" y="479"/>
                  </a:lnTo>
                  <a:lnTo>
                    <a:pt x="6312" y="534"/>
                  </a:lnTo>
                  <a:lnTo>
                    <a:pt x="7088" y="583"/>
                  </a:lnTo>
                  <a:lnTo>
                    <a:pt x="7816" y="617"/>
                  </a:lnTo>
                  <a:lnTo>
                    <a:pt x="8510" y="638"/>
                  </a:lnTo>
                  <a:lnTo>
                    <a:pt x="9168" y="652"/>
                  </a:lnTo>
                  <a:lnTo>
                    <a:pt x="9767" y="652"/>
                  </a:lnTo>
                  <a:lnTo>
                    <a:pt x="9767" y="652"/>
                  </a:lnTo>
                  <a:lnTo>
                    <a:pt x="10508" y="652"/>
                  </a:lnTo>
                  <a:lnTo>
                    <a:pt x="11154" y="631"/>
                  </a:lnTo>
                  <a:lnTo>
                    <a:pt x="11718" y="611"/>
                  </a:lnTo>
                  <a:lnTo>
                    <a:pt x="12177" y="583"/>
                  </a:lnTo>
                  <a:lnTo>
                    <a:pt x="12553" y="562"/>
                  </a:lnTo>
                  <a:lnTo>
                    <a:pt x="12811" y="541"/>
                  </a:lnTo>
                  <a:lnTo>
                    <a:pt x="13035" y="520"/>
                  </a:lnTo>
                  <a:lnTo>
                    <a:pt x="12506" y="1997"/>
                  </a:lnTo>
                  <a:lnTo>
                    <a:pt x="12506" y="1997"/>
                  </a:lnTo>
                  <a:lnTo>
                    <a:pt x="12294" y="2018"/>
                  </a:lnTo>
                  <a:lnTo>
                    <a:pt x="12024" y="2045"/>
                  </a:lnTo>
                  <a:lnTo>
                    <a:pt x="11659" y="2066"/>
                  </a:lnTo>
                  <a:lnTo>
                    <a:pt x="11189" y="2094"/>
                  </a:lnTo>
                  <a:lnTo>
                    <a:pt x="10637" y="2115"/>
                  </a:lnTo>
                  <a:lnTo>
                    <a:pt x="9979" y="2129"/>
                  </a:lnTo>
                  <a:lnTo>
                    <a:pt x="9250" y="2136"/>
                  </a:lnTo>
                  <a:lnTo>
                    <a:pt x="9250" y="2136"/>
                  </a:lnTo>
                  <a:lnTo>
                    <a:pt x="8639" y="2136"/>
                  </a:lnTo>
                  <a:lnTo>
                    <a:pt x="7993" y="2122"/>
                  </a:lnTo>
                  <a:lnTo>
                    <a:pt x="7299" y="2101"/>
                  </a:lnTo>
                  <a:lnTo>
                    <a:pt x="6559" y="2066"/>
                  </a:lnTo>
                  <a:lnTo>
                    <a:pt x="5783" y="2018"/>
                  </a:lnTo>
                  <a:lnTo>
                    <a:pt x="4972" y="1955"/>
                  </a:lnTo>
                  <a:lnTo>
                    <a:pt x="4114" y="1886"/>
                  </a:lnTo>
                  <a:lnTo>
                    <a:pt x="3233" y="1789"/>
                  </a:lnTo>
                  <a:lnTo>
                    <a:pt x="3233" y="1789"/>
                  </a:lnTo>
                  <a:lnTo>
                    <a:pt x="1728" y="1616"/>
                  </a:lnTo>
                  <a:lnTo>
                    <a:pt x="1" y="1408"/>
                  </a:lnTo>
                  <a:lnTo>
                    <a:pt x="114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94" name="Google Shape;4394;p21"/>
            <p:cNvGrpSpPr/>
            <p:nvPr/>
          </p:nvGrpSpPr>
          <p:grpSpPr>
            <a:xfrm>
              <a:off x="-2582676" y="2855441"/>
              <a:ext cx="1488820" cy="893593"/>
              <a:chOff x="-2916759" y="933100"/>
              <a:chExt cx="1488820" cy="893593"/>
            </a:xfrm>
          </p:grpSpPr>
          <p:sp>
            <p:nvSpPr>
              <p:cNvPr id="4395" name="Google Shape;4395;p21"/>
              <p:cNvSpPr/>
              <p:nvPr/>
            </p:nvSpPr>
            <p:spPr>
              <a:xfrm>
                <a:off x="-2916759" y="933100"/>
                <a:ext cx="1488820" cy="893593"/>
              </a:xfrm>
              <a:custGeom>
                <a:avLst/>
                <a:gdLst/>
                <a:ahLst/>
                <a:cxnLst/>
                <a:rect l="l" t="t" r="r" b="b"/>
                <a:pathLst>
                  <a:path w="33050" h="12408" extrusionOk="0">
                    <a:moveTo>
                      <a:pt x="10884" y="2253"/>
                    </a:moveTo>
                    <a:lnTo>
                      <a:pt x="10884" y="2253"/>
                    </a:lnTo>
                    <a:lnTo>
                      <a:pt x="10884" y="2253"/>
                    </a:lnTo>
                    <a:close/>
                    <a:moveTo>
                      <a:pt x="7675" y="901"/>
                    </a:moveTo>
                    <a:lnTo>
                      <a:pt x="7581" y="1456"/>
                    </a:lnTo>
                    <a:lnTo>
                      <a:pt x="8310" y="1643"/>
                    </a:lnTo>
                    <a:lnTo>
                      <a:pt x="7522" y="1795"/>
                    </a:lnTo>
                    <a:lnTo>
                      <a:pt x="7428" y="2343"/>
                    </a:lnTo>
                    <a:lnTo>
                      <a:pt x="7029" y="1885"/>
                    </a:lnTo>
                    <a:lnTo>
                      <a:pt x="6371" y="2010"/>
                    </a:lnTo>
                    <a:lnTo>
                      <a:pt x="6159" y="2052"/>
                    </a:lnTo>
                    <a:lnTo>
                      <a:pt x="6065" y="2066"/>
                    </a:lnTo>
                    <a:lnTo>
                      <a:pt x="6077" y="2052"/>
                    </a:lnTo>
                    <a:lnTo>
                      <a:pt x="6112" y="2017"/>
                    </a:lnTo>
                    <a:lnTo>
                      <a:pt x="6265" y="1906"/>
                    </a:lnTo>
                    <a:lnTo>
                      <a:pt x="6747" y="1560"/>
                    </a:lnTo>
                    <a:lnTo>
                      <a:pt x="6394" y="1158"/>
                    </a:lnTo>
                    <a:lnTo>
                      <a:pt x="7064" y="1331"/>
                    </a:lnTo>
                    <a:lnTo>
                      <a:pt x="7675" y="901"/>
                    </a:lnTo>
                    <a:close/>
                    <a:moveTo>
                      <a:pt x="11542" y="1262"/>
                    </a:moveTo>
                    <a:lnTo>
                      <a:pt x="11436" y="1816"/>
                    </a:lnTo>
                    <a:lnTo>
                      <a:pt x="12177" y="2003"/>
                    </a:lnTo>
                    <a:lnTo>
                      <a:pt x="11377" y="2156"/>
                    </a:lnTo>
                    <a:lnTo>
                      <a:pt x="11283" y="2703"/>
                    </a:lnTo>
                    <a:lnTo>
                      <a:pt x="10884" y="2253"/>
                    </a:lnTo>
                    <a:lnTo>
                      <a:pt x="10226" y="2378"/>
                    </a:lnTo>
                    <a:lnTo>
                      <a:pt x="10014" y="2412"/>
                    </a:lnTo>
                    <a:lnTo>
                      <a:pt x="9932" y="2426"/>
                    </a:lnTo>
                    <a:lnTo>
                      <a:pt x="9932" y="2412"/>
                    </a:lnTo>
                    <a:lnTo>
                      <a:pt x="9967" y="2385"/>
                    </a:lnTo>
                    <a:lnTo>
                      <a:pt x="10120" y="2274"/>
                    </a:lnTo>
                    <a:lnTo>
                      <a:pt x="10602" y="1927"/>
                    </a:lnTo>
                    <a:lnTo>
                      <a:pt x="10249" y="1525"/>
                    </a:lnTo>
                    <a:lnTo>
                      <a:pt x="10931" y="1691"/>
                    </a:lnTo>
                    <a:lnTo>
                      <a:pt x="11542" y="1262"/>
                    </a:lnTo>
                    <a:close/>
                    <a:moveTo>
                      <a:pt x="4514" y="3022"/>
                    </a:moveTo>
                    <a:lnTo>
                      <a:pt x="4514" y="3022"/>
                    </a:lnTo>
                    <a:lnTo>
                      <a:pt x="4514" y="3022"/>
                    </a:lnTo>
                    <a:close/>
                    <a:moveTo>
                      <a:pt x="15397" y="1629"/>
                    </a:moveTo>
                    <a:lnTo>
                      <a:pt x="15303" y="2184"/>
                    </a:lnTo>
                    <a:lnTo>
                      <a:pt x="16032" y="2371"/>
                    </a:lnTo>
                    <a:lnTo>
                      <a:pt x="15244" y="2523"/>
                    </a:lnTo>
                    <a:lnTo>
                      <a:pt x="15138" y="3071"/>
                    </a:lnTo>
                    <a:lnTo>
                      <a:pt x="14751" y="2613"/>
                    </a:lnTo>
                    <a:lnTo>
                      <a:pt x="14092" y="2738"/>
                    </a:lnTo>
                    <a:lnTo>
                      <a:pt x="13881" y="2780"/>
                    </a:lnTo>
                    <a:lnTo>
                      <a:pt x="13787" y="2794"/>
                    </a:lnTo>
                    <a:lnTo>
                      <a:pt x="13799" y="2780"/>
                    </a:lnTo>
                    <a:lnTo>
                      <a:pt x="13834" y="2745"/>
                    </a:lnTo>
                    <a:lnTo>
                      <a:pt x="13975" y="2634"/>
                    </a:lnTo>
                    <a:lnTo>
                      <a:pt x="14468" y="2287"/>
                    </a:lnTo>
                    <a:lnTo>
                      <a:pt x="14116" y="1885"/>
                    </a:lnTo>
                    <a:lnTo>
                      <a:pt x="14786" y="2059"/>
                    </a:lnTo>
                    <a:lnTo>
                      <a:pt x="15397" y="1629"/>
                    </a:lnTo>
                    <a:close/>
                    <a:moveTo>
                      <a:pt x="19264" y="1989"/>
                    </a:moveTo>
                    <a:lnTo>
                      <a:pt x="19158" y="2544"/>
                    </a:lnTo>
                    <a:lnTo>
                      <a:pt x="19898" y="2731"/>
                    </a:lnTo>
                    <a:lnTo>
                      <a:pt x="19099" y="2884"/>
                    </a:lnTo>
                    <a:lnTo>
                      <a:pt x="19005" y="3431"/>
                    </a:lnTo>
                    <a:lnTo>
                      <a:pt x="18606" y="2981"/>
                    </a:lnTo>
                    <a:lnTo>
                      <a:pt x="17947" y="3105"/>
                    </a:lnTo>
                    <a:lnTo>
                      <a:pt x="17736" y="3140"/>
                    </a:lnTo>
                    <a:lnTo>
                      <a:pt x="17654" y="3154"/>
                    </a:lnTo>
                    <a:lnTo>
                      <a:pt x="17654" y="3140"/>
                    </a:lnTo>
                    <a:lnTo>
                      <a:pt x="17689" y="3112"/>
                    </a:lnTo>
                    <a:lnTo>
                      <a:pt x="17842" y="3001"/>
                    </a:lnTo>
                    <a:lnTo>
                      <a:pt x="18323" y="2655"/>
                    </a:lnTo>
                    <a:lnTo>
                      <a:pt x="17971" y="2253"/>
                    </a:lnTo>
                    <a:lnTo>
                      <a:pt x="18653" y="2419"/>
                    </a:lnTo>
                    <a:lnTo>
                      <a:pt x="19264" y="1989"/>
                    </a:lnTo>
                    <a:close/>
                    <a:moveTo>
                      <a:pt x="5160" y="2038"/>
                    </a:moveTo>
                    <a:lnTo>
                      <a:pt x="5066" y="2592"/>
                    </a:lnTo>
                    <a:lnTo>
                      <a:pt x="5807" y="2773"/>
                    </a:lnTo>
                    <a:lnTo>
                      <a:pt x="5007" y="2932"/>
                    </a:lnTo>
                    <a:lnTo>
                      <a:pt x="4913" y="3473"/>
                    </a:lnTo>
                    <a:lnTo>
                      <a:pt x="4514" y="3022"/>
                    </a:lnTo>
                    <a:lnTo>
                      <a:pt x="3856" y="3147"/>
                    </a:lnTo>
                    <a:lnTo>
                      <a:pt x="3644" y="3189"/>
                    </a:lnTo>
                    <a:lnTo>
                      <a:pt x="3550" y="3196"/>
                    </a:lnTo>
                    <a:lnTo>
                      <a:pt x="3562" y="3189"/>
                    </a:lnTo>
                    <a:lnTo>
                      <a:pt x="3597" y="3154"/>
                    </a:lnTo>
                    <a:lnTo>
                      <a:pt x="3750" y="3043"/>
                    </a:lnTo>
                    <a:lnTo>
                      <a:pt x="4232" y="2696"/>
                    </a:lnTo>
                    <a:lnTo>
                      <a:pt x="3879" y="2294"/>
                    </a:lnTo>
                    <a:lnTo>
                      <a:pt x="4561" y="2461"/>
                    </a:lnTo>
                    <a:lnTo>
                      <a:pt x="5160" y="2038"/>
                    </a:lnTo>
                    <a:close/>
                    <a:moveTo>
                      <a:pt x="23119" y="2357"/>
                    </a:moveTo>
                    <a:lnTo>
                      <a:pt x="23025" y="2911"/>
                    </a:lnTo>
                    <a:lnTo>
                      <a:pt x="23753" y="3092"/>
                    </a:lnTo>
                    <a:lnTo>
                      <a:pt x="22966" y="3251"/>
                    </a:lnTo>
                    <a:lnTo>
                      <a:pt x="22860" y="3799"/>
                    </a:lnTo>
                    <a:lnTo>
                      <a:pt x="22472" y="3341"/>
                    </a:lnTo>
                    <a:lnTo>
                      <a:pt x="21814" y="3466"/>
                    </a:lnTo>
                    <a:lnTo>
                      <a:pt x="21603" y="3507"/>
                    </a:lnTo>
                    <a:lnTo>
                      <a:pt x="21508" y="3521"/>
                    </a:lnTo>
                    <a:lnTo>
                      <a:pt x="21520" y="3507"/>
                    </a:lnTo>
                    <a:lnTo>
                      <a:pt x="21556" y="3473"/>
                    </a:lnTo>
                    <a:lnTo>
                      <a:pt x="21697" y="3362"/>
                    </a:lnTo>
                    <a:lnTo>
                      <a:pt x="22178" y="3015"/>
                    </a:lnTo>
                    <a:lnTo>
                      <a:pt x="21838" y="2613"/>
                    </a:lnTo>
                    <a:lnTo>
                      <a:pt x="22507" y="2787"/>
                    </a:lnTo>
                    <a:lnTo>
                      <a:pt x="23119" y="2357"/>
                    </a:lnTo>
                    <a:close/>
                    <a:moveTo>
                      <a:pt x="9027" y="2398"/>
                    </a:moveTo>
                    <a:lnTo>
                      <a:pt x="8933" y="2953"/>
                    </a:lnTo>
                    <a:lnTo>
                      <a:pt x="9661" y="3140"/>
                    </a:lnTo>
                    <a:lnTo>
                      <a:pt x="8862" y="3293"/>
                    </a:lnTo>
                    <a:lnTo>
                      <a:pt x="8768" y="3840"/>
                    </a:lnTo>
                    <a:lnTo>
                      <a:pt x="8380" y="3390"/>
                    </a:lnTo>
                    <a:lnTo>
                      <a:pt x="7722" y="3514"/>
                    </a:lnTo>
                    <a:lnTo>
                      <a:pt x="7499" y="3549"/>
                    </a:lnTo>
                    <a:lnTo>
                      <a:pt x="7417" y="3563"/>
                    </a:lnTo>
                    <a:lnTo>
                      <a:pt x="7428" y="3549"/>
                    </a:lnTo>
                    <a:lnTo>
                      <a:pt x="7464" y="3521"/>
                    </a:lnTo>
                    <a:lnTo>
                      <a:pt x="7605" y="3410"/>
                    </a:lnTo>
                    <a:lnTo>
                      <a:pt x="8087" y="3057"/>
                    </a:lnTo>
                    <a:lnTo>
                      <a:pt x="7734" y="2655"/>
                    </a:lnTo>
                    <a:lnTo>
                      <a:pt x="8416" y="2828"/>
                    </a:lnTo>
                    <a:lnTo>
                      <a:pt x="9027" y="2398"/>
                    </a:lnTo>
                    <a:close/>
                    <a:moveTo>
                      <a:pt x="26985" y="2717"/>
                    </a:moveTo>
                    <a:lnTo>
                      <a:pt x="26880" y="3272"/>
                    </a:lnTo>
                    <a:lnTo>
                      <a:pt x="27620" y="3459"/>
                    </a:lnTo>
                    <a:lnTo>
                      <a:pt x="26821" y="3611"/>
                    </a:lnTo>
                    <a:lnTo>
                      <a:pt x="26727" y="4159"/>
                    </a:lnTo>
                    <a:lnTo>
                      <a:pt x="26327" y="3709"/>
                    </a:lnTo>
                    <a:lnTo>
                      <a:pt x="25669" y="3833"/>
                    </a:lnTo>
                    <a:lnTo>
                      <a:pt x="25457" y="3868"/>
                    </a:lnTo>
                    <a:lnTo>
                      <a:pt x="25363" y="3882"/>
                    </a:lnTo>
                    <a:lnTo>
                      <a:pt x="25375" y="3868"/>
                    </a:lnTo>
                    <a:lnTo>
                      <a:pt x="25410" y="3840"/>
                    </a:lnTo>
                    <a:lnTo>
                      <a:pt x="25563" y="3729"/>
                    </a:lnTo>
                    <a:lnTo>
                      <a:pt x="26045" y="3383"/>
                    </a:lnTo>
                    <a:lnTo>
                      <a:pt x="25693" y="2981"/>
                    </a:lnTo>
                    <a:lnTo>
                      <a:pt x="26374" y="3147"/>
                    </a:lnTo>
                    <a:lnTo>
                      <a:pt x="26985" y="2717"/>
                    </a:lnTo>
                    <a:close/>
                    <a:moveTo>
                      <a:pt x="12882" y="2766"/>
                    </a:moveTo>
                    <a:lnTo>
                      <a:pt x="12788" y="3320"/>
                    </a:lnTo>
                    <a:lnTo>
                      <a:pt x="13528" y="3501"/>
                    </a:lnTo>
                    <a:lnTo>
                      <a:pt x="12729" y="3660"/>
                    </a:lnTo>
                    <a:lnTo>
                      <a:pt x="12635" y="4201"/>
                    </a:lnTo>
                    <a:lnTo>
                      <a:pt x="12235" y="3750"/>
                    </a:lnTo>
                    <a:lnTo>
                      <a:pt x="11577" y="3875"/>
                    </a:lnTo>
                    <a:lnTo>
                      <a:pt x="11366" y="3916"/>
                    </a:lnTo>
                    <a:lnTo>
                      <a:pt x="11272" y="3923"/>
                    </a:lnTo>
                    <a:lnTo>
                      <a:pt x="11283" y="3916"/>
                    </a:lnTo>
                    <a:lnTo>
                      <a:pt x="11319" y="3882"/>
                    </a:lnTo>
                    <a:lnTo>
                      <a:pt x="11471" y="3771"/>
                    </a:lnTo>
                    <a:lnTo>
                      <a:pt x="11953" y="3424"/>
                    </a:lnTo>
                    <a:lnTo>
                      <a:pt x="11601" y="3022"/>
                    </a:lnTo>
                    <a:lnTo>
                      <a:pt x="12282" y="3189"/>
                    </a:lnTo>
                    <a:lnTo>
                      <a:pt x="12882" y="2766"/>
                    </a:lnTo>
                    <a:close/>
                    <a:moveTo>
                      <a:pt x="30840" y="3085"/>
                    </a:moveTo>
                    <a:lnTo>
                      <a:pt x="30746" y="3639"/>
                    </a:lnTo>
                    <a:lnTo>
                      <a:pt x="31475" y="3819"/>
                    </a:lnTo>
                    <a:lnTo>
                      <a:pt x="30688" y="3979"/>
                    </a:lnTo>
                    <a:lnTo>
                      <a:pt x="30582" y="4526"/>
                    </a:lnTo>
                    <a:lnTo>
                      <a:pt x="30194" y="4069"/>
                    </a:lnTo>
                    <a:lnTo>
                      <a:pt x="29536" y="4194"/>
                    </a:lnTo>
                    <a:lnTo>
                      <a:pt x="29324" y="4235"/>
                    </a:lnTo>
                    <a:lnTo>
                      <a:pt x="29230" y="4249"/>
                    </a:lnTo>
                    <a:lnTo>
                      <a:pt x="29242" y="4235"/>
                    </a:lnTo>
                    <a:lnTo>
                      <a:pt x="29277" y="4201"/>
                    </a:lnTo>
                    <a:lnTo>
                      <a:pt x="29418" y="4090"/>
                    </a:lnTo>
                    <a:lnTo>
                      <a:pt x="29900" y="3743"/>
                    </a:lnTo>
                    <a:lnTo>
                      <a:pt x="29559" y="3341"/>
                    </a:lnTo>
                    <a:lnTo>
                      <a:pt x="30229" y="3514"/>
                    </a:lnTo>
                    <a:lnTo>
                      <a:pt x="30840" y="3085"/>
                    </a:lnTo>
                    <a:close/>
                    <a:moveTo>
                      <a:pt x="16749" y="3126"/>
                    </a:moveTo>
                    <a:lnTo>
                      <a:pt x="16655" y="3681"/>
                    </a:lnTo>
                    <a:lnTo>
                      <a:pt x="17383" y="3868"/>
                    </a:lnTo>
                    <a:lnTo>
                      <a:pt x="16584" y="4020"/>
                    </a:lnTo>
                    <a:lnTo>
                      <a:pt x="16490" y="4568"/>
                    </a:lnTo>
                    <a:lnTo>
                      <a:pt x="16102" y="4117"/>
                    </a:lnTo>
                    <a:lnTo>
                      <a:pt x="15444" y="4235"/>
                    </a:lnTo>
                    <a:lnTo>
                      <a:pt x="15221" y="4277"/>
                    </a:lnTo>
                    <a:lnTo>
                      <a:pt x="15138" y="4291"/>
                    </a:lnTo>
                    <a:lnTo>
                      <a:pt x="15138" y="4277"/>
                    </a:lnTo>
                    <a:lnTo>
                      <a:pt x="15185" y="4249"/>
                    </a:lnTo>
                    <a:lnTo>
                      <a:pt x="15326" y="4138"/>
                    </a:lnTo>
                    <a:lnTo>
                      <a:pt x="15808" y="3785"/>
                    </a:lnTo>
                    <a:lnTo>
                      <a:pt x="15456" y="3383"/>
                    </a:lnTo>
                    <a:lnTo>
                      <a:pt x="16137" y="3556"/>
                    </a:lnTo>
                    <a:lnTo>
                      <a:pt x="16749" y="3126"/>
                    </a:lnTo>
                    <a:close/>
                    <a:moveTo>
                      <a:pt x="20604" y="3494"/>
                    </a:moveTo>
                    <a:lnTo>
                      <a:pt x="20509" y="4048"/>
                    </a:lnTo>
                    <a:lnTo>
                      <a:pt x="21250" y="4228"/>
                    </a:lnTo>
                    <a:lnTo>
                      <a:pt x="20451" y="4388"/>
                    </a:lnTo>
                    <a:lnTo>
                      <a:pt x="20357" y="4929"/>
                    </a:lnTo>
                    <a:lnTo>
                      <a:pt x="19957" y="4478"/>
                    </a:lnTo>
                    <a:lnTo>
                      <a:pt x="19299" y="4603"/>
                    </a:lnTo>
                    <a:lnTo>
                      <a:pt x="19087" y="4644"/>
                    </a:lnTo>
                    <a:lnTo>
                      <a:pt x="18993" y="4651"/>
                    </a:lnTo>
                    <a:lnTo>
                      <a:pt x="19005" y="4644"/>
                    </a:lnTo>
                    <a:lnTo>
                      <a:pt x="19040" y="4610"/>
                    </a:lnTo>
                    <a:lnTo>
                      <a:pt x="19193" y="4499"/>
                    </a:lnTo>
                    <a:lnTo>
                      <a:pt x="19675" y="4152"/>
                    </a:lnTo>
                    <a:lnTo>
                      <a:pt x="19322" y="3750"/>
                    </a:lnTo>
                    <a:lnTo>
                      <a:pt x="20004" y="3916"/>
                    </a:lnTo>
                    <a:lnTo>
                      <a:pt x="20604" y="3494"/>
                    </a:lnTo>
                    <a:close/>
                    <a:moveTo>
                      <a:pt x="6582" y="3806"/>
                    </a:moveTo>
                    <a:lnTo>
                      <a:pt x="6488" y="4360"/>
                    </a:lnTo>
                    <a:lnTo>
                      <a:pt x="7217" y="4547"/>
                    </a:lnTo>
                    <a:lnTo>
                      <a:pt x="6429" y="4700"/>
                    </a:lnTo>
                    <a:lnTo>
                      <a:pt x="6324" y="5247"/>
                    </a:lnTo>
                    <a:lnTo>
                      <a:pt x="5936" y="4797"/>
                    </a:lnTo>
                    <a:lnTo>
                      <a:pt x="5278" y="4915"/>
                    </a:lnTo>
                    <a:lnTo>
                      <a:pt x="5066" y="4956"/>
                    </a:lnTo>
                    <a:lnTo>
                      <a:pt x="4972" y="4970"/>
                    </a:lnTo>
                    <a:lnTo>
                      <a:pt x="4984" y="4956"/>
                    </a:lnTo>
                    <a:lnTo>
                      <a:pt x="5019" y="4929"/>
                    </a:lnTo>
                    <a:lnTo>
                      <a:pt x="5160" y="4818"/>
                    </a:lnTo>
                    <a:lnTo>
                      <a:pt x="5642" y="4464"/>
                    </a:lnTo>
                    <a:lnTo>
                      <a:pt x="5289" y="4062"/>
                    </a:lnTo>
                    <a:lnTo>
                      <a:pt x="5971" y="4235"/>
                    </a:lnTo>
                    <a:lnTo>
                      <a:pt x="6582" y="3806"/>
                    </a:lnTo>
                    <a:close/>
                    <a:moveTo>
                      <a:pt x="24470" y="3854"/>
                    </a:moveTo>
                    <a:lnTo>
                      <a:pt x="24364" y="4409"/>
                    </a:lnTo>
                    <a:lnTo>
                      <a:pt x="25105" y="4596"/>
                    </a:lnTo>
                    <a:lnTo>
                      <a:pt x="24306" y="4748"/>
                    </a:lnTo>
                    <a:lnTo>
                      <a:pt x="24212" y="5296"/>
                    </a:lnTo>
                    <a:lnTo>
                      <a:pt x="23824" y="4845"/>
                    </a:lnTo>
                    <a:lnTo>
                      <a:pt x="23166" y="4963"/>
                    </a:lnTo>
                    <a:lnTo>
                      <a:pt x="22942" y="5005"/>
                    </a:lnTo>
                    <a:lnTo>
                      <a:pt x="22860" y="5019"/>
                    </a:lnTo>
                    <a:lnTo>
                      <a:pt x="22860" y="5005"/>
                    </a:lnTo>
                    <a:lnTo>
                      <a:pt x="22907" y="4977"/>
                    </a:lnTo>
                    <a:lnTo>
                      <a:pt x="23048" y="4866"/>
                    </a:lnTo>
                    <a:lnTo>
                      <a:pt x="23530" y="4513"/>
                    </a:lnTo>
                    <a:lnTo>
                      <a:pt x="23177" y="4111"/>
                    </a:lnTo>
                    <a:lnTo>
                      <a:pt x="23859" y="4284"/>
                    </a:lnTo>
                    <a:lnTo>
                      <a:pt x="24470" y="3854"/>
                    </a:lnTo>
                    <a:close/>
                    <a:moveTo>
                      <a:pt x="10437" y="4173"/>
                    </a:moveTo>
                    <a:lnTo>
                      <a:pt x="10343" y="4727"/>
                    </a:lnTo>
                    <a:lnTo>
                      <a:pt x="11084" y="4908"/>
                    </a:lnTo>
                    <a:lnTo>
                      <a:pt x="10284" y="5067"/>
                    </a:lnTo>
                    <a:lnTo>
                      <a:pt x="10190" y="5608"/>
                    </a:lnTo>
                    <a:lnTo>
                      <a:pt x="9791" y="5157"/>
                    </a:lnTo>
                    <a:lnTo>
                      <a:pt x="9133" y="5282"/>
                    </a:lnTo>
                    <a:lnTo>
                      <a:pt x="8921" y="5324"/>
                    </a:lnTo>
                    <a:lnTo>
                      <a:pt x="8827" y="5331"/>
                    </a:lnTo>
                    <a:lnTo>
                      <a:pt x="8839" y="5324"/>
                    </a:lnTo>
                    <a:lnTo>
                      <a:pt x="8874" y="5289"/>
                    </a:lnTo>
                    <a:lnTo>
                      <a:pt x="9027" y="5178"/>
                    </a:lnTo>
                    <a:lnTo>
                      <a:pt x="9509" y="4831"/>
                    </a:lnTo>
                    <a:lnTo>
                      <a:pt x="9156" y="4429"/>
                    </a:lnTo>
                    <a:lnTo>
                      <a:pt x="9838" y="4596"/>
                    </a:lnTo>
                    <a:lnTo>
                      <a:pt x="10437" y="4173"/>
                    </a:lnTo>
                    <a:close/>
                    <a:moveTo>
                      <a:pt x="28325" y="4221"/>
                    </a:moveTo>
                    <a:lnTo>
                      <a:pt x="28231" y="4776"/>
                    </a:lnTo>
                    <a:lnTo>
                      <a:pt x="28972" y="4956"/>
                    </a:lnTo>
                    <a:lnTo>
                      <a:pt x="28172" y="5109"/>
                    </a:lnTo>
                    <a:lnTo>
                      <a:pt x="28078" y="5656"/>
                    </a:lnTo>
                    <a:lnTo>
                      <a:pt x="27679" y="5206"/>
                    </a:lnTo>
                    <a:lnTo>
                      <a:pt x="27021" y="5331"/>
                    </a:lnTo>
                    <a:lnTo>
                      <a:pt x="26809" y="5365"/>
                    </a:lnTo>
                    <a:lnTo>
                      <a:pt x="26715" y="5379"/>
                    </a:lnTo>
                    <a:lnTo>
                      <a:pt x="26727" y="5372"/>
                    </a:lnTo>
                    <a:lnTo>
                      <a:pt x="26762" y="5337"/>
                    </a:lnTo>
                    <a:lnTo>
                      <a:pt x="26915" y="5227"/>
                    </a:lnTo>
                    <a:lnTo>
                      <a:pt x="27397" y="4880"/>
                    </a:lnTo>
                    <a:lnTo>
                      <a:pt x="27044" y="4478"/>
                    </a:lnTo>
                    <a:lnTo>
                      <a:pt x="27726" y="4644"/>
                    </a:lnTo>
                    <a:lnTo>
                      <a:pt x="28325" y="4221"/>
                    </a:lnTo>
                    <a:close/>
                    <a:moveTo>
                      <a:pt x="3421" y="5927"/>
                    </a:moveTo>
                    <a:lnTo>
                      <a:pt x="3421" y="5927"/>
                    </a:lnTo>
                    <a:lnTo>
                      <a:pt x="3421" y="5927"/>
                    </a:lnTo>
                    <a:close/>
                    <a:moveTo>
                      <a:pt x="14304" y="4533"/>
                    </a:moveTo>
                    <a:lnTo>
                      <a:pt x="14210" y="5088"/>
                    </a:lnTo>
                    <a:lnTo>
                      <a:pt x="14939" y="5275"/>
                    </a:lnTo>
                    <a:lnTo>
                      <a:pt x="14151" y="5428"/>
                    </a:lnTo>
                    <a:lnTo>
                      <a:pt x="14045" y="5975"/>
                    </a:lnTo>
                    <a:lnTo>
                      <a:pt x="13658" y="5525"/>
                    </a:lnTo>
                    <a:lnTo>
                      <a:pt x="12999" y="5642"/>
                    </a:lnTo>
                    <a:lnTo>
                      <a:pt x="12776" y="5684"/>
                    </a:lnTo>
                    <a:lnTo>
                      <a:pt x="12694" y="5698"/>
                    </a:lnTo>
                    <a:lnTo>
                      <a:pt x="12706" y="5684"/>
                    </a:lnTo>
                    <a:lnTo>
                      <a:pt x="12741" y="5656"/>
                    </a:lnTo>
                    <a:lnTo>
                      <a:pt x="12882" y="5545"/>
                    </a:lnTo>
                    <a:lnTo>
                      <a:pt x="13364" y="5192"/>
                    </a:lnTo>
                    <a:lnTo>
                      <a:pt x="13011" y="4790"/>
                    </a:lnTo>
                    <a:lnTo>
                      <a:pt x="13693" y="4963"/>
                    </a:lnTo>
                    <a:lnTo>
                      <a:pt x="14304" y="4533"/>
                    </a:lnTo>
                    <a:close/>
                    <a:moveTo>
                      <a:pt x="18159" y="4901"/>
                    </a:moveTo>
                    <a:lnTo>
                      <a:pt x="18065" y="5455"/>
                    </a:lnTo>
                    <a:lnTo>
                      <a:pt x="18805" y="5636"/>
                    </a:lnTo>
                    <a:lnTo>
                      <a:pt x="18006" y="5788"/>
                    </a:lnTo>
                    <a:lnTo>
                      <a:pt x="17912" y="6336"/>
                    </a:lnTo>
                    <a:lnTo>
                      <a:pt x="17512" y="5885"/>
                    </a:lnTo>
                    <a:lnTo>
                      <a:pt x="16854" y="6010"/>
                    </a:lnTo>
                    <a:lnTo>
                      <a:pt x="16643" y="6045"/>
                    </a:lnTo>
                    <a:lnTo>
                      <a:pt x="16549" y="6058"/>
                    </a:lnTo>
                    <a:lnTo>
                      <a:pt x="16560" y="6051"/>
                    </a:lnTo>
                    <a:lnTo>
                      <a:pt x="16596" y="6017"/>
                    </a:lnTo>
                    <a:lnTo>
                      <a:pt x="16749" y="5906"/>
                    </a:lnTo>
                    <a:lnTo>
                      <a:pt x="17230" y="5559"/>
                    </a:lnTo>
                    <a:lnTo>
                      <a:pt x="16878" y="5157"/>
                    </a:lnTo>
                    <a:lnTo>
                      <a:pt x="17559" y="5324"/>
                    </a:lnTo>
                    <a:lnTo>
                      <a:pt x="18159" y="4901"/>
                    </a:lnTo>
                    <a:close/>
                    <a:moveTo>
                      <a:pt x="4067" y="4942"/>
                    </a:moveTo>
                    <a:lnTo>
                      <a:pt x="3973" y="5497"/>
                    </a:lnTo>
                    <a:lnTo>
                      <a:pt x="4713" y="5684"/>
                    </a:lnTo>
                    <a:lnTo>
                      <a:pt x="3914" y="5837"/>
                    </a:lnTo>
                    <a:lnTo>
                      <a:pt x="3820" y="6384"/>
                    </a:lnTo>
                    <a:lnTo>
                      <a:pt x="3421" y="5927"/>
                    </a:lnTo>
                    <a:lnTo>
                      <a:pt x="2763" y="6051"/>
                    </a:lnTo>
                    <a:lnTo>
                      <a:pt x="2551" y="6093"/>
                    </a:lnTo>
                    <a:lnTo>
                      <a:pt x="2457" y="6107"/>
                    </a:lnTo>
                    <a:lnTo>
                      <a:pt x="2469" y="6093"/>
                    </a:lnTo>
                    <a:lnTo>
                      <a:pt x="2504" y="6065"/>
                    </a:lnTo>
                    <a:lnTo>
                      <a:pt x="2657" y="5947"/>
                    </a:lnTo>
                    <a:lnTo>
                      <a:pt x="3139" y="5601"/>
                    </a:lnTo>
                    <a:lnTo>
                      <a:pt x="2786" y="5199"/>
                    </a:lnTo>
                    <a:lnTo>
                      <a:pt x="3468" y="5372"/>
                    </a:lnTo>
                    <a:lnTo>
                      <a:pt x="4067" y="4942"/>
                    </a:lnTo>
                    <a:close/>
                    <a:moveTo>
                      <a:pt x="22026" y="5261"/>
                    </a:moveTo>
                    <a:lnTo>
                      <a:pt x="21932" y="5816"/>
                    </a:lnTo>
                    <a:lnTo>
                      <a:pt x="22660" y="6003"/>
                    </a:lnTo>
                    <a:lnTo>
                      <a:pt x="21861" y="6155"/>
                    </a:lnTo>
                    <a:lnTo>
                      <a:pt x="21767" y="6703"/>
                    </a:lnTo>
                    <a:lnTo>
                      <a:pt x="21379" y="6252"/>
                    </a:lnTo>
                    <a:lnTo>
                      <a:pt x="20721" y="6370"/>
                    </a:lnTo>
                    <a:lnTo>
                      <a:pt x="20498" y="6412"/>
                    </a:lnTo>
                    <a:lnTo>
                      <a:pt x="20415" y="6426"/>
                    </a:lnTo>
                    <a:lnTo>
                      <a:pt x="20427" y="6412"/>
                    </a:lnTo>
                    <a:lnTo>
                      <a:pt x="20462" y="6384"/>
                    </a:lnTo>
                    <a:lnTo>
                      <a:pt x="20604" y="6273"/>
                    </a:lnTo>
                    <a:lnTo>
                      <a:pt x="21085" y="5920"/>
                    </a:lnTo>
                    <a:lnTo>
                      <a:pt x="20733" y="5518"/>
                    </a:lnTo>
                    <a:lnTo>
                      <a:pt x="21414" y="5691"/>
                    </a:lnTo>
                    <a:lnTo>
                      <a:pt x="22026" y="5261"/>
                    </a:lnTo>
                    <a:close/>
                    <a:moveTo>
                      <a:pt x="7934" y="5310"/>
                    </a:moveTo>
                    <a:lnTo>
                      <a:pt x="7828" y="5864"/>
                    </a:lnTo>
                    <a:lnTo>
                      <a:pt x="8568" y="6045"/>
                    </a:lnTo>
                    <a:lnTo>
                      <a:pt x="7769" y="6197"/>
                    </a:lnTo>
                    <a:lnTo>
                      <a:pt x="7675" y="6745"/>
                    </a:lnTo>
                    <a:lnTo>
                      <a:pt x="7276" y="6294"/>
                    </a:lnTo>
                    <a:lnTo>
                      <a:pt x="6617" y="6419"/>
                    </a:lnTo>
                    <a:lnTo>
                      <a:pt x="6406" y="6454"/>
                    </a:lnTo>
                    <a:lnTo>
                      <a:pt x="6324" y="6467"/>
                    </a:lnTo>
                    <a:lnTo>
                      <a:pt x="6324" y="6460"/>
                    </a:lnTo>
                    <a:lnTo>
                      <a:pt x="6371" y="6426"/>
                    </a:lnTo>
                    <a:lnTo>
                      <a:pt x="6512" y="6315"/>
                    </a:lnTo>
                    <a:lnTo>
                      <a:pt x="6994" y="5968"/>
                    </a:lnTo>
                    <a:lnTo>
                      <a:pt x="6641" y="5566"/>
                    </a:lnTo>
                    <a:lnTo>
                      <a:pt x="7323" y="5733"/>
                    </a:lnTo>
                    <a:lnTo>
                      <a:pt x="7934" y="5310"/>
                    </a:lnTo>
                    <a:close/>
                    <a:moveTo>
                      <a:pt x="25881" y="5629"/>
                    </a:moveTo>
                    <a:lnTo>
                      <a:pt x="25787" y="6183"/>
                    </a:lnTo>
                    <a:lnTo>
                      <a:pt x="26527" y="6363"/>
                    </a:lnTo>
                    <a:lnTo>
                      <a:pt x="25728" y="6516"/>
                    </a:lnTo>
                    <a:lnTo>
                      <a:pt x="25634" y="7064"/>
                    </a:lnTo>
                    <a:lnTo>
                      <a:pt x="25234" y="6613"/>
                    </a:lnTo>
                    <a:lnTo>
                      <a:pt x="24576" y="6738"/>
                    </a:lnTo>
                    <a:lnTo>
                      <a:pt x="24364" y="6772"/>
                    </a:lnTo>
                    <a:lnTo>
                      <a:pt x="24270" y="6786"/>
                    </a:lnTo>
                    <a:lnTo>
                      <a:pt x="24282" y="6779"/>
                    </a:lnTo>
                    <a:lnTo>
                      <a:pt x="24317" y="6745"/>
                    </a:lnTo>
                    <a:lnTo>
                      <a:pt x="24470" y="6634"/>
                    </a:lnTo>
                    <a:lnTo>
                      <a:pt x="24952" y="6287"/>
                    </a:lnTo>
                    <a:lnTo>
                      <a:pt x="24600" y="5885"/>
                    </a:lnTo>
                    <a:lnTo>
                      <a:pt x="25281" y="6051"/>
                    </a:lnTo>
                    <a:lnTo>
                      <a:pt x="25881" y="5629"/>
                    </a:lnTo>
                    <a:close/>
                    <a:moveTo>
                      <a:pt x="11789" y="5670"/>
                    </a:moveTo>
                    <a:lnTo>
                      <a:pt x="11695" y="6225"/>
                    </a:lnTo>
                    <a:lnTo>
                      <a:pt x="12435" y="6412"/>
                    </a:lnTo>
                    <a:lnTo>
                      <a:pt x="11636" y="6564"/>
                    </a:lnTo>
                    <a:lnTo>
                      <a:pt x="11542" y="7112"/>
                    </a:lnTo>
                    <a:lnTo>
                      <a:pt x="11142" y="6655"/>
                    </a:lnTo>
                    <a:lnTo>
                      <a:pt x="10484" y="6779"/>
                    </a:lnTo>
                    <a:lnTo>
                      <a:pt x="10273" y="6821"/>
                    </a:lnTo>
                    <a:lnTo>
                      <a:pt x="10179" y="6835"/>
                    </a:lnTo>
                    <a:lnTo>
                      <a:pt x="10190" y="6821"/>
                    </a:lnTo>
                    <a:lnTo>
                      <a:pt x="10226" y="6786"/>
                    </a:lnTo>
                    <a:lnTo>
                      <a:pt x="10378" y="6675"/>
                    </a:lnTo>
                    <a:lnTo>
                      <a:pt x="10860" y="6329"/>
                    </a:lnTo>
                    <a:lnTo>
                      <a:pt x="10508" y="5927"/>
                    </a:lnTo>
                    <a:lnTo>
                      <a:pt x="11189" y="6100"/>
                    </a:lnTo>
                    <a:lnTo>
                      <a:pt x="11789" y="5670"/>
                    </a:lnTo>
                    <a:close/>
                    <a:moveTo>
                      <a:pt x="29747" y="5989"/>
                    </a:moveTo>
                    <a:lnTo>
                      <a:pt x="29653" y="6544"/>
                    </a:lnTo>
                    <a:lnTo>
                      <a:pt x="30382" y="6731"/>
                    </a:lnTo>
                    <a:lnTo>
                      <a:pt x="29583" y="6883"/>
                    </a:lnTo>
                    <a:lnTo>
                      <a:pt x="29489" y="7431"/>
                    </a:lnTo>
                    <a:lnTo>
                      <a:pt x="29101" y="6980"/>
                    </a:lnTo>
                    <a:lnTo>
                      <a:pt x="28443" y="7098"/>
                    </a:lnTo>
                    <a:lnTo>
                      <a:pt x="28219" y="7140"/>
                    </a:lnTo>
                    <a:lnTo>
                      <a:pt x="28137" y="7154"/>
                    </a:lnTo>
                    <a:lnTo>
                      <a:pt x="28137" y="7140"/>
                    </a:lnTo>
                    <a:lnTo>
                      <a:pt x="28184" y="7112"/>
                    </a:lnTo>
                    <a:lnTo>
                      <a:pt x="28325" y="7001"/>
                    </a:lnTo>
                    <a:lnTo>
                      <a:pt x="28807" y="6648"/>
                    </a:lnTo>
                    <a:lnTo>
                      <a:pt x="28454" y="6246"/>
                    </a:lnTo>
                    <a:lnTo>
                      <a:pt x="29136" y="6419"/>
                    </a:lnTo>
                    <a:lnTo>
                      <a:pt x="29747" y="5989"/>
                    </a:lnTo>
                    <a:close/>
                    <a:moveTo>
                      <a:pt x="15656" y="6038"/>
                    </a:moveTo>
                    <a:lnTo>
                      <a:pt x="15550" y="6592"/>
                    </a:lnTo>
                    <a:lnTo>
                      <a:pt x="16290" y="6772"/>
                    </a:lnTo>
                    <a:lnTo>
                      <a:pt x="15491" y="6925"/>
                    </a:lnTo>
                    <a:lnTo>
                      <a:pt x="15397" y="7472"/>
                    </a:lnTo>
                    <a:lnTo>
                      <a:pt x="14997" y="7022"/>
                    </a:lnTo>
                    <a:lnTo>
                      <a:pt x="14339" y="7147"/>
                    </a:lnTo>
                    <a:lnTo>
                      <a:pt x="14128" y="7181"/>
                    </a:lnTo>
                    <a:lnTo>
                      <a:pt x="14045" y="7195"/>
                    </a:lnTo>
                    <a:lnTo>
                      <a:pt x="14045" y="7181"/>
                    </a:lnTo>
                    <a:lnTo>
                      <a:pt x="14081" y="7154"/>
                    </a:lnTo>
                    <a:lnTo>
                      <a:pt x="14233" y="7043"/>
                    </a:lnTo>
                    <a:lnTo>
                      <a:pt x="14715" y="6696"/>
                    </a:lnTo>
                    <a:lnTo>
                      <a:pt x="14363" y="6294"/>
                    </a:lnTo>
                    <a:lnTo>
                      <a:pt x="15044" y="6460"/>
                    </a:lnTo>
                    <a:lnTo>
                      <a:pt x="15656" y="6038"/>
                    </a:lnTo>
                    <a:close/>
                    <a:moveTo>
                      <a:pt x="19510" y="6398"/>
                    </a:moveTo>
                    <a:lnTo>
                      <a:pt x="19416" y="6953"/>
                    </a:lnTo>
                    <a:lnTo>
                      <a:pt x="20145" y="7140"/>
                    </a:lnTo>
                    <a:lnTo>
                      <a:pt x="19358" y="7292"/>
                    </a:lnTo>
                    <a:lnTo>
                      <a:pt x="19252" y="7840"/>
                    </a:lnTo>
                    <a:lnTo>
                      <a:pt x="18864" y="7382"/>
                    </a:lnTo>
                    <a:lnTo>
                      <a:pt x="18206" y="7507"/>
                    </a:lnTo>
                    <a:lnTo>
                      <a:pt x="17994" y="7549"/>
                    </a:lnTo>
                    <a:lnTo>
                      <a:pt x="17900" y="7563"/>
                    </a:lnTo>
                    <a:lnTo>
                      <a:pt x="17912" y="7549"/>
                    </a:lnTo>
                    <a:lnTo>
                      <a:pt x="17947" y="7514"/>
                    </a:lnTo>
                    <a:lnTo>
                      <a:pt x="18088" y="7403"/>
                    </a:lnTo>
                    <a:lnTo>
                      <a:pt x="18582" y="7057"/>
                    </a:lnTo>
                    <a:lnTo>
                      <a:pt x="18229" y="6655"/>
                    </a:lnTo>
                    <a:lnTo>
                      <a:pt x="18899" y="6828"/>
                    </a:lnTo>
                    <a:lnTo>
                      <a:pt x="19510" y="6398"/>
                    </a:lnTo>
                    <a:close/>
                    <a:moveTo>
                      <a:pt x="5289" y="6738"/>
                    </a:moveTo>
                    <a:lnTo>
                      <a:pt x="5195" y="7292"/>
                    </a:lnTo>
                    <a:lnTo>
                      <a:pt x="5936" y="7472"/>
                    </a:lnTo>
                    <a:lnTo>
                      <a:pt x="5137" y="7625"/>
                    </a:lnTo>
                    <a:lnTo>
                      <a:pt x="5043" y="8173"/>
                    </a:lnTo>
                    <a:lnTo>
                      <a:pt x="4643" y="7722"/>
                    </a:lnTo>
                    <a:lnTo>
                      <a:pt x="3985" y="7847"/>
                    </a:lnTo>
                    <a:lnTo>
                      <a:pt x="3773" y="7881"/>
                    </a:lnTo>
                    <a:lnTo>
                      <a:pt x="3679" y="7895"/>
                    </a:lnTo>
                    <a:lnTo>
                      <a:pt x="3691" y="7888"/>
                    </a:lnTo>
                    <a:lnTo>
                      <a:pt x="3726" y="7854"/>
                    </a:lnTo>
                    <a:lnTo>
                      <a:pt x="3879" y="7743"/>
                    </a:lnTo>
                    <a:lnTo>
                      <a:pt x="4361" y="7396"/>
                    </a:lnTo>
                    <a:lnTo>
                      <a:pt x="4008" y="6994"/>
                    </a:lnTo>
                    <a:lnTo>
                      <a:pt x="4690" y="7161"/>
                    </a:lnTo>
                    <a:lnTo>
                      <a:pt x="5289" y="6738"/>
                    </a:lnTo>
                    <a:close/>
                    <a:moveTo>
                      <a:pt x="23377" y="6759"/>
                    </a:moveTo>
                    <a:lnTo>
                      <a:pt x="23271" y="7313"/>
                    </a:lnTo>
                    <a:lnTo>
                      <a:pt x="24012" y="7500"/>
                    </a:lnTo>
                    <a:lnTo>
                      <a:pt x="23213" y="7653"/>
                    </a:lnTo>
                    <a:lnTo>
                      <a:pt x="23119" y="8200"/>
                    </a:lnTo>
                    <a:lnTo>
                      <a:pt x="22719" y="7750"/>
                    </a:lnTo>
                    <a:lnTo>
                      <a:pt x="22061" y="7875"/>
                    </a:lnTo>
                    <a:lnTo>
                      <a:pt x="21849" y="7909"/>
                    </a:lnTo>
                    <a:lnTo>
                      <a:pt x="21767" y="7923"/>
                    </a:lnTo>
                    <a:lnTo>
                      <a:pt x="21767" y="7909"/>
                    </a:lnTo>
                    <a:lnTo>
                      <a:pt x="21802" y="7881"/>
                    </a:lnTo>
                    <a:lnTo>
                      <a:pt x="21955" y="7771"/>
                    </a:lnTo>
                    <a:lnTo>
                      <a:pt x="22437" y="7424"/>
                    </a:lnTo>
                    <a:lnTo>
                      <a:pt x="22084" y="7022"/>
                    </a:lnTo>
                    <a:lnTo>
                      <a:pt x="22766" y="7188"/>
                    </a:lnTo>
                    <a:lnTo>
                      <a:pt x="23377" y="6759"/>
                    </a:lnTo>
                    <a:close/>
                    <a:moveTo>
                      <a:pt x="9156" y="7098"/>
                    </a:moveTo>
                    <a:lnTo>
                      <a:pt x="9050" y="7653"/>
                    </a:lnTo>
                    <a:lnTo>
                      <a:pt x="9791" y="7840"/>
                    </a:lnTo>
                    <a:lnTo>
                      <a:pt x="8992" y="7992"/>
                    </a:lnTo>
                    <a:lnTo>
                      <a:pt x="8898" y="8540"/>
                    </a:lnTo>
                    <a:lnTo>
                      <a:pt x="8498" y="8089"/>
                    </a:lnTo>
                    <a:lnTo>
                      <a:pt x="7840" y="8207"/>
                    </a:lnTo>
                    <a:lnTo>
                      <a:pt x="7628" y="8249"/>
                    </a:lnTo>
                    <a:lnTo>
                      <a:pt x="7546" y="8263"/>
                    </a:lnTo>
                    <a:lnTo>
                      <a:pt x="7546" y="8249"/>
                    </a:lnTo>
                    <a:lnTo>
                      <a:pt x="7593" y="8221"/>
                    </a:lnTo>
                    <a:lnTo>
                      <a:pt x="7734" y="8110"/>
                    </a:lnTo>
                    <a:lnTo>
                      <a:pt x="8216" y="7757"/>
                    </a:lnTo>
                    <a:lnTo>
                      <a:pt x="7863" y="7355"/>
                    </a:lnTo>
                    <a:lnTo>
                      <a:pt x="8545" y="7528"/>
                    </a:lnTo>
                    <a:lnTo>
                      <a:pt x="9156" y="7098"/>
                    </a:lnTo>
                    <a:close/>
                    <a:moveTo>
                      <a:pt x="27232" y="7126"/>
                    </a:moveTo>
                    <a:lnTo>
                      <a:pt x="27138" y="7680"/>
                    </a:lnTo>
                    <a:lnTo>
                      <a:pt x="27867" y="7868"/>
                    </a:lnTo>
                    <a:lnTo>
                      <a:pt x="27079" y="8020"/>
                    </a:lnTo>
                    <a:lnTo>
                      <a:pt x="26974" y="8568"/>
                    </a:lnTo>
                    <a:lnTo>
                      <a:pt x="26586" y="8110"/>
                    </a:lnTo>
                    <a:lnTo>
                      <a:pt x="25928" y="8235"/>
                    </a:lnTo>
                    <a:lnTo>
                      <a:pt x="25716" y="8277"/>
                    </a:lnTo>
                    <a:lnTo>
                      <a:pt x="25622" y="8290"/>
                    </a:lnTo>
                    <a:lnTo>
                      <a:pt x="25634" y="8277"/>
                    </a:lnTo>
                    <a:lnTo>
                      <a:pt x="25669" y="8242"/>
                    </a:lnTo>
                    <a:lnTo>
                      <a:pt x="25810" y="8131"/>
                    </a:lnTo>
                    <a:lnTo>
                      <a:pt x="26292" y="7784"/>
                    </a:lnTo>
                    <a:lnTo>
                      <a:pt x="25951" y="7382"/>
                    </a:lnTo>
                    <a:lnTo>
                      <a:pt x="26621" y="7556"/>
                    </a:lnTo>
                    <a:lnTo>
                      <a:pt x="27232" y="7126"/>
                    </a:lnTo>
                    <a:close/>
                    <a:moveTo>
                      <a:pt x="13011" y="7466"/>
                    </a:moveTo>
                    <a:lnTo>
                      <a:pt x="12917" y="8020"/>
                    </a:lnTo>
                    <a:lnTo>
                      <a:pt x="13658" y="8200"/>
                    </a:lnTo>
                    <a:lnTo>
                      <a:pt x="12858" y="8353"/>
                    </a:lnTo>
                    <a:lnTo>
                      <a:pt x="12764" y="8900"/>
                    </a:lnTo>
                    <a:lnTo>
                      <a:pt x="12365" y="8450"/>
                    </a:lnTo>
                    <a:lnTo>
                      <a:pt x="11707" y="8575"/>
                    </a:lnTo>
                    <a:lnTo>
                      <a:pt x="11495" y="8609"/>
                    </a:lnTo>
                    <a:lnTo>
                      <a:pt x="11401" y="8623"/>
                    </a:lnTo>
                    <a:lnTo>
                      <a:pt x="11401" y="8623"/>
                    </a:lnTo>
                    <a:lnTo>
                      <a:pt x="11413" y="8616"/>
                    </a:lnTo>
                    <a:lnTo>
                      <a:pt x="11448" y="8582"/>
                    </a:lnTo>
                    <a:lnTo>
                      <a:pt x="11601" y="8471"/>
                    </a:lnTo>
                    <a:lnTo>
                      <a:pt x="12083" y="8124"/>
                    </a:lnTo>
                    <a:lnTo>
                      <a:pt x="11730" y="7722"/>
                    </a:lnTo>
                    <a:lnTo>
                      <a:pt x="12400" y="7888"/>
                    </a:lnTo>
                    <a:lnTo>
                      <a:pt x="13011" y="7466"/>
                    </a:lnTo>
                    <a:close/>
                    <a:moveTo>
                      <a:pt x="16878" y="7826"/>
                    </a:moveTo>
                    <a:lnTo>
                      <a:pt x="16772" y="8381"/>
                    </a:lnTo>
                    <a:lnTo>
                      <a:pt x="17512" y="8568"/>
                    </a:lnTo>
                    <a:lnTo>
                      <a:pt x="16713" y="8720"/>
                    </a:lnTo>
                    <a:lnTo>
                      <a:pt x="16619" y="9268"/>
                    </a:lnTo>
                    <a:lnTo>
                      <a:pt x="16220" y="8817"/>
                    </a:lnTo>
                    <a:lnTo>
                      <a:pt x="15561" y="8935"/>
                    </a:lnTo>
                    <a:lnTo>
                      <a:pt x="15350" y="8977"/>
                    </a:lnTo>
                    <a:lnTo>
                      <a:pt x="15268" y="8991"/>
                    </a:lnTo>
                    <a:lnTo>
                      <a:pt x="15268" y="8977"/>
                    </a:lnTo>
                    <a:lnTo>
                      <a:pt x="15303" y="8949"/>
                    </a:lnTo>
                    <a:lnTo>
                      <a:pt x="15456" y="8838"/>
                    </a:lnTo>
                    <a:lnTo>
                      <a:pt x="15938" y="8485"/>
                    </a:lnTo>
                    <a:lnTo>
                      <a:pt x="15585" y="8082"/>
                    </a:lnTo>
                    <a:lnTo>
                      <a:pt x="16267" y="8256"/>
                    </a:lnTo>
                    <a:lnTo>
                      <a:pt x="16878" y="7826"/>
                    </a:lnTo>
                    <a:close/>
                    <a:moveTo>
                      <a:pt x="2786" y="8013"/>
                    </a:moveTo>
                    <a:lnTo>
                      <a:pt x="2692" y="8568"/>
                    </a:lnTo>
                    <a:lnTo>
                      <a:pt x="3432" y="8748"/>
                    </a:lnTo>
                    <a:lnTo>
                      <a:pt x="2633" y="8900"/>
                    </a:lnTo>
                    <a:lnTo>
                      <a:pt x="2539" y="9448"/>
                    </a:lnTo>
                    <a:lnTo>
                      <a:pt x="2140" y="8997"/>
                    </a:lnTo>
                    <a:lnTo>
                      <a:pt x="1481" y="9122"/>
                    </a:lnTo>
                    <a:lnTo>
                      <a:pt x="1270" y="9157"/>
                    </a:lnTo>
                    <a:lnTo>
                      <a:pt x="1176" y="9171"/>
                    </a:lnTo>
                    <a:lnTo>
                      <a:pt x="1188" y="9164"/>
                    </a:lnTo>
                    <a:lnTo>
                      <a:pt x="1223" y="9129"/>
                    </a:lnTo>
                    <a:lnTo>
                      <a:pt x="1376" y="9018"/>
                    </a:lnTo>
                    <a:lnTo>
                      <a:pt x="1858" y="8672"/>
                    </a:lnTo>
                    <a:lnTo>
                      <a:pt x="1505" y="8270"/>
                    </a:lnTo>
                    <a:lnTo>
                      <a:pt x="2187" y="8436"/>
                    </a:lnTo>
                    <a:lnTo>
                      <a:pt x="2786" y="8013"/>
                    </a:lnTo>
                    <a:close/>
                    <a:moveTo>
                      <a:pt x="20733" y="8193"/>
                    </a:moveTo>
                    <a:lnTo>
                      <a:pt x="20639" y="8748"/>
                    </a:lnTo>
                    <a:lnTo>
                      <a:pt x="21367" y="8928"/>
                    </a:lnTo>
                    <a:lnTo>
                      <a:pt x="20580" y="9081"/>
                    </a:lnTo>
                    <a:lnTo>
                      <a:pt x="20474" y="9628"/>
                    </a:lnTo>
                    <a:lnTo>
                      <a:pt x="20086" y="9178"/>
                    </a:lnTo>
                    <a:lnTo>
                      <a:pt x="19428" y="9302"/>
                    </a:lnTo>
                    <a:lnTo>
                      <a:pt x="19217" y="9337"/>
                    </a:lnTo>
                    <a:lnTo>
                      <a:pt x="19123" y="9351"/>
                    </a:lnTo>
                    <a:lnTo>
                      <a:pt x="19134" y="9344"/>
                    </a:lnTo>
                    <a:lnTo>
                      <a:pt x="19170" y="9309"/>
                    </a:lnTo>
                    <a:lnTo>
                      <a:pt x="19311" y="9199"/>
                    </a:lnTo>
                    <a:lnTo>
                      <a:pt x="19804" y="8852"/>
                    </a:lnTo>
                    <a:lnTo>
                      <a:pt x="19452" y="8450"/>
                    </a:lnTo>
                    <a:lnTo>
                      <a:pt x="20122" y="8616"/>
                    </a:lnTo>
                    <a:lnTo>
                      <a:pt x="20733" y="8193"/>
                    </a:lnTo>
                    <a:close/>
                    <a:moveTo>
                      <a:pt x="6653" y="8374"/>
                    </a:moveTo>
                    <a:lnTo>
                      <a:pt x="6559" y="8928"/>
                    </a:lnTo>
                    <a:lnTo>
                      <a:pt x="7287" y="9115"/>
                    </a:lnTo>
                    <a:lnTo>
                      <a:pt x="6488" y="9268"/>
                    </a:lnTo>
                    <a:lnTo>
                      <a:pt x="6394" y="9815"/>
                    </a:lnTo>
                    <a:lnTo>
                      <a:pt x="6006" y="9365"/>
                    </a:lnTo>
                    <a:lnTo>
                      <a:pt x="5348" y="9483"/>
                    </a:lnTo>
                    <a:lnTo>
                      <a:pt x="5125" y="9524"/>
                    </a:lnTo>
                    <a:lnTo>
                      <a:pt x="5043" y="9538"/>
                    </a:lnTo>
                    <a:lnTo>
                      <a:pt x="5043" y="9524"/>
                    </a:lnTo>
                    <a:lnTo>
                      <a:pt x="5090" y="9497"/>
                    </a:lnTo>
                    <a:lnTo>
                      <a:pt x="5231" y="9379"/>
                    </a:lnTo>
                    <a:lnTo>
                      <a:pt x="5712" y="9032"/>
                    </a:lnTo>
                    <a:lnTo>
                      <a:pt x="5360" y="8630"/>
                    </a:lnTo>
                    <a:lnTo>
                      <a:pt x="6042" y="8803"/>
                    </a:lnTo>
                    <a:lnTo>
                      <a:pt x="6653" y="8374"/>
                    </a:lnTo>
                    <a:close/>
                    <a:moveTo>
                      <a:pt x="24600" y="8554"/>
                    </a:moveTo>
                    <a:lnTo>
                      <a:pt x="24494" y="9108"/>
                    </a:lnTo>
                    <a:lnTo>
                      <a:pt x="25234" y="9296"/>
                    </a:lnTo>
                    <a:lnTo>
                      <a:pt x="24435" y="9448"/>
                    </a:lnTo>
                    <a:lnTo>
                      <a:pt x="24341" y="9996"/>
                    </a:lnTo>
                    <a:lnTo>
                      <a:pt x="23941" y="9545"/>
                    </a:lnTo>
                    <a:lnTo>
                      <a:pt x="23283" y="9663"/>
                    </a:lnTo>
                    <a:lnTo>
                      <a:pt x="23072" y="9705"/>
                    </a:lnTo>
                    <a:lnTo>
                      <a:pt x="22989" y="9718"/>
                    </a:lnTo>
                    <a:lnTo>
                      <a:pt x="22989" y="9705"/>
                    </a:lnTo>
                    <a:lnTo>
                      <a:pt x="23025" y="9677"/>
                    </a:lnTo>
                    <a:lnTo>
                      <a:pt x="23177" y="9566"/>
                    </a:lnTo>
                    <a:lnTo>
                      <a:pt x="23659" y="9212"/>
                    </a:lnTo>
                    <a:lnTo>
                      <a:pt x="23307" y="8810"/>
                    </a:lnTo>
                    <a:lnTo>
                      <a:pt x="23988" y="8984"/>
                    </a:lnTo>
                    <a:lnTo>
                      <a:pt x="24600" y="8554"/>
                    </a:lnTo>
                    <a:close/>
                    <a:moveTo>
                      <a:pt x="10508" y="8741"/>
                    </a:moveTo>
                    <a:lnTo>
                      <a:pt x="10414" y="9296"/>
                    </a:lnTo>
                    <a:lnTo>
                      <a:pt x="11154" y="9476"/>
                    </a:lnTo>
                    <a:lnTo>
                      <a:pt x="10355" y="9628"/>
                    </a:lnTo>
                    <a:lnTo>
                      <a:pt x="10261" y="10176"/>
                    </a:lnTo>
                    <a:lnTo>
                      <a:pt x="9861" y="9725"/>
                    </a:lnTo>
                    <a:lnTo>
                      <a:pt x="9203" y="9850"/>
                    </a:lnTo>
                    <a:lnTo>
                      <a:pt x="8992" y="9885"/>
                    </a:lnTo>
                    <a:lnTo>
                      <a:pt x="8898" y="9899"/>
                    </a:lnTo>
                    <a:lnTo>
                      <a:pt x="8909" y="9892"/>
                    </a:lnTo>
                    <a:lnTo>
                      <a:pt x="8945" y="9857"/>
                    </a:lnTo>
                    <a:lnTo>
                      <a:pt x="9097" y="9746"/>
                    </a:lnTo>
                    <a:lnTo>
                      <a:pt x="9579" y="9400"/>
                    </a:lnTo>
                    <a:lnTo>
                      <a:pt x="9227" y="8997"/>
                    </a:lnTo>
                    <a:lnTo>
                      <a:pt x="9908" y="9164"/>
                    </a:lnTo>
                    <a:lnTo>
                      <a:pt x="10508" y="8741"/>
                    </a:lnTo>
                    <a:close/>
                    <a:moveTo>
                      <a:pt x="28454" y="8921"/>
                    </a:moveTo>
                    <a:lnTo>
                      <a:pt x="28360" y="9476"/>
                    </a:lnTo>
                    <a:lnTo>
                      <a:pt x="29089" y="9656"/>
                    </a:lnTo>
                    <a:lnTo>
                      <a:pt x="28302" y="9809"/>
                    </a:lnTo>
                    <a:lnTo>
                      <a:pt x="28196" y="10356"/>
                    </a:lnTo>
                    <a:lnTo>
                      <a:pt x="27808" y="9906"/>
                    </a:lnTo>
                    <a:lnTo>
                      <a:pt x="27150" y="10030"/>
                    </a:lnTo>
                    <a:lnTo>
                      <a:pt x="26938" y="10065"/>
                    </a:lnTo>
                    <a:lnTo>
                      <a:pt x="26844" y="10079"/>
                    </a:lnTo>
                    <a:lnTo>
                      <a:pt x="26856" y="10072"/>
                    </a:lnTo>
                    <a:lnTo>
                      <a:pt x="26891" y="10037"/>
                    </a:lnTo>
                    <a:lnTo>
                      <a:pt x="27032" y="9926"/>
                    </a:lnTo>
                    <a:lnTo>
                      <a:pt x="27514" y="9580"/>
                    </a:lnTo>
                    <a:lnTo>
                      <a:pt x="27173" y="9178"/>
                    </a:lnTo>
                    <a:lnTo>
                      <a:pt x="27843" y="9344"/>
                    </a:lnTo>
                    <a:lnTo>
                      <a:pt x="28454" y="8921"/>
                    </a:lnTo>
                    <a:close/>
                    <a:moveTo>
                      <a:pt x="14374" y="9101"/>
                    </a:moveTo>
                    <a:lnTo>
                      <a:pt x="14269" y="9656"/>
                    </a:lnTo>
                    <a:lnTo>
                      <a:pt x="15009" y="9843"/>
                    </a:lnTo>
                    <a:lnTo>
                      <a:pt x="14210" y="9996"/>
                    </a:lnTo>
                    <a:lnTo>
                      <a:pt x="14116" y="10543"/>
                    </a:lnTo>
                    <a:lnTo>
                      <a:pt x="13728" y="10086"/>
                    </a:lnTo>
                    <a:lnTo>
                      <a:pt x="13070" y="10211"/>
                    </a:lnTo>
                    <a:lnTo>
                      <a:pt x="12847" y="10252"/>
                    </a:lnTo>
                    <a:lnTo>
                      <a:pt x="12764" y="10266"/>
                    </a:lnTo>
                    <a:lnTo>
                      <a:pt x="12764" y="10252"/>
                    </a:lnTo>
                    <a:lnTo>
                      <a:pt x="12811" y="10224"/>
                    </a:lnTo>
                    <a:lnTo>
                      <a:pt x="12952" y="10107"/>
                    </a:lnTo>
                    <a:lnTo>
                      <a:pt x="13434" y="9760"/>
                    </a:lnTo>
                    <a:lnTo>
                      <a:pt x="13082" y="9358"/>
                    </a:lnTo>
                    <a:lnTo>
                      <a:pt x="13763" y="9531"/>
                    </a:lnTo>
                    <a:lnTo>
                      <a:pt x="14374" y="9101"/>
                    </a:lnTo>
                    <a:close/>
                    <a:moveTo>
                      <a:pt x="18229" y="9469"/>
                    </a:moveTo>
                    <a:lnTo>
                      <a:pt x="18135" y="10023"/>
                    </a:lnTo>
                    <a:lnTo>
                      <a:pt x="18876" y="10204"/>
                    </a:lnTo>
                    <a:lnTo>
                      <a:pt x="18077" y="10356"/>
                    </a:lnTo>
                    <a:lnTo>
                      <a:pt x="17983" y="10904"/>
                    </a:lnTo>
                    <a:lnTo>
                      <a:pt x="17583" y="10453"/>
                    </a:lnTo>
                    <a:lnTo>
                      <a:pt x="16925" y="10578"/>
                    </a:lnTo>
                    <a:lnTo>
                      <a:pt x="16713" y="10613"/>
                    </a:lnTo>
                    <a:lnTo>
                      <a:pt x="16619" y="10626"/>
                    </a:lnTo>
                    <a:lnTo>
                      <a:pt x="16619" y="10626"/>
                    </a:lnTo>
                    <a:lnTo>
                      <a:pt x="16631" y="10620"/>
                    </a:lnTo>
                    <a:lnTo>
                      <a:pt x="16666" y="10585"/>
                    </a:lnTo>
                    <a:lnTo>
                      <a:pt x="16819" y="10474"/>
                    </a:lnTo>
                    <a:lnTo>
                      <a:pt x="17301" y="10127"/>
                    </a:lnTo>
                    <a:lnTo>
                      <a:pt x="16948" y="9725"/>
                    </a:lnTo>
                    <a:lnTo>
                      <a:pt x="17630" y="9892"/>
                    </a:lnTo>
                    <a:lnTo>
                      <a:pt x="18229" y="9469"/>
                    </a:lnTo>
                    <a:close/>
                    <a:moveTo>
                      <a:pt x="22096" y="9829"/>
                    </a:moveTo>
                    <a:lnTo>
                      <a:pt x="21990" y="10384"/>
                    </a:lnTo>
                    <a:lnTo>
                      <a:pt x="22731" y="10571"/>
                    </a:lnTo>
                    <a:lnTo>
                      <a:pt x="21932" y="10724"/>
                    </a:lnTo>
                    <a:lnTo>
                      <a:pt x="21838" y="11271"/>
                    </a:lnTo>
                    <a:lnTo>
                      <a:pt x="21438" y="10814"/>
                    </a:lnTo>
                    <a:lnTo>
                      <a:pt x="20792" y="10938"/>
                    </a:lnTo>
                    <a:lnTo>
                      <a:pt x="20568" y="10980"/>
                    </a:lnTo>
                    <a:lnTo>
                      <a:pt x="20486" y="10994"/>
                    </a:lnTo>
                    <a:lnTo>
                      <a:pt x="20486" y="10980"/>
                    </a:lnTo>
                    <a:lnTo>
                      <a:pt x="20533" y="10952"/>
                    </a:lnTo>
                    <a:lnTo>
                      <a:pt x="20674" y="10834"/>
                    </a:lnTo>
                    <a:lnTo>
                      <a:pt x="21156" y="10488"/>
                    </a:lnTo>
                    <a:lnTo>
                      <a:pt x="20803" y="10086"/>
                    </a:lnTo>
                    <a:lnTo>
                      <a:pt x="21485" y="10259"/>
                    </a:lnTo>
                    <a:lnTo>
                      <a:pt x="22096" y="9829"/>
                    </a:lnTo>
                    <a:close/>
                    <a:moveTo>
                      <a:pt x="25951" y="10197"/>
                    </a:moveTo>
                    <a:lnTo>
                      <a:pt x="25857" y="10751"/>
                    </a:lnTo>
                    <a:lnTo>
                      <a:pt x="26598" y="10931"/>
                    </a:lnTo>
                    <a:lnTo>
                      <a:pt x="25798" y="11084"/>
                    </a:lnTo>
                    <a:lnTo>
                      <a:pt x="25704" y="11632"/>
                    </a:lnTo>
                    <a:lnTo>
                      <a:pt x="25305" y="11181"/>
                    </a:lnTo>
                    <a:lnTo>
                      <a:pt x="24647" y="11306"/>
                    </a:lnTo>
                    <a:lnTo>
                      <a:pt x="24435" y="11340"/>
                    </a:lnTo>
                    <a:lnTo>
                      <a:pt x="24341" y="11354"/>
                    </a:lnTo>
                    <a:lnTo>
                      <a:pt x="24353" y="11347"/>
                    </a:lnTo>
                    <a:lnTo>
                      <a:pt x="24388" y="11313"/>
                    </a:lnTo>
                    <a:lnTo>
                      <a:pt x="24541" y="11202"/>
                    </a:lnTo>
                    <a:lnTo>
                      <a:pt x="25023" y="10855"/>
                    </a:lnTo>
                    <a:lnTo>
                      <a:pt x="24670" y="10453"/>
                    </a:lnTo>
                    <a:lnTo>
                      <a:pt x="25352" y="10620"/>
                    </a:lnTo>
                    <a:lnTo>
                      <a:pt x="25951" y="10197"/>
                    </a:lnTo>
                    <a:close/>
                    <a:moveTo>
                      <a:pt x="5877" y="0"/>
                    </a:moveTo>
                    <a:lnTo>
                      <a:pt x="5383" y="21"/>
                    </a:lnTo>
                    <a:lnTo>
                      <a:pt x="5160" y="28"/>
                    </a:lnTo>
                    <a:lnTo>
                      <a:pt x="4949" y="49"/>
                    </a:lnTo>
                    <a:lnTo>
                      <a:pt x="4749" y="69"/>
                    </a:lnTo>
                    <a:lnTo>
                      <a:pt x="4561" y="90"/>
                    </a:lnTo>
                    <a:lnTo>
                      <a:pt x="4396" y="118"/>
                    </a:lnTo>
                    <a:lnTo>
                      <a:pt x="4243" y="153"/>
                    </a:lnTo>
                    <a:lnTo>
                      <a:pt x="4102" y="187"/>
                    </a:lnTo>
                    <a:lnTo>
                      <a:pt x="3985" y="229"/>
                    </a:lnTo>
                    <a:lnTo>
                      <a:pt x="3879" y="270"/>
                    </a:lnTo>
                    <a:lnTo>
                      <a:pt x="3785" y="319"/>
                    </a:lnTo>
                    <a:lnTo>
                      <a:pt x="3714" y="367"/>
                    </a:lnTo>
                    <a:lnTo>
                      <a:pt x="3667" y="430"/>
                    </a:lnTo>
                    <a:lnTo>
                      <a:pt x="3562" y="714"/>
                    </a:lnTo>
                    <a:lnTo>
                      <a:pt x="3820" y="541"/>
                    </a:lnTo>
                    <a:lnTo>
                      <a:pt x="3714" y="1095"/>
                    </a:lnTo>
                    <a:lnTo>
                      <a:pt x="4455" y="1275"/>
                    </a:lnTo>
                    <a:lnTo>
                      <a:pt x="3656" y="1428"/>
                    </a:lnTo>
                    <a:lnTo>
                      <a:pt x="3562" y="1976"/>
                    </a:lnTo>
                    <a:lnTo>
                      <a:pt x="3244" y="1615"/>
                    </a:lnTo>
                    <a:lnTo>
                      <a:pt x="2563" y="3556"/>
                    </a:lnTo>
                    <a:lnTo>
                      <a:pt x="2727" y="3445"/>
                    </a:lnTo>
                    <a:lnTo>
                      <a:pt x="2621" y="4000"/>
                    </a:lnTo>
                    <a:lnTo>
                      <a:pt x="3362" y="4180"/>
                    </a:lnTo>
                    <a:lnTo>
                      <a:pt x="2563" y="4339"/>
                    </a:lnTo>
                    <a:lnTo>
                      <a:pt x="2469" y="4880"/>
                    </a:lnTo>
                    <a:lnTo>
                      <a:pt x="2198" y="4575"/>
                    </a:lnTo>
                    <a:lnTo>
                      <a:pt x="1364" y="6932"/>
                    </a:lnTo>
                    <a:lnTo>
                      <a:pt x="2069" y="7112"/>
                    </a:lnTo>
                    <a:lnTo>
                      <a:pt x="1270" y="7265"/>
                    </a:lnTo>
                    <a:lnTo>
                      <a:pt x="1176" y="7812"/>
                    </a:lnTo>
                    <a:lnTo>
                      <a:pt x="1094" y="7715"/>
                    </a:lnTo>
                    <a:lnTo>
                      <a:pt x="1" y="10800"/>
                    </a:lnTo>
                    <a:lnTo>
                      <a:pt x="59" y="10737"/>
                    </a:lnTo>
                    <a:lnTo>
                      <a:pt x="130" y="10689"/>
                    </a:lnTo>
                    <a:lnTo>
                      <a:pt x="212" y="10640"/>
                    </a:lnTo>
                    <a:lnTo>
                      <a:pt x="318" y="10599"/>
                    </a:lnTo>
                    <a:lnTo>
                      <a:pt x="447" y="10557"/>
                    </a:lnTo>
                    <a:lnTo>
                      <a:pt x="588" y="10522"/>
                    </a:lnTo>
                    <a:lnTo>
                      <a:pt x="741" y="10488"/>
                    </a:lnTo>
                    <a:lnTo>
                      <a:pt x="906" y="10460"/>
                    </a:lnTo>
                    <a:lnTo>
                      <a:pt x="1094" y="10439"/>
                    </a:lnTo>
                    <a:lnTo>
                      <a:pt x="1293" y="10419"/>
                    </a:lnTo>
                    <a:lnTo>
                      <a:pt x="1505" y="10398"/>
                    </a:lnTo>
                    <a:lnTo>
                      <a:pt x="1728" y="10391"/>
                    </a:lnTo>
                    <a:lnTo>
                      <a:pt x="2210" y="10370"/>
                    </a:lnTo>
                    <a:lnTo>
                      <a:pt x="2751" y="10370"/>
                    </a:lnTo>
                    <a:lnTo>
                      <a:pt x="3327" y="10377"/>
                    </a:lnTo>
                    <a:lnTo>
                      <a:pt x="3950" y="10398"/>
                    </a:lnTo>
                    <a:lnTo>
                      <a:pt x="4596" y="10432"/>
                    </a:lnTo>
                    <a:lnTo>
                      <a:pt x="5289" y="10474"/>
                    </a:lnTo>
                    <a:lnTo>
                      <a:pt x="6006" y="10522"/>
                    </a:lnTo>
                    <a:lnTo>
                      <a:pt x="6747" y="10578"/>
                    </a:lnTo>
                    <a:lnTo>
                      <a:pt x="7511" y="10647"/>
                    </a:lnTo>
                    <a:lnTo>
                      <a:pt x="8286" y="10717"/>
                    </a:lnTo>
                    <a:lnTo>
                      <a:pt x="9885" y="10876"/>
                    </a:lnTo>
                    <a:lnTo>
                      <a:pt x="11507" y="11049"/>
                    </a:lnTo>
                    <a:lnTo>
                      <a:pt x="13129" y="11236"/>
                    </a:lnTo>
                    <a:lnTo>
                      <a:pt x="14715" y="11424"/>
                    </a:lnTo>
                    <a:lnTo>
                      <a:pt x="17654" y="11777"/>
                    </a:lnTo>
                    <a:lnTo>
                      <a:pt x="18958" y="11930"/>
                    </a:lnTo>
                    <a:lnTo>
                      <a:pt x="20110" y="12061"/>
                    </a:lnTo>
                    <a:lnTo>
                      <a:pt x="20639" y="12117"/>
                    </a:lnTo>
                    <a:lnTo>
                      <a:pt x="21144" y="12165"/>
                    </a:lnTo>
                    <a:lnTo>
                      <a:pt x="21650" y="12214"/>
                    </a:lnTo>
                    <a:lnTo>
                      <a:pt x="22131" y="12255"/>
                    </a:lnTo>
                    <a:lnTo>
                      <a:pt x="23072" y="12318"/>
                    </a:lnTo>
                    <a:lnTo>
                      <a:pt x="23953" y="12359"/>
                    </a:lnTo>
                    <a:lnTo>
                      <a:pt x="24776" y="12387"/>
                    </a:lnTo>
                    <a:lnTo>
                      <a:pt x="25540" y="12401"/>
                    </a:lnTo>
                    <a:lnTo>
                      <a:pt x="26233" y="12408"/>
                    </a:lnTo>
                    <a:lnTo>
                      <a:pt x="26880" y="12401"/>
                    </a:lnTo>
                    <a:lnTo>
                      <a:pt x="27444" y="12387"/>
                    </a:lnTo>
                    <a:lnTo>
                      <a:pt x="27949" y="12373"/>
                    </a:lnTo>
                    <a:lnTo>
                      <a:pt x="28384" y="12346"/>
                    </a:lnTo>
                    <a:lnTo>
                      <a:pt x="28737" y="12325"/>
                    </a:lnTo>
                    <a:lnTo>
                      <a:pt x="29230" y="12290"/>
                    </a:lnTo>
                    <a:lnTo>
                      <a:pt x="29395" y="12269"/>
                    </a:lnTo>
                    <a:lnTo>
                      <a:pt x="33050" y="1899"/>
                    </a:lnTo>
                    <a:lnTo>
                      <a:pt x="32885" y="1920"/>
                    </a:lnTo>
                    <a:lnTo>
                      <a:pt x="32403" y="1955"/>
                    </a:lnTo>
                    <a:lnTo>
                      <a:pt x="32039" y="1976"/>
                    </a:lnTo>
                    <a:lnTo>
                      <a:pt x="31604" y="2003"/>
                    </a:lnTo>
                    <a:lnTo>
                      <a:pt x="31111" y="2017"/>
                    </a:lnTo>
                    <a:lnTo>
                      <a:pt x="30535" y="2031"/>
                    </a:lnTo>
                    <a:lnTo>
                      <a:pt x="29900" y="2038"/>
                    </a:lnTo>
                    <a:lnTo>
                      <a:pt x="29195" y="2031"/>
                    </a:lnTo>
                    <a:lnTo>
                      <a:pt x="28431" y="2017"/>
                    </a:lnTo>
                    <a:lnTo>
                      <a:pt x="27608" y="1989"/>
                    </a:lnTo>
                    <a:lnTo>
                      <a:pt x="26727" y="1948"/>
                    </a:lnTo>
                    <a:lnTo>
                      <a:pt x="25798" y="1885"/>
                    </a:lnTo>
                    <a:lnTo>
                      <a:pt x="25305" y="1844"/>
                    </a:lnTo>
                    <a:lnTo>
                      <a:pt x="24811" y="1795"/>
                    </a:lnTo>
                    <a:lnTo>
                      <a:pt x="24294" y="1747"/>
                    </a:lnTo>
                    <a:lnTo>
                      <a:pt x="23765" y="1691"/>
                    </a:lnTo>
                    <a:lnTo>
                      <a:pt x="22625" y="1560"/>
                    </a:lnTo>
                    <a:lnTo>
                      <a:pt x="21320" y="1407"/>
                    </a:lnTo>
                    <a:lnTo>
                      <a:pt x="18370" y="1054"/>
                    </a:lnTo>
                    <a:lnTo>
                      <a:pt x="16784" y="866"/>
                    </a:lnTo>
                    <a:lnTo>
                      <a:pt x="15174" y="679"/>
                    </a:lnTo>
                    <a:lnTo>
                      <a:pt x="13540" y="506"/>
                    </a:lnTo>
                    <a:lnTo>
                      <a:pt x="11942" y="347"/>
                    </a:lnTo>
                    <a:lnTo>
                      <a:pt x="11166" y="277"/>
                    </a:lnTo>
                    <a:lnTo>
                      <a:pt x="10402" y="208"/>
                    </a:lnTo>
                    <a:lnTo>
                      <a:pt x="9661" y="153"/>
                    </a:lnTo>
                    <a:lnTo>
                      <a:pt x="8945" y="104"/>
                    </a:lnTo>
                    <a:lnTo>
                      <a:pt x="8263" y="62"/>
                    </a:lnTo>
                    <a:lnTo>
                      <a:pt x="7605" y="28"/>
                    </a:lnTo>
                    <a:lnTo>
                      <a:pt x="6982" y="7"/>
                    </a:lnTo>
                    <a:lnTo>
                      <a:pt x="640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6" name="Google Shape;4396;p21"/>
              <p:cNvSpPr/>
              <p:nvPr/>
            </p:nvSpPr>
            <p:spPr>
              <a:xfrm>
                <a:off x="-1600086" y="1155204"/>
                <a:ext cx="101132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3" extrusionOk="0">
                    <a:moveTo>
                      <a:pt x="1610" y="1"/>
                    </a:moveTo>
                    <a:lnTo>
                      <a:pt x="999" y="430"/>
                    </a:lnTo>
                    <a:lnTo>
                      <a:pt x="329" y="257"/>
                    </a:lnTo>
                    <a:lnTo>
                      <a:pt x="670" y="659"/>
                    </a:lnTo>
                    <a:lnTo>
                      <a:pt x="188" y="1006"/>
                    </a:lnTo>
                    <a:lnTo>
                      <a:pt x="47" y="1117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94" y="1151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52" y="1442"/>
                    </a:lnTo>
                    <a:lnTo>
                      <a:pt x="1458" y="895"/>
                    </a:lnTo>
                    <a:lnTo>
                      <a:pt x="2245" y="735"/>
                    </a:lnTo>
                    <a:lnTo>
                      <a:pt x="1516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7" name="Google Shape;4397;p21"/>
              <p:cNvSpPr/>
              <p:nvPr/>
            </p:nvSpPr>
            <p:spPr>
              <a:xfrm>
                <a:off x="-1774276" y="1128773"/>
                <a:ext cx="10171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43" extrusionOk="0">
                    <a:moveTo>
                      <a:pt x="1622" y="0"/>
                    </a:moveTo>
                    <a:lnTo>
                      <a:pt x="1011" y="430"/>
                    </a:lnTo>
                    <a:lnTo>
                      <a:pt x="330" y="264"/>
                    </a:lnTo>
                    <a:lnTo>
                      <a:pt x="682" y="666"/>
                    </a:lnTo>
                    <a:lnTo>
                      <a:pt x="200" y="1012"/>
                    </a:lnTo>
                    <a:lnTo>
                      <a:pt x="47" y="1123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94" y="1151"/>
                    </a:lnTo>
                    <a:lnTo>
                      <a:pt x="306" y="1116"/>
                    </a:lnTo>
                    <a:lnTo>
                      <a:pt x="964" y="992"/>
                    </a:lnTo>
                    <a:lnTo>
                      <a:pt x="1364" y="1442"/>
                    </a:lnTo>
                    <a:lnTo>
                      <a:pt x="1458" y="894"/>
                    </a:lnTo>
                    <a:lnTo>
                      <a:pt x="2257" y="742"/>
                    </a:lnTo>
                    <a:lnTo>
                      <a:pt x="1517" y="555"/>
                    </a:lnTo>
                    <a:lnTo>
                      <a:pt x="16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8" name="Google Shape;4398;p21"/>
              <p:cNvSpPr/>
              <p:nvPr/>
            </p:nvSpPr>
            <p:spPr>
              <a:xfrm>
                <a:off x="-1947925" y="1102775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1"/>
                    </a:moveTo>
                    <a:lnTo>
                      <a:pt x="999" y="431"/>
                    </a:lnTo>
                    <a:lnTo>
                      <a:pt x="330" y="257"/>
                    </a:lnTo>
                    <a:lnTo>
                      <a:pt x="670" y="659"/>
                    </a:lnTo>
                    <a:lnTo>
                      <a:pt x="189" y="1006"/>
                    </a:lnTo>
                    <a:lnTo>
                      <a:pt x="48" y="1117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95" y="1151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52" y="1443"/>
                    </a:lnTo>
                    <a:lnTo>
                      <a:pt x="1458" y="895"/>
                    </a:lnTo>
                    <a:lnTo>
                      <a:pt x="2245" y="736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9" name="Google Shape;4399;p21"/>
              <p:cNvSpPr/>
              <p:nvPr/>
            </p:nvSpPr>
            <p:spPr>
              <a:xfrm>
                <a:off x="-2121575" y="1076344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0"/>
                    </a:moveTo>
                    <a:lnTo>
                      <a:pt x="1000" y="430"/>
                    </a:lnTo>
                    <a:lnTo>
                      <a:pt x="318" y="264"/>
                    </a:lnTo>
                    <a:lnTo>
                      <a:pt x="670" y="666"/>
                    </a:lnTo>
                    <a:lnTo>
                      <a:pt x="189" y="1012"/>
                    </a:lnTo>
                    <a:lnTo>
                      <a:pt x="36" y="1123"/>
                    </a:lnTo>
                    <a:lnTo>
                      <a:pt x="1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294" y="1116"/>
                    </a:lnTo>
                    <a:lnTo>
                      <a:pt x="953" y="992"/>
                    </a:lnTo>
                    <a:lnTo>
                      <a:pt x="1352" y="1442"/>
                    </a:lnTo>
                    <a:lnTo>
                      <a:pt x="1446" y="895"/>
                    </a:lnTo>
                    <a:lnTo>
                      <a:pt x="2245" y="742"/>
                    </a:lnTo>
                    <a:lnTo>
                      <a:pt x="1505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0" name="Google Shape;4400;p21"/>
              <p:cNvSpPr/>
              <p:nvPr/>
            </p:nvSpPr>
            <p:spPr>
              <a:xfrm>
                <a:off x="-2295765" y="1050346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1"/>
                    </a:moveTo>
                    <a:lnTo>
                      <a:pt x="1000" y="431"/>
                    </a:lnTo>
                    <a:lnTo>
                      <a:pt x="330" y="257"/>
                    </a:lnTo>
                    <a:lnTo>
                      <a:pt x="682" y="659"/>
                    </a:lnTo>
                    <a:lnTo>
                      <a:pt x="189" y="1006"/>
                    </a:lnTo>
                    <a:lnTo>
                      <a:pt x="48" y="1117"/>
                    </a:lnTo>
                    <a:lnTo>
                      <a:pt x="13" y="1152"/>
                    </a:lnTo>
                    <a:lnTo>
                      <a:pt x="1" y="1166"/>
                    </a:lnTo>
                    <a:lnTo>
                      <a:pt x="95" y="1152"/>
                    </a:lnTo>
                    <a:lnTo>
                      <a:pt x="306" y="1110"/>
                    </a:lnTo>
                    <a:lnTo>
                      <a:pt x="965" y="985"/>
                    </a:lnTo>
                    <a:lnTo>
                      <a:pt x="1352" y="1443"/>
                    </a:lnTo>
                    <a:lnTo>
                      <a:pt x="1458" y="895"/>
                    </a:lnTo>
                    <a:lnTo>
                      <a:pt x="2246" y="743"/>
                    </a:lnTo>
                    <a:lnTo>
                      <a:pt x="1517" y="556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1" name="Google Shape;4401;p21"/>
              <p:cNvSpPr/>
              <p:nvPr/>
            </p:nvSpPr>
            <p:spPr>
              <a:xfrm>
                <a:off x="-2469415" y="1023915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1"/>
                    </a:moveTo>
                    <a:lnTo>
                      <a:pt x="1000" y="430"/>
                    </a:lnTo>
                    <a:lnTo>
                      <a:pt x="318" y="264"/>
                    </a:lnTo>
                    <a:lnTo>
                      <a:pt x="671" y="666"/>
                    </a:lnTo>
                    <a:lnTo>
                      <a:pt x="189" y="1013"/>
                    </a:lnTo>
                    <a:lnTo>
                      <a:pt x="36" y="1124"/>
                    </a:lnTo>
                    <a:lnTo>
                      <a:pt x="1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295" y="1117"/>
                    </a:lnTo>
                    <a:lnTo>
                      <a:pt x="953" y="992"/>
                    </a:lnTo>
                    <a:lnTo>
                      <a:pt x="1352" y="1442"/>
                    </a:lnTo>
                    <a:lnTo>
                      <a:pt x="1446" y="895"/>
                    </a:lnTo>
                    <a:lnTo>
                      <a:pt x="2246" y="742"/>
                    </a:lnTo>
                    <a:lnTo>
                      <a:pt x="1505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2" name="Google Shape;4402;p21"/>
              <p:cNvSpPr/>
              <p:nvPr/>
            </p:nvSpPr>
            <p:spPr>
              <a:xfrm>
                <a:off x="-2643560" y="997988"/>
                <a:ext cx="101132" cy="103849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2" extrusionOk="0">
                    <a:moveTo>
                      <a:pt x="1610" y="0"/>
                    </a:moveTo>
                    <a:lnTo>
                      <a:pt x="999" y="430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200" y="1005"/>
                    </a:lnTo>
                    <a:lnTo>
                      <a:pt x="47" y="1116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94" y="1151"/>
                    </a:lnTo>
                    <a:lnTo>
                      <a:pt x="306" y="1109"/>
                    </a:lnTo>
                    <a:lnTo>
                      <a:pt x="964" y="984"/>
                    </a:lnTo>
                    <a:lnTo>
                      <a:pt x="1363" y="1442"/>
                    </a:lnTo>
                    <a:lnTo>
                      <a:pt x="1457" y="894"/>
                    </a:lnTo>
                    <a:lnTo>
                      <a:pt x="2245" y="742"/>
                    </a:lnTo>
                    <a:lnTo>
                      <a:pt x="1516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3" name="Google Shape;4403;p21"/>
              <p:cNvSpPr/>
              <p:nvPr/>
            </p:nvSpPr>
            <p:spPr>
              <a:xfrm>
                <a:off x="-2770633" y="971990"/>
                <a:ext cx="54553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436" extrusionOk="0">
                    <a:moveTo>
                      <a:pt x="576" y="1"/>
                    </a:moveTo>
                    <a:lnTo>
                      <a:pt x="318" y="174"/>
                    </a:lnTo>
                    <a:lnTo>
                      <a:pt x="0" y="1075"/>
                    </a:lnTo>
                    <a:lnTo>
                      <a:pt x="318" y="1436"/>
                    </a:lnTo>
                    <a:lnTo>
                      <a:pt x="412" y="888"/>
                    </a:lnTo>
                    <a:lnTo>
                      <a:pt x="1211" y="735"/>
                    </a:lnTo>
                    <a:lnTo>
                      <a:pt x="470" y="555"/>
                    </a:lnTo>
                    <a:lnTo>
                      <a:pt x="5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4" name="Google Shape;4404;p21"/>
              <p:cNvSpPr/>
              <p:nvPr/>
            </p:nvSpPr>
            <p:spPr>
              <a:xfrm>
                <a:off x="-1713374" y="1237089"/>
                <a:ext cx="101672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6" extrusionOk="0">
                    <a:moveTo>
                      <a:pt x="1610" y="0"/>
                    </a:moveTo>
                    <a:lnTo>
                      <a:pt x="1011" y="423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7" y="1116"/>
                    </a:lnTo>
                    <a:lnTo>
                      <a:pt x="12" y="1151"/>
                    </a:lnTo>
                    <a:lnTo>
                      <a:pt x="0" y="1158"/>
                    </a:lnTo>
                    <a:lnTo>
                      <a:pt x="94" y="1144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3" y="1435"/>
                    </a:lnTo>
                    <a:lnTo>
                      <a:pt x="1457" y="888"/>
                    </a:lnTo>
                    <a:lnTo>
                      <a:pt x="2257" y="735"/>
                    </a:lnTo>
                    <a:lnTo>
                      <a:pt x="1516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5" name="Google Shape;4405;p21"/>
              <p:cNvSpPr/>
              <p:nvPr/>
            </p:nvSpPr>
            <p:spPr>
              <a:xfrm>
                <a:off x="-1887024" y="1210658"/>
                <a:ext cx="101132" cy="103849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2" extrusionOk="0">
                    <a:moveTo>
                      <a:pt x="1610" y="0"/>
                    </a:moveTo>
                    <a:lnTo>
                      <a:pt x="999" y="430"/>
                    </a:lnTo>
                    <a:lnTo>
                      <a:pt x="317" y="257"/>
                    </a:lnTo>
                    <a:lnTo>
                      <a:pt x="670" y="659"/>
                    </a:lnTo>
                    <a:lnTo>
                      <a:pt x="188" y="1012"/>
                    </a:lnTo>
                    <a:lnTo>
                      <a:pt x="47" y="1123"/>
                    </a:lnTo>
                    <a:lnTo>
                      <a:pt x="0" y="1151"/>
                    </a:lnTo>
                    <a:lnTo>
                      <a:pt x="0" y="1165"/>
                    </a:lnTo>
                    <a:lnTo>
                      <a:pt x="82" y="1151"/>
                    </a:lnTo>
                    <a:lnTo>
                      <a:pt x="306" y="1109"/>
                    </a:lnTo>
                    <a:lnTo>
                      <a:pt x="964" y="991"/>
                    </a:lnTo>
                    <a:lnTo>
                      <a:pt x="1352" y="1442"/>
                    </a:lnTo>
                    <a:lnTo>
                      <a:pt x="1446" y="894"/>
                    </a:lnTo>
                    <a:lnTo>
                      <a:pt x="2245" y="742"/>
                    </a:lnTo>
                    <a:lnTo>
                      <a:pt x="1504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6" name="Google Shape;4406;p21"/>
              <p:cNvSpPr/>
              <p:nvPr/>
            </p:nvSpPr>
            <p:spPr>
              <a:xfrm>
                <a:off x="-2061214" y="1184659"/>
                <a:ext cx="101672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6" extrusionOk="0">
                    <a:moveTo>
                      <a:pt x="1611" y="1"/>
                    </a:moveTo>
                    <a:lnTo>
                      <a:pt x="1011" y="423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7" y="1117"/>
                    </a:lnTo>
                    <a:lnTo>
                      <a:pt x="12" y="1151"/>
                    </a:lnTo>
                    <a:lnTo>
                      <a:pt x="0" y="1158"/>
                    </a:lnTo>
                    <a:lnTo>
                      <a:pt x="94" y="1151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4" y="1436"/>
                    </a:lnTo>
                    <a:lnTo>
                      <a:pt x="1458" y="895"/>
                    </a:lnTo>
                    <a:lnTo>
                      <a:pt x="2257" y="735"/>
                    </a:lnTo>
                    <a:lnTo>
                      <a:pt x="1516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7" name="Google Shape;4407;p21"/>
              <p:cNvSpPr/>
              <p:nvPr/>
            </p:nvSpPr>
            <p:spPr>
              <a:xfrm>
                <a:off x="-2234864" y="1158229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0"/>
                    </a:moveTo>
                    <a:lnTo>
                      <a:pt x="999" y="430"/>
                    </a:lnTo>
                    <a:lnTo>
                      <a:pt x="318" y="257"/>
                    </a:lnTo>
                    <a:lnTo>
                      <a:pt x="670" y="659"/>
                    </a:lnTo>
                    <a:lnTo>
                      <a:pt x="188" y="1012"/>
                    </a:lnTo>
                    <a:lnTo>
                      <a:pt x="47" y="1123"/>
                    </a:lnTo>
                    <a:lnTo>
                      <a:pt x="0" y="1151"/>
                    </a:lnTo>
                    <a:lnTo>
                      <a:pt x="0" y="1165"/>
                    </a:lnTo>
                    <a:lnTo>
                      <a:pt x="83" y="1151"/>
                    </a:lnTo>
                    <a:lnTo>
                      <a:pt x="306" y="1109"/>
                    </a:lnTo>
                    <a:lnTo>
                      <a:pt x="964" y="991"/>
                    </a:lnTo>
                    <a:lnTo>
                      <a:pt x="1352" y="1442"/>
                    </a:lnTo>
                    <a:lnTo>
                      <a:pt x="1446" y="894"/>
                    </a:lnTo>
                    <a:lnTo>
                      <a:pt x="2245" y="742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8" name="Google Shape;4408;p21"/>
              <p:cNvSpPr/>
              <p:nvPr/>
            </p:nvSpPr>
            <p:spPr>
              <a:xfrm>
                <a:off x="-2409054" y="1132230"/>
                <a:ext cx="10171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6" extrusionOk="0">
                    <a:moveTo>
                      <a:pt x="1611" y="1"/>
                    </a:moveTo>
                    <a:lnTo>
                      <a:pt x="1011" y="424"/>
                    </a:lnTo>
                    <a:lnTo>
                      <a:pt x="330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8" y="1117"/>
                    </a:lnTo>
                    <a:lnTo>
                      <a:pt x="12" y="1151"/>
                    </a:lnTo>
                    <a:lnTo>
                      <a:pt x="1" y="1158"/>
                    </a:lnTo>
                    <a:lnTo>
                      <a:pt x="95" y="1151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4" y="1436"/>
                    </a:lnTo>
                    <a:lnTo>
                      <a:pt x="1458" y="895"/>
                    </a:lnTo>
                    <a:lnTo>
                      <a:pt x="2257" y="736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9" name="Google Shape;4409;p21"/>
              <p:cNvSpPr/>
              <p:nvPr/>
            </p:nvSpPr>
            <p:spPr>
              <a:xfrm>
                <a:off x="-2582704" y="1105800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0"/>
                    </a:moveTo>
                    <a:lnTo>
                      <a:pt x="1000" y="430"/>
                    </a:lnTo>
                    <a:lnTo>
                      <a:pt x="318" y="257"/>
                    </a:lnTo>
                    <a:lnTo>
                      <a:pt x="671" y="659"/>
                    </a:lnTo>
                    <a:lnTo>
                      <a:pt x="189" y="1012"/>
                    </a:lnTo>
                    <a:lnTo>
                      <a:pt x="48" y="1123"/>
                    </a:lnTo>
                    <a:lnTo>
                      <a:pt x="12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306" y="1116"/>
                    </a:lnTo>
                    <a:lnTo>
                      <a:pt x="964" y="992"/>
                    </a:lnTo>
                    <a:lnTo>
                      <a:pt x="1352" y="1442"/>
                    </a:lnTo>
                    <a:lnTo>
                      <a:pt x="1446" y="895"/>
                    </a:lnTo>
                    <a:lnTo>
                      <a:pt x="2245" y="742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0" name="Google Shape;4410;p21"/>
              <p:cNvSpPr/>
              <p:nvPr/>
            </p:nvSpPr>
            <p:spPr>
              <a:xfrm>
                <a:off x="-2756894" y="1079801"/>
                <a:ext cx="10171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6" extrusionOk="0">
                    <a:moveTo>
                      <a:pt x="1611" y="1"/>
                    </a:moveTo>
                    <a:lnTo>
                      <a:pt x="1012" y="424"/>
                    </a:lnTo>
                    <a:lnTo>
                      <a:pt x="330" y="257"/>
                    </a:lnTo>
                    <a:lnTo>
                      <a:pt x="683" y="659"/>
                    </a:lnTo>
                    <a:lnTo>
                      <a:pt x="201" y="1006"/>
                    </a:lnTo>
                    <a:lnTo>
                      <a:pt x="48" y="1117"/>
                    </a:lnTo>
                    <a:lnTo>
                      <a:pt x="13" y="1152"/>
                    </a:lnTo>
                    <a:lnTo>
                      <a:pt x="1" y="1159"/>
                    </a:lnTo>
                    <a:lnTo>
                      <a:pt x="95" y="1152"/>
                    </a:lnTo>
                    <a:lnTo>
                      <a:pt x="307" y="1110"/>
                    </a:lnTo>
                    <a:lnTo>
                      <a:pt x="965" y="985"/>
                    </a:lnTo>
                    <a:lnTo>
                      <a:pt x="1364" y="1436"/>
                    </a:lnTo>
                    <a:lnTo>
                      <a:pt x="1458" y="895"/>
                    </a:lnTo>
                    <a:lnTo>
                      <a:pt x="2258" y="736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1" name="Google Shape;4411;p21"/>
              <p:cNvSpPr/>
              <p:nvPr/>
            </p:nvSpPr>
            <p:spPr>
              <a:xfrm>
                <a:off x="-1649320" y="1364417"/>
                <a:ext cx="101132" cy="103849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2" extrusionOk="0">
                    <a:moveTo>
                      <a:pt x="1610" y="0"/>
                    </a:moveTo>
                    <a:lnTo>
                      <a:pt x="999" y="430"/>
                    </a:lnTo>
                    <a:lnTo>
                      <a:pt x="317" y="257"/>
                    </a:lnTo>
                    <a:lnTo>
                      <a:pt x="670" y="659"/>
                    </a:lnTo>
                    <a:lnTo>
                      <a:pt x="188" y="1012"/>
                    </a:lnTo>
                    <a:lnTo>
                      <a:pt x="47" y="1123"/>
                    </a:lnTo>
                    <a:lnTo>
                      <a:pt x="0" y="1151"/>
                    </a:lnTo>
                    <a:lnTo>
                      <a:pt x="0" y="1165"/>
                    </a:lnTo>
                    <a:lnTo>
                      <a:pt x="82" y="1151"/>
                    </a:lnTo>
                    <a:lnTo>
                      <a:pt x="306" y="1109"/>
                    </a:lnTo>
                    <a:lnTo>
                      <a:pt x="964" y="991"/>
                    </a:lnTo>
                    <a:lnTo>
                      <a:pt x="1352" y="1442"/>
                    </a:lnTo>
                    <a:lnTo>
                      <a:pt x="1446" y="894"/>
                    </a:lnTo>
                    <a:lnTo>
                      <a:pt x="2245" y="742"/>
                    </a:lnTo>
                    <a:lnTo>
                      <a:pt x="1516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2" name="Google Shape;4412;p21"/>
              <p:cNvSpPr/>
              <p:nvPr/>
            </p:nvSpPr>
            <p:spPr>
              <a:xfrm>
                <a:off x="-1823510" y="1338418"/>
                <a:ext cx="101672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6" extrusionOk="0">
                    <a:moveTo>
                      <a:pt x="1611" y="1"/>
                    </a:moveTo>
                    <a:lnTo>
                      <a:pt x="1011" y="423"/>
                    </a:lnTo>
                    <a:lnTo>
                      <a:pt x="330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7" y="1117"/>
                    </a:lnTo>
                    <a:lnTo>
                      <a:pt x="12" y="1151"/>
                    </a:lnTo>
                    <a:lnTo>
                      <a:pt x="0" y="1158"/>
                    </a:lnTo>
                    <a:lnTo>
                      <a:pt x="94" y="1144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4" y="1436"/>
                    </a:lnTo>
                    <a:lnTo>
                      <a:pt x="1458" y="888"/>
                    </a:lnTo>
                    <a:lnTo>
                      <a:pt x="2257" y="735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3" name="Google Shape;4413;p21"/>
              <p:cNvSpPr/>
              <p:nvPr/>
            </p:nvSpPr>
            <p:spPr>
              <a:xfrm>
                <a:off x="-1997160" y="1311988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0"/>
                    </a:moveTo>
                    <a:lnTo>
                      <a:pt x="999" y="430"/>
                    </a:lnTo>
                    <a:lnTo>
                      <a:pt x="318" y="257"/>
                    </a:lnTo>
                    <a:lnTo>
                      <a:pt x="670" y="659"/>
                    </a:lnTo>
                    <a:lnTo>
                      <a:pt x="189" y="1012"/>
                    </a:lnTo>
                    <a:lnTo>
                      <a:pt x="47" y="1123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83" y="1151"/>
                    </a:lnTo>
                    <a:lnTo>
                      <a:pt x="306" y="1109"/>
                    </a:lnTo>
                    <a:lnTo>
                      <a:pt x="964" y="991"/>
                    </a:lnTo>
                    <a:lnTo>
                      <a:pt x="1352" y="1442"/>
                    </a:lnTo>
                    <a:lnTo>
                      <a:pt x="1446" y="894"/>
                    </a:lnTo>
                    <a:lnTo>
                      <a:pt x="2245" y="742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4" name="Google Shape;4414;p21"/>
              <p:cNvSpPr/>
              <p:nvPr/>
            </p:nvSpPr>
            <p:spPr>
              <a:xfrm>
                <a:off x="-2171350" y="1285989"/>
                <a:ext cx="10171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6" extrusionOk="0">
                    <a:moveTo>
                      <a:pt x="1611" y="1"/>
                    </a:moveTo>
                    <a:lnTo>
                      <a:pt x="1011" y="424"/>
                    </a:lnTo>
                    <a:lnTo>
                      <a:pt x="330" y="257"/>
                    </a:lnTo>
                    <a:lnTo>
                      <a:pt x="682" y="659"/>
                    </a:lnTo>
                    <a:lnTo>
                      <a:pt x="201" y="1006"/>
                    </a:lnTo>
                    <a:lnTo>
                      <a:pt x="48" y="1117"/>
                    </a:lnTo>
                    <a:lnTo>
                      <a:pt x="12" y="1151"/>
                    </a:lnTo>
                    <a:lnTo>
                      <a:pt x="1" y="1158"/>
                    </a:lnTo>
                    <a:lnTo>
                      <a:pt x="95" y="1145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4" y="1436"/>
                    </a:lnTo>
                    <a:lnTo>
                      <a:pt x="1458" y="888"/>
                    </a:lnTo>
                    <a:lnTo>
                      <a:pt x="2257" y="736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5" name="Google Shape;4415;p21"/>
              <p:cNvSpPr/>
              <p:nvPr/>
            </p:nvSpPr>
            <p:spPr>
              <a:xfrm>
                <a:off x="-2345000" y="1259558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0"/>
                    </a:moveTo>
                    <a:lnTo>
                      <a:pt x="1000" y="430"/>
                    </a:lnTo>
                    <a:lnTo>
                      <a:pt x="318" y="257"/>
                    </a:lnTo>
                    <a:lnTo>
                      <a:pt x="671" y="659"/>
                    </a:lnTo>
                    <a:lnTo>
                      <a:pt x="189" y="1012"/>
                    </a:lnTo>
                    <a:lnTo>
                      <a:pt x="48" y="1123"/>
                    </a:lnTo>
                    <a:lnTo>
                      <a:pt x="13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306" y="1109"/>
                    </a:lnTo>
                    <a:lnTo>
                      <a:pt x="965" y="992"/>
                    </a:lnTo>
                    <a:lnTo>
                      <a:pt x="1352" y="1442"/>
                    </a:lnTo>
                    <a:lnTo>
                      <a:pt x="1458" y="895"/>
                    </a:lnTo>
                    <a:lnTo>
                      <a:pt x="2246" y="742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6" name="Google Shape;4416;p21"/>
              <p:cNvSpPr/>
              <p:nvPr/>
            </p:nvSpPr>
            <p:spPr>
              <a:xfrm>
                <a:off x="-2519145" y="1233560"/>
                <a:ext cx="101672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6" extrusionOk="0">
                    <a:moveTo>
                      <a:pt x="1610" y="1"/>
                    </a:moveTo>
                    <a:lnTo>
                      <a:pt x="1011" y="424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7" y="1117"/>
                    </a:lnTo>
                    <a:lnTo>
                      <a:pt x="12" y="1152"/>
                    </a:lnTo>
                    <a:lnTo>
                      <a:pt x="0" y="1159"/>
                    </a:lnTo>
                    <a:lnTo>
                      <a:pt x="94" y="1152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3" y="1436"/>
                    </a:lnTo>
                    <a:lnTo>
                      <a:pt x="1457" y="895"/>
                    </a:lnTo>
                    <a:lnTo>
                      <a:pt x="2257" y="736"/>
                    </a:lnTo>
                    <a:lnTo>
                      <a:pt x="1516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7" name="Google Shape;4417;p21"/>
              <p:cNvSpPr/>
              <p:nvPr/>
            </p:nvSpPr>
            <p:spPr>
              <a:xfrm>
                <a:off x="-2692794" y="1207129"/>
                <a:ext cx="101132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3" extrusionOk="0">
                    <a:moveTo>
                      <a:pt x="1610" y="1"/>
                    </a:moveTo>
                    <a:lnTo>
                      <a:pt x="999" y="430"/>
                    </a:lnTo>
                    <a:lnTo>
                      <a:pt x="317" y="257"/>
                    </a:lnTo>
                    <a:lnTo>
                      <a:pt x="670" y="659"/>
                    </a:lnTo>
                    <a:lnTo>
                      <a:pt x="188" y="1013"/>
                    </a:lnTo>
                    <a:lnTo>
                      <a:pt x="47" y="1124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94" y="1151"/>
                    </a:lnTo>
                    <a:lnTo>
                      <a:pt x="306" y="1110"/>
                    </a:lnTo>
                    <a:lnTo>
                      <a:pt x="964" y="992"/>
                    </a:lnTo>
                    <a:lnTo>
                      <a:pt x="1352" y="1442"/>
                    </a:lnTo>
                    <a:lnTo>
                      <a:pt x="1457" y="895"/>
                    </a:lnTo>
                    <a:lnTo>
                      <a:pt x="2245" y="742"/>
                    </a:lnTo>
                    <a:lnTo>
                      <a:pt x="1516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8" name="Google Shape;4418;p21"/>
              <p:cNvSpPr/>
              <p:nvPr/>
            </p:nvSpPr>
            <p:spPr>
              <a:xfrm>
                <a:off x="-2817750" y="1181203"/>
                <a:ext cx="52435" cy="103345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1435" extrusionOk="0">
                    <a:moveTo>
                      <a:pt x="529" y="0"/>
                    </a:moveTo>
                    <a:lnTo>
                      <a:pt x="365" y="111"/>
                    </a:lnTo>
                    <a:lnTo>
                      <a:pt x="0" y="1130"/>
                    </a:lnTo>
                    <a:lnTo>
                      <a:pt x="271" y="1435"/>
                    </a:lnTo>
                    <a:lnTo>
                      <a:pt x="365" y="894"/>
                    </a:lnTo>
                    <a:lnTo>
                      <a:pt x="1164" y="735"/>
                    </a:lnTo>
                    <a:lnTo>
                      <a:pt x="423" y="555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9" name="Google Shape;4419;p21"/>
              <p:cNvSpPr/>
              <p:nvPr/>
            </p:nvSpPr>
            <p:spPr>
              <a:xfrm>
                <a:off x="-1762609" y="1446229"/>
                <a:ext cx="101132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3" extrusionOk="0">
                    <a:moveTo>
                      <a:pt x="1610" y="1"/>
                    </a:moveTo>
                    <a:lnTo>
                      <a:pt x="999" y="431"/>
                    </a:lnTo>
                    <a:lnTo>
                      <a:pt x="329" y="257"/>
                    </a:lnTo>
                    <a:lnTo>
                      <a:pt x="670" y="659"/>
                    </a:lnTo>
                    <a:lnTo>
                      <a:pt x="188" y="1006"/>
                    </a:lnTo>
                    <a:lnTo>
                      <a:pt x="47" y="1117"/>
                    </a:lnTo>
                    <a:lnTo>
                      <a:pt x="12" y="1152"/>
                    </a:lnTo>
                    <a:lnTo>
                      <a:pt x="0" y="1165"/>
                    </a:lnTo>
                    <a:lnTo>
                      <a:pt x="94" y="1152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52" y="1443"/>
                    </a:lnTo>
                    <a:lnTo>
                      <a:pt x="1457" y="895"/>
                    </a:lnTo>
                    <a:lnTo>
                      <a:pt x="2245" y="743"/>
                    </a:lnTo>
                    <a:lnTo>
                      <a:pt x="1516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0" name="Google Shape;4420;p21"/>
              <p:cNvSpPr/>
              <p:nvPr/>
            </p:nvSpPr>
            <p:spPr>
              <a:xfrm>
                <a:off x="-1936259" y="1419799"/>
                <a:ext cx="101132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5" h="1443" extrusionOk="0">
                    <a:moveTo>
                      <a:pt x="1610" y="1"/>
                    </a:moveTo>
                    <a:lnTo>
                      <a:pt x="999" y="430"/>
                    </a:lnTo>
                    <a:lnTo>
                      <a:pt x="317" y="264"/>
                    </a:lnTo>
                    <a:lnTo>
                      <a:pt x="670" y="666"/>
                    </a:lnTo>
                    <a:lnTo>
                      <a:pt x="188" y="1013"/>
                    </a:lnTo>
                    <a:lnTo>
                      <a:pt x="35" y="1123"/>
                    </a:lnTo>
                    <a:lnTo>
                      <a:pt x="0" y="1151"/>
                    </a:lnTo>
                    <a:lnTo>
                      <a:pt x="0" y="1165"/>
                    </a:lnTo>
                    <a:lnTo>
                      <a:pt x="82" y="1151"/>
                    </a:lnTo>
                    <a:lnTo>
                      <a:pt x="294" y="1117"/>
                    </a:lnTo>
                    <a:lnTo>
                      <a:pt x="952" y="992"/>
                    </a:lnTo>
                    <a:lnTo>
                      <a:pt x="1352" y="1442"/>
                    </a:lnTo>
                    <a:lnTo>
                      <a:pt x="1446" y="895"/>
                    </a:lnTo>
                    <a:lnTo>
                      <a:pt x="2245" y="742"/>
                    </a:lnTo>
                    <a:lnTo>
                      <a:pt x="1504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1" name="Google Shape;4421;p21"/>
              <p:cNvSpPr/>
              <p:nvPr/>
            </p:nvSpPr>
            <p:spPr>
              <a:xfrm>
                <a:off x="-2110449" y="1393872"/>
                <a:ext cx="101177" cy="10384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2" extrusionOk="0">
                    <a:moveTo>
                      <a:pt x="1610" y="0"/>
                    </a:moveTo>
                    <a:lnTo>
                      <a:pt x="999" y="430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188" y="1005"/>
                    </a:lnTo>
                    <a:lnTo>
                      <a:pt x="47" y="1116"/>
                    </a:lnTo>
                    <a:lnTo>
                      <a:pt x="12" y="1151"/>
                    </a:lnTo>
                    <a:lnTo>
                      <a:pt x="0" y="1165"/>
                    </a:lnTo>
                    <a:lnTo>
                      <a:pt x="94" y="1151"/>
                    </a:lnTo>
                    <a:lnTo>
                      <a:pt x="306" y="1109"/>
                    </a:lnTo>
                    <a:lnTo>
                      <a:pt x="964" y="984"/>
                    </a:lnTo>
                    <a:lnTo>
                      <a:pt x="1352" y="1442"/>
                    </a:lnTo>
                    <a:lnTo>
                      <a:pt x="1458" y="894"/>
                    </a:lnTo>
                    <a:lnTo>
                      <a:pt x="2245" y="742"/>
                    </a:lnTo>
                    <a:lnTo>
                      <a:pt x="1516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2" name="Google Shape;4422;p21"/>
              <p:cNvSpPr/>
              <p:nvPr/>
            </p:nvSpPr>
            <p:spPr>
              <a:xfrm>
                <a:off x="-2284098" y="1367874"/>
                <a:ext cx="10117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36" extrusionOk="0">
                    <a:moveTo>
                      <a:pt x="1611" y="1"/>
                    </a:moveTo>
                    <a:lnTo>
                      <a:pt x="999" y="423"/>
                    </a:lnTo>
                    <a:lnTo>
                      <a:pt x="318" y="257"/>
                    </a:lnTo>
                    <a:lnTo>
                      <a:pt x="670" y="659"/>
                    </a:lnTo>
                    <a:lnTo>
                      <a:pt x="188" y="1006"/>
                    </a:lnTo>
                    <a:lnTo>
                      <a:pt x="36" y="1117"/>
                    </a:lnTo>
                    <a:lnTo>
                      <a:pt x="0" y="1144"/>
                    </a:lnTo>
                    <a:lnTo>
                      <a:pt x="0" y="1158"/>
                    </a:lnTo>
                    <a:lnTo>
                      <a:pt x="83" y="1144"/>
                    </a:lnTo>
                    <a:lnTo>
                      <a:pt x="294" y="1110"/>
                    </a:lnTo>
                    <a:lnTo>
                      <a:pt x="952" y="985"/>
                    </a:lnTo>
                    <a:lnTo>
                      <a:pt x="1352" y="1435"/>
                    </a:lnTo>
                    <a:lnTo>
                      <a:pt x="1446" y="888"/>
                    </a:lnTo>
                    <a:lnTo>
                      <a:pt x="2245" y="735"/>
                    </a:lnTo>
                    <a:lnTo>
                      <a:pt x="1505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3" name="Google Shape;4423;p21"/>
              <p:cNvSpPr/>
              <p:nvPr/>
            </p:nvSpPr>
            <p:spPr>
              <a:xfrm>
                <a:off x="-2458288" y="1341443"/>
                <a:ext cx="10171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43" extrusionOk="0">
                    <a:moveTo>
                      <a:pt x="1611" y="0"/>
                    </a:moveTo>
                    <a:lnTo>
                      <a:pt x="1011" y="430"/>
                    </a:lnTo>
                    <a:lnTo>
                      <a:pt x="330" y="257"/>
                    </a:lnTo>
                    <a:lnTo>
                      <a:pt x="682" y="659"/>
                    </a:lnTo>
                    <a:lnTo>
                      <a:pt x="200" y="1005"/>
                    </a:lnTo>
                    <a:lnTo>
                      <a:pt x="48" y="1116"/>
                    </a:lnTo>
                    <a:lnTo>
                      <a:pt x="12" y="1151"/>
                    </a:lnTo>
                    <a:lnTo>
                      <a:pt x="1" y="1165"/>
                    </a:lnTo>
                    <a:lnTo>
                      <a:pt x="95" y="1151"/>
                    </a:lnTo>
                    <a:lnTo>
                      <a:pt x="306" y="1109"/>
                    </a:lnTo>
                    <a:lnTo>
                      <a:pt x="964" y="985"/>
                    </a:lnTo>
                    <a:lnTo>
                      <a:pt x="1364" y="1442"/>
                    </a:lnTo>
                    <a:lnTo>
                      <a:pt x="1458" y="894"/>
                    </a:lnTo>
                    <a:lnTo>
                      <a:pt x="2257" y="742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4" name="Google Shape;4424;p21"/>
              <p:cNvSpPr/>
              <p:nvPr/>
            </p:nvSpPr>
            <p:spPr>
              <a:xfrm>
                <a:off x="-2631938" y="1315444"/>
                <a:ext cx="10117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36" extrusionOk="0">
                    <a:moveTo>
                      <a:pt x="1611" y="1"/>
                    </a:moveTo>
                    <a:lnTo>
                      <a:pt x="1000" y="424"/>
                    </a:lnTo>
                    <a:lnTo>
                      <a:pt x="318" y="257"/>
                    </a:lnTo>
                    <a:lnTo>
                      <a:pt x="671" y="659"/>
                    </a:lnTo>
                    <a:lnTo>
                      <a:pt x="189" y="1006"/>
                    </a:lnTo>
                    <a:lnTo>
                      <a:pt x="48" y="1117"/>
                    </a:lnTo>
                    <a:lnTo>
                      <a:pt x="1" y="1151"/>
                    </a:lnTo>
                    <a:lnTo>
                      <a:pt x="1" y="1158"/>
                    </a:lnTo>
                    <a:lnTo>
                      <a:pt x="83" y="1145"/>
                    </a:lnTo>
                    <a:lnTo>
                      <a:pt x="294" y="1110"/>
                    </a:lnTo>
                    <a:lnTo>
                      <a:pt x="953" y="985"/>
                    </a:lnTo>
                    <a:lnTo>
                      <a:pt x="1352" y="1436"/>
                    </a:lnTo>
                    <a:lnTo>
                      <a:pt x="1446" y="888"/>
                    </a:lnTo>
                    <a:lnTo>
                      <a:pt x="2245" y="736"/>
                    </a:lnTo>
                    <a:lnTo>
                      <a:pt x="1505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5" name="Google Shape;4425;p21"/>
              <p:cNvSpPr/>
              <p:nvPr/>
            </p:nvSpPr>
            <p:spPr>
              <a:xfrm>
                <a:off x="-2806128" y="1289014"/>
                <a:ext cx="10171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43" extrusionOk="0">
                    <a:moveTo>
                      <a:pt x="1611" y="0"/>
                    </a:moveTo>
                    <a:lnTo>
                      <a:pt x="1012" y="430"/>
                    </a:lnTo>
                    <a:lnTo>
                      <a:pt x="330" y="257"/>
                    </a:lnTo>
                    <a:lnTo>
                      <a:pt x="683" y="659"/>
                    </a:lnTo>
                    <a:lnTo>
                      <a:pt x="201" y="1005"/>
                    </a:lnTo>
                    <a:lnTo>
                      <a:pt x="48" y="1123"/>
                    </a:lnTo>
                    <a:lnTo>
                      <a:pt x="13" y="1151"/>
                    </a:lnTo>
                    <a:lnTo>
                      <a:pt x="1" y="1165"/>
                    </a:lnTo>
                    <a:lnTo>
                      <a:pt x="95" y="1151"/>
                    </a:lnTo>
                    <a:lnTo>
                      <a:pt x="307" y="1109"/>
                    </a:lnTo>
                    <a:lnTo>
                      <a:pt x="965" y="985"/>
                    </a:lnTo>
                    <a:lnTo>
                      <a:pt x="1364" y="1442"/>
                    </a:lnTo>
                    <a:lnTo>
                      <a:pt x="1458" y="895"/>
                    </a:lnTo>
                    <a:lnTo>
                      <a:pt x="2257" y="742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6" name="Google Shape;4426;p21"/>
              <p:cNvSpPr/>
              <p:nvPr/>
            </p:nvSpPr>
            <p:spPr>
              <a:xfrm>
                <a:off x="-1707564" y="1575574"/>
                <a:ext cx="10117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36" extrusionOk="0">
                    <a:moveTo>
                      <a:pt x="1610" y="0"/>
                    </a:moveTo>
                    <a:lnTo>
                      <a:pt x="999" y="423"/>
                    </a:lnTo>
                    <a:lnTo>
                      <a:pt x="329" y="257"/>
                    </a:lnTo>
                    <a:lnTo>
                      <a:pt x="670" y="659"/>
                    </a:lnTo>
                    <a:lnTo>
                      <a:pt x="188" y="1005"/>
                    </a:lnTo>
                    <a:lnTo>
                      <a:pt x="47" y="1116"/>
                    </a:lnTo>
                    <a:lnTo>
                      <a:pt x="12" y="1151"/>
                    </a:lnTo>
                    <a:lnTo>
                      <a:pt x="0" y="1158"/>
                    </a:lnTo>
                    <a:lnTo>
                      <a:pt x="94" y="1144"/>
                    </a:lnTo>
                    <a:lnTo>
                      <a:pt x="306" y="1109"/>
                    </a:lnTo>
                    <a:lnTo>
                      <a:pt x="964" y="985"/>
                    </a:lnTo>
                    <a:lnTo>
                      <a:pt x="1352" y="1435"/>
                    </a:lnTo>
                    <a:lnTo>
                      <a:pt x="1458" y="888"/>
                    </a:lnTo>
                    <a:lnTo>
                      <a:pt x="2245" y="735"/>
                    </a:lnTo>
                    <a:lnTo>
                      <a:pt x="1516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7" name="Google Shape;4427;p21"/>
              <p:cNvSpPr/>
              <p:nvPr/>
            </p:nvSpPr>
            <p:spPr>
              <a:xfrm>
                <a:off x="-1881213" y="1549071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1"/>
                    </a:moveTo>
                    <a:lnTo>
                      <a:pt x="999" y="431"/>
                    </a:lnTo>
                    <a:lnTo>
                      <a:pt x="318" y="257"/>
                    </a:lnTo>
                    <a:lnTo>
                      <a:pt x="670" y="659"/>
                    </a:lnTo>
                    <a:lnTo>
                      <a:pt x="188" y="1013"/>
                    </a:lnTo>
                    <a:lnTo>
                      <a:pt x="36" y="1124"/>
                    </a:lnTo>
                    <a:lnTo>
                      <a:pt x="0" y="1152"/>
                    </a:lnTo>
                    <a:lnTo>
                      <a:pt x="0" y="1165"/>
                    </a:lnTo>
                    <a:lnTo>
                      <a:pt x="83" y="1152"/>
                    </a:lnTo>
                    <a:lnTo>
                      <a:pt x="294" y="1110"/>
                    </a:lnTo>
                    <a:lnTo>
                      <a:pt x="952" y="992"/>
                    </a:lnTo>
                    <a:lnTo>
                      <a:pt x="1352" y="1443"/>
                    </a:lnTo>
                    <a:lnTo>
                      <a:pt x="1446" y="895"/>
                    </a:lnTo>
                    <a:lnTo>
                      <a:pt x="2245" y="743"/>
                    </a:lnTo>
                    <a:lnTo>
                      <a:pt x="1505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8" name="Google Shape;4428;p21"/>
              <p:cNvSpPr/>
              <p:nvPr/>
            </p:nvSpPr>
            <p:spPr>
              <a:xfrm>
                <a:off x="-2055403" y="1523145"/>
                <a:ext cx="10117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36" extrusionOk="0">
                    <a:moveTo>
                      <a:pt x="1611" y="0"/>
                    </a:moveTo>
                    <a:lnTo>
                      <a:pt x="1000" y="423"/>
                    </a:lnTo>
                    <a:lnTo>
                      <a:pt x="330" y="257"/>
                    </a:lnTo>
                    <a:lnTo>
                      <a:pt x="682" y="659"/>
                    </a:lnTo>
                    <a:lnTo>
                      <a:pt x="189" y="1006"/>
                    </a:lnTo>
                    <a:lnTo>
                      <a:pt x="48" y="1116"/>
                    </a:lnTo>
                    <a:lnTo>
                      <a:pt x="12" y="1151"/>
                    </a:lnTo>
                    <a:lnTo>
                      <a:pt x="1" y="1158"/>
                    </a:lnTo>
                    <a:lnTo>
                      <a:pt x="95" y="1144"/>
                    </a:lnTo>
                    <a:lnTo>
                      <a:pt x="306" y="1109"/>
                    </a:lnTo>
                    <a:lnTo>
                      <a:pt x="964" y="985"/>
                    </a:lnTo>
                    <a:lnTo>
                      <a:pt x="1352" y="1435"/>
                    </a:lnTo>
                    <a:lnTo>
                      <a:pt x="1458" y="888"/>
                    </a:lnTo>
                    <a:lnTo>
                      <a:pt x="2245" y="735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9" name="Google Shape;4429;p21"/>
              <p:cNvSpPr/>
              <p:nvPr/>
            </p:nvSpPr>
            <p:spPr>
              <a:xfrm>
                <a:off x="-2229053" y="1496714"/>
                <a:ext cx="101177" cy="10384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2" extrusionOk="0">
                    <a:moveTo>
                      <a:pt x="1611" y="0"/>
                    </a:moveTo>
                    <a:lnTo>
                      <a:pt x="1000" y="430"/>
                    </a:lnTo>
                    <a:lnTo>
                      <a:pt x="318" y="256"/>
                    </a:lnTo>
                    <a:lnTo>
                      <a:pt x="671" y="659"/>
                    </a:lnTo>
                    <a:lnTo>
                      <a:pt x="189" y="1012"/>
                    </a:lnTo>
                    <a:lnTo>
                      <a:pt x="36" y="1123"/>
                    </a:lnTo>
                    <a:lnTo>
                      <a:pt x="1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294" y="1109"/>
                    </a:lnTo>
                    <a:lnTo>
                      <a:pt x="953" y="991"/>
                    </a:lnTo>
                    <a:lnTo>
                      <a:pt x="1352" y="1442"/>
                    </a:lnTo>
                    <a:lnTo>
                      <a:pt x="1446" y="894"/>
                    </a:lnTo>
                    <a:lnTo>
                      <a:pt x="2245" y="742"/>
                    </a:lnTo>
                    <a:lnTo>
                      <a:pt x="1505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0" name="Google Shape;4430;p21"/>
              <p:cNvSpPr/>
              <p:nvPr/>
            </p:nvSpPr>
            <p:spPr>
              <a:xfrm>
                <a:off x="-2403243" y="1470716"/>
                <a:ext cx="10171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6" extrusionOk="0">
                    <a:moveTo>
                      <a:pt x="1611" y="1"/>
                    </a:moveTo>
                    <a:lnTo>
                      <a:pt x="1000" y="423"/>
                    </a:lnTo>
                    <a:lnTo>
                      <a:pt x="330" y="257"/>
                    </a:lnTo>
                    <a:lnTo>
                      <a:pt x="683" y="659"/>
                    </a:lnTo>
                    <a:lnTo>
                      <a:pt x="201" y="1006"/>
                    </a:lnTo>
                    <a:lnTo>
                      <a:pt x="48" y="1117"/>
                    </a:lnTo>
                    <a:lnTo>
                      <a:pt x="13" y="1151"/>
                    </a:lnTo>
                    <a:lnTo>
                      <a:pt x="1" y="1158"/>
                    </a:lnTo>
                    <a:lnTo>
                      <a:pt x="1" y="1158"/>
                    </a:lnTo>
                    <a:lnTo>
                      <a:pt x="95" y="1144"/>
                    </a:lnTo>
                    <a:lnTo>
                      <a:pt x="307" y="1110"/>
                    </a:lnTo>
                    <a:lnTo>
                      <a:pt x="965" y="985"/>
                    </a:lnTo>
                    <a:lnTo>
                      <a:pt x="1364" y="1435"/>
                    </a:lnTo>
                    <a:lnTo>
                      <a:pt x="1458" y="888"/>
                    </a:lnTo>
                    <a:lnTo>
                      <a:pt x="2258" y="735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1" name="Google Shape;4431;p21"/>
              <p:cNvSpPr/>
              <p:nvPr/>
            </p:nvSpPr>
            <p:spPr>
              <a:xfrm>
                <a:off x="-2576893" y="1444285"/>
                <a:ext cx="101177" cy="103849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2" extrusionOk="0">
                    <a:moveTo>
                      <a:pt x="1611" y="0"/>
                    </a:moveTo>
                    <a:lnTo>
                      <a:pt x="1000" y="430"/>
                    </a:lnTo>
                    <a:lnTo>
                      <a:pt x="318" y="257"/>
                    </a:lnTo>
                    <a:lnTo>
                      <a:pt x="671" y="659"/>
                    </a:lnTo>
                    <a:lnTo>
                      <a:pt x="189" y="1012"/>
                    </a:lnTo>
                    <a:lnTo>
                      <a:pt x="48" y="1123"/>
                    </a:lnTo>
                    <a:lnTo>
                      <a:pt x="1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295" y="1109"/>
                    </a:lnTo>
                    <a:lnTo>
                      <a:pt x="953" y="991"/>
                    </a:lnTo>
                    <a:lnTo>
                      <a:pt x="1353" y="1442"/>
                    </a:lnTo>
                    <a:lnTo>
                      <a:pt x="1447" y="894"/>
                    </a:lnTo>
                    <a:lnTo>
                      <a:pt x="2246" y="742"/>
                    </a:lnTo>
                    <a:lnTo>
                      <a:pt x="1505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2" name="Google Shape;4432;p21"/>
              <p:cNvSpPr/>
              <p:nvPr/>
            </p:nvSpPr>
            <p:spPr>
              <a:xfrm>
                <a:off x="-2751038" y="1418286"/>
                <a:ext cx="101672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6" extrusionOk="0">
                    <a:moveTo>
                      <a:pt x="0" y="1158"/>
                    </a:moveTo>
                    <a:lnTo>
                      <a:pt x="0" y="1158"/>
                    </a:lnTo>
                    <a:lnTo>
                      <a:pt x="0" y="1158"/>
                    </a:lnTo>
                    <a:close/>
                    <a:moveTo>
                      <a:pt x="1610" y="1"/>
                    </a:moveTo>
                    <a:lnTo>
                      <a:pt x="1011" y="424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7" y="1117"/>
                    </a:lnTo>
                    <a:lnTo>
                      <a:pt x="12" y="1151"/>
                    </a:lnTo>
                    <a:lnTo>
                      <a:pt x="0" y="1158"/>
                    </a:lnTo>
                    <a:lnTo>
                      <a:pt x="94" y="1144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4" y="1436"/>
                    </a:lnTo>
                    <a:lnTo>
                      <a:pt x="1458" y="888"/>
                    </a:lnTo>
                    <a:lnTo>
                      <a:pt x="2257" y="735"/>
                    </a:lnTo>
                    <a:lnTo>
                      <a:pt x="1516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3" name="Google Shape;4433;p21"/>
              <p:cNvSpPr/>
              <p:nvPr/>
            </p:nvSpPr>
            <p:spPr>
              <a:xfrm>
                <a:off x="-2867525" y="1432258"/>
                <a:ext cx="44011" cy="63519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82" extrusionOk="0">
                    <a:moveTo>
                      <a:pt x="271" y="1"/>
                    </a:moveTo>
                    <a:lnTo>
                      <a:pt x="1" y="784"/>
                    </a:lnTo>
                    <a:lnTo>
                      <a:pt x="83" y="881"/>
                    </a:lnTo>
                    <a:lnTo>
                      <a:pt x="177" y="334"/>
                    </a:lnTo>
                    <a:lnTo>
                      <a:pt x="976" y="181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4" name="Google Shape;4434;p21"/>
              <p:cNvSpPr/>
              <p:nvPr/>
            </p:nvSpPr>
            <p:spPr>
              <a:xfrm>
                <a:off x="-1820357" y="1667397"/>
                <a:ext cx="10171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6" extrusionOk="0">
                    <a:moveTo>
                      <a:pt x="1611" y="1"/>
                    </a:moveTo>
                    <a:lnTo>
                      <a:pt x="1012" y="424"/>
                    </a:lnTo>
                    <a:lnTo>
                      <a:pt x="330" y="257"/>
                    </a:lnTo>
                    <a:lnTo>
                      <a:pt x="683" y="659"/>
                    </a:lnTo>
                    <a:lnTo>
                      <a:pt x="201" y="1006"/>
                    </a:lnTo>
                    <a:lnTo>
                      <a:pt x="48" y="1117"/>
                    </a:lnTo>
                    <a:lnTo>
                      <a:pt x="13" y="1151"/>
                    </a:lnTo>
                    <a:lnTo>
                      <a:pt x="1" y="1158"/>
                    </a:lnTo>
                    <a:lnTo>
                      <a:pt x="95" y="1144"/>
                    </a:lnTo>
                    <a:lnTo>
                      <a:pt x="307" y="1110"/>
                    </a:lnTo>
                    <a:lnTo>
                      <a:pt x="965" y="985"/>
                    </a:lnTo>
                    <a:lnTo>
                      <a:pt x="1364" y="1436"/>
                    </a:lnTo>
                    <a:lnTo>
                      <a:pt x="1458" y="888"/>
                    </a:lnTo>
                    <a:lnTo>
                      <a:pt x="2258" y="735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5" name="Google Shape;4435;p21"/>
              <p:cNvSpPr/>
              <p:nvPr/>
            </p:nvSpPr>
            <p:spPr>
              <a:xfrm>
                <a:off x="-1994007" y="1640966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0"/>
                    </a:moveTo>
                    <a:lnTo>
                      <a:pt x="1000" y="430"/>
                    </a:lnTo>
                    <a:lnTo>
                      <a:pt x="318" y="257"/>
                    </a:lnTo>
                    <a:lnTo>
                      <a:pt x="671" y="659"/>
                    </a:lnTo>
                    <a:lnTo>
                      <a:pt x="189" y="1005"/>
                    </a:lnTo>
                    <a:lnTo>
                      <a:pt x="48" y="1123"/>
                    </a:lnTo>
                    <a:lnTo>
                      <a:pt x="1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307" y="1109"/>
                    </a:lnTo>
                    <a:lnTo>
                      <a:pt x="953" y="985"/>
                    </a:lnTo>
                    <a:lnTo>
                      <a:pt x="1353" y="1442"/>
                    </a:lnTo>
                    <a:lnTo>
                      <a:pt x="1447" y="895"/>
                    </a:lnTo>
                    <a:lnTo>
                      <a:pt x="2246" y="742"/>
                    </a:lnTo>
                    <a:lnTo>
                      <a:pt x="1505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6" name="Google Shape;4436;p21"/>
              <p:cNvSpPr/>
              <p:nvPr/>
            </p:nvSpPr>
            <p:spPr>
              <a:xfrm>
                <a:off x="-2168152" y="1614968"/>
                <a:ext cx="101672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1436" extrusionOk="0">
                    <a:moveTo>
                      <a:pt x="1610" y="1"/>
                    </a:moveTo>
                    <a:lnTo>
                      <a:pt x="1011" y="424"/>
                    </a:lnTo>
                    <a:lnTo>
                      <a:pt x="329" y="257"/>
                    </a:lnTo>
                    <a:lnTo>
                      <a:pt x="682" y="659"/>
                    </a:lnTo>
                    <a:lnTo>
                      <a:pt x="200" y="1006"/>
                    </a:lnTo>
                    <a:lnTo>
                      <a:pt x="47" y="1117"/>
                    </a:lnTo>
                    <a:lnTo>
                      <a:pt x="12" y="1152"/>
                    </a:lnTo>
                    <a:lnTo>
                      <a:pt x="0" y="1158"/>
                    </a:lnTo>
                    <a:lnTo>
                      <a:pt x="0" y="1158"/>
                    </a:lnTo>
                    <a:lnTo>
                      <a:pt x="94" y="1145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64" y="1436"/>
                    </a:lnTo>
                    <a:lnTo>
                      <a:pt x="1458" y="888"/>
                    </a:lnTo>
                    <a:lnTo>
                      <a:pt x="2257" y="736"/>
                    </a:lnTo>
                    <a:lnTo>
                      <a:pt x="1516" y="555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7" name="Google Shape;4437;p21"/>
              <p:cNvSpPr/>
              <p:nvPr/>
            </p:nvSpPr>
            <p:spPr>
              <a:xfrm>
                <a:off x="-2341801" y="1588537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0" y="0"/>
                    </a:moveTo>
                    <a:lnTo>
                      <a:pt x="999" y="430"/>
                    </a:lnTo>
                    <a:lnTo>
                      <a:pt x="318" y="257"/>
                    </a:lnTo>
                    <a:lnTo>
                      <a:pt x="670" y="659"/>
                    </a:lnTo>
                    <a:lnTo>
                      <a:pt x="188" y="1006"/>
                    </a:lnTo>
                    <a:lnTo>
                      <a:pt x="47" y="1123"/>
                    </a:lnTo>
                    <a:lnTo>
                      <a:pt x="0" y="1151"/>
                    </a:lnTo>
                    <a:lnTo>
                      <a:pt x="0" y="1165"/>
                    </a:lnTo>
                    <a:lnTo>
                      <a:pt x="83" y="1151"/>
                    </a:lnTo>
                    <a:lnTo>
                      <a:pt x="306" y="1110"/>
                    </a:lnTo>
                    <a:lnTo>
                      <a:pt x="964" y="985"/>
                    </a:lnTo>
                    <a:lnTo>
                      <a:pt x="1352" y="1442"/>
                    </a:lnTo>
                    <a:lnTo>
                      <a:pt x="1446" y="895"/>
                    </a:lnTo>
                    <a:lnTo>
                      <a:pt x="2245" y="742"/>
                    </a:lnTo>
                    <a:lnTo>
                      <a:pt x="1505" y="555"/>
                    </a:lnTo>
                    <a:lnTo>
                      <a:pt x="16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8" name="Google Shape;4438;p21"/>
              <p:cNvSpPr/>
              <p:nvPr/>
            </p:nvSpPr>
            <p:spPr>
              <a:xfrm>
                <a:off x="-2515991" y="1562611"/>
                <a:ext cx="101717" cy="103345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5" extrusionOk="0">
                    <a:moveTo>
                      <a:pt x="1611" y="0"/>
                    </a:moveTo>
                    <a:lnTo>
                      <a:pt x="1011" y="423"/>
                    </a:lnTo>
                    <a:lnTo>
                      <a:pt x="330" y="256"/>
                    </a:lnTo>
                    <a:lnTo>
                      <a:pt x="682" y="659"/>
                    </a:lnTo>
                    <a:lnTo>
                      <a:pt x="200" y="1005"/>
                    </a:lnTo>
                    <a:lnTo>
                      <a:pt x="48" y="1116"/>
                    </a:lnTo>
                    <a:lnTo>
                      <a:pt x="12" y="1151"/>
                    </a:lnTo>
                    <a:lnTo>
                      <a:pt x="1" y="1158"/>
                    </a:lnTo>
                    <a:lnTo>
                      <a:pt x="95" y="1144"/>
                    </a:lnTo>
                    <a:lnTo>
                      <a:pt x="306" y="1109"/>
                    </a:lnTo>
                    <a:lnTo>
                      <a:pt x="964" y="984"/>
                    </a:lnTo>
                    <a:lnTo>
                      <a:pt x="1364" y="1435"/>
                    </a:lnTo>
                    <a:lnTo>
                      <a:pt x="1458" y="887"/>
                    </a:lnTo>
                    <a:lnTo>
                      <a:pt x="2257" y="735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9" name="Google Shape;4439;p21"/>
              <p:cNvSpPr/>
              <p:nvPr/>
            </p:nvSpPr>
            <p:spPr>
              <a:xfrm>
                <a:off x="-2689641" y="1536108"/>
                <a:ext cx="101177" cy="103921"/>
              </a:xfrm>
              <a:custGeom>
                <a:avLst/>
                <a:gdLst/>
                <a:ahLst/>
                <a:cxnLst/>
                <a:rect l="l" t="t" r="r" b="b"/>
                <a:pathLst>
                  <a:path w="2246" h="1443" extrusionOk="0">
                    <a:moveTo>
                      <a:pt x="1611" y="1"/>
                    </a:moveTo>
                    <a:lnTo>
                      <a:pt x="1000" y="430"/>
                    </a:lnTo>
                    <a:lnTo>
                      <a:pt x="318" y="257"/>
                    </a:lnTo>
                    <a:lnTo>
                      <a:pt x="670" y="659"/>
                    </a:lnTo>
                    <a:lnTo>
                      <a:pt x="189" y="1006"/>
                    </a:lnTo>
                    <a:lnTo>
                      <a:pt x="48" y="1124"/>
                    </a:lnTo>
                    <a:lnTo>
                      <a:pt x="1" y="1151"/>
                    </a:lnTo>
                    <a:lnTo>
                      <a:pt x="1" y="1165"/>
                    </a:lnTo>
                    <a:lnTo>
                      <a:pt x="83" y="1151"/>
                    </a:lnTo>
                    <a:lnTo>
                      <a:pt x="306" y="1110"/>
                    </a:lnTo>
                    <a:lnTo>
                      <a:pt x="964" y="992"/>
                    </a:lnTo>
                    <a:lnTo>
                      <a:pt x="1352" y="1442"/>
                    </a:lnTo>
                    <a:lnTo>
                      <a:pt x="1446" y="895"/>
                    </a:lnTo>
                    <a:lnTo>
                      <a:pt x="2245" y="742"/>
                    </a:lnTo>
                    <a:lnTo>
                      <a:pt x="1517" y="555"/>
                    </a:lnTo>
                    <a:lnTo>
                      <a:pt x="16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0" name="Google Shape;4440;p21"/>
              <p:cNvSpPr/>
              <p:nvPr/>
            </p:nvSpPr>
            <p:spPr>
              <a:xfrm>
                <a:off x="-2863831" y="1510181"/>
                <a:ext cx="101717" cy="103417"/>
              </a:xfrm>
              <a:custGeom>
                <a:avLst/>
                <a:gdLst/>
                <a:ahLst/>
                <a:cxnLst/>
                <a:rect l="l" t="t" r="r" b="b"/>
                <a:pathLst>
                  <a:path w="2258" h="1436" extrusionOk="0">
                    <a:moveTo>
                      <a:pt x="1611" y="0"/>
                    </a:moveTo>
                    <a:lnTo>
                      <a:pt x="1012" y="423"/>
                    </a:lnTo>
                    <a:lnTo>
                      <a:pt x="330" y="257"/>
                    </a:lnTo>
                    <a:lnTo>
                      <a:pt x="683" y="659"/>
                    </a:lnTo>
                    <a:lnTo>
                      <a:pt x="201" y="1005"/>
                    </a:lnTo>
                    <a:lnTo>
                      <a:pt x="48" y="1116"/>
                    </a:lnTo>
                    <a:lnTo>
                      <a:pt x="13" y="1151"/>
                    </a:lnTo>
                    <a:lnTo>
                      <a:pt x="1" y="1158"/>
                    </a:lnTo>
                    <a:lnTo>
                      <a:pt x="95" y="1144"/>
                    </a:lnTo>
                    <a:lnTo>
                      <a:pt x="306" y="1109"/>
                    </a:lnTo>
                    <a:lnTo>
                      <a:pt x="965" y="984"/>
                    </a:lnTo>
                    <a:lnTo>
                      <a:pt x="1364" y="1435"/>
                    </a:lnTo>
                    <a:lnTo>
                      <a:pt x="1458" y="887"/>
                    </a:lnTo>
                    <a:lnTo>
                      <a:pt x="2257" y="735"/>
                    </a:lnTo>
                    <a:lnTo>
                      <a:pt x="1517" y="555"/>
                    </a:lnTo>
                    <a:lnTo>
                      <a:pt x="16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Black"/>
              <a:buNone/>
              <a:defRPr sz="2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51;p25">
            <a:extLst>
              <a:ext uri="{FF2B5EF4-FFF2-40B4-BE49-F238E27FC236}">
                <a16:creationId xmlns:a16="http://schemas.microsoft.com/office/drawing/2014/main" id="{8BB2E41F-D908-4115-86D5-667FD06B7DFA}"/>
              </a:ext>
            </a:extLst>
          </p:cNvPr>
          <p:cNvSpPr txBox="1">
            <a:spLocks/>
          </p:cNvSpPr>
          <p:nvPr/>
        </p:nvSpPr>
        <p:spPr>
          <a:xfrm>
            <a:off x="1962577" y="1220900"/>
            <a:ext cx="5218840" cy="17704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fr-FR" sz="3200" b="1" u="sng">
                <a:solidFill>
                  <a:schemeClr val="tx1"/>
                </a:solidFill>
                <a:latin typeface="Times New Roman"/>
                <a:cs typeface="Times New Roman"/>
              </a:rPr>
              <a:t>Saint-Louis 1904 : </a:t>
            </a:r>
          </a:p>
          <a:p>
            <a:pPr algn="ctr"/>
            <a:r>
              <a:rPr lang="fr-FR" sz="3200" b="1" u="sng">
                <a:solidFill>
                  <a:schemeClr val="tx1"/>
                </a:solidFill>
                <a:latin typeface="Times New Roman"/>
                <a:cs typeface="Times New Roman"/>
              </a:rPr>
              <a:t>Les Jeux de la Honte</a:t>
            </a:r>
            <a:endParaRPr lang="fr-FR" sz="3200" b="1" u="sng">
              <a:solidFill>
                <a:schemeClr val="tx1"/>
              </a:solidFill>
              <a:latin typeface="Times New Roman"/>
              <a:ea typeface="Poppins Medium"/>
              <a:cs typeface="Times New Roman"/>
            </a:endParaRPr>
          </a:p>
        </p:txBody>
      </p:sp>
      <p:sp>
        <p:nvSpPr>
          <p:cNvPr id="3" name="Google Shape;4452;p25">
            <a:extLst>
              <a:ext uri="{FF2B5EF4-FFF2-40B4-BE49-F238E27FC236}">
                <a16:creationId xmlns:a16="http://schemas.microsoft.com/office/drawing/2014/main" id="{B055D422-1131-4891-959E-28049EDFD1BD}"/>
              </a:ext>
            </a:extLst>
          </p:cNvPr>
          <p:cNvSpPr txBox="1">
            <a:spLocks/>
          </p:cNvSpPr>
          <p:nvPr/>
        </p:nvSpPr>
        <p:spPr>
          <a:xfrm>
            <a:off x="2585303" y="2985539"/>
            <a:ext cx="5122015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200">
                <a:solidFill>
                  <a:schemeClr val="tx1"/>
                </a:solidFill>
              </a:rPr>
              <a:t>Titouan Leblanc—</a:t>
            </a:r>
            <a:r>
              <a:rPr lang="fr-FR" sz="1200" err="1">
                <a:solidFill>
                  <a:schemeClr val="tx1"/>
                </a:solidFill>
              </a:rPr>
              <a:t>floch</a:t>
            </a:r>
            <a:r>
              <a:rPr lang="fr-FR" sz="1200">
                <a:solidFill>
                  <a:schemeClr val="tx1"/>
                </a:solidFill>
              </a:rPr>
              <a:t>  Nathan </a:t>
            </a:r>
            <a:r>
              <a:rPr lang="fr-FR" sz="1200" err="1">
                <a:solidFill>
                  <a:schemeClr val="tx1"/>
                </a:solidFill>
              </a:rPr>
              <a:t>Simian</a:t>
            </a:r>
            <a:r>
              <a:rPr lang="fr-FR" sz="1200">
                <a:solidFill>
                  <a:schemeClr val="tx1"/>
                </a:solidFill>
              </a:rPr>
              <a:t>  Nolan Fontaine</a:t>
            </a:r>
          </a:p>
        </p:txBody>
      </p:sp>
      <p:sp>
        <p:nvSpPr>
          <p:cNvPr id="5" name="Google Shape;4452;p25">
            <a:extLst>
              <a:ext uri="{FF2B5EF4-FFF2-40B4-BE49-F238E27FC236}">
                <a16:creationId xmlns:a16="http://schemas.microsoft.com/office/drawing/2014/main" id="{B537340D-0099-4EBF-A258-0B0B32713110}"/>
              </a:ext>
            </a:extLst>
          </p:cNvPr>
          <p:cNvSpPr txBox="1">
            <a:spLocks/>
          </p:cNvSpPr>
          <p:nvPr/>
        </p:nvSpPr>
        <p:spPr>
          <a:xfrm>
            <a:off x="7924610" y="4466862"/>
            <a:ext cx="51220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100">
                <a:solidFill>
                  <a:schemeClr val="tx1"/>
                </a:solidFill>
              </a:rPr>
              <a:t>SAÉ </a:t>
            </a:r>
            <a:r>
              <a:rPr lang="en-US" sz="1100" err="1">
                <a:solidFill>
                  <a:schemeClr val="tx1"/>
                </a:solidFill>
              </a:rPr>
              <a:t>Territoire</a:t>
            </a:r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6" name="Google Shape;4452;p25">
            <a:extLst>
              <a:ext uri="{FF2B5EF4-FFF2-40B4-BE49-F238E27FC236}">
                <a16:creationId xmlns:a16="http://schemas.microsoft.com/office/drawing/2014/main" id="{E067308D-8096-4248-8C8F-00459E8BBF66}"/>
              </a:ext>
            </a:extLst>
          </p:cNvPr>
          <p:cNvSpPr txBox="1">
            <a:spLocks/>
          </p:cNvSpPr>
          <p:nvPr/>
        </p:nvSpPr>
        <p:spPr>
          <a:xfrm>
            <a:off x="8078122" y="4716582"/>
            <a:ext cx="51220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fr-FR" sz="1100">
                <a:solidFill>
                  <a:schemeClr val="tx1"/>
                </a:solidFill>
              </a:rPr>
              <a:t>2024/2025</a:t>
            </a:r>
          </a:p>
        </p:txBody>
      </p:sp>
      <p:sp>
        <p:nvSpPr>
          <p:cNvPr id="7" name="Google Shape;4452;p25">
            <a:extLst>
              <a:ext uri="{FF2B5EF4-FFF2-40B4-BE49-F238E27FC236}">
                <a16:creationId xmlns:a16="http://schemas.microsoft.com/office/drawing/2014/main" id="{39E9A8DD-181B-4F56-8418-4383738106EE}"/>
              </a:ext>
            </a:extLst>
          </p:cNvPr>
          <p:cNvSpPr txBox="1">
            <a:spLocks/>
          </p:cNvSpPr>
          <p:nvPr/>
        </p:nvSpPr>
        <p:spPr>
          <a:xfrm>
            <a:off x="7057694" y="4223958"/>
            <a:ext cx="51220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l"/>
            <a:r>
              <a:rPr lang="en-US" sz="1100">
                <a:solidFill>
                  <a:schemeClr val="tx1"/>
                </a:solidFill>
              </a:rPr>
              <a:t>BIEBER Helene  BELIM Irina </a:t>
            </a:r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8" name="AutoShape 4" descr="Campus de Niort – Présentation du campus de Niort de l'université de ...">
            <a:extLst>
              <a:ext uri="{FF2B5EF4-FFF2-40B4-BE49-F238E27FC236}">
                <a16:creationId xmlns:a16="http://schemas.microsoft.com/office/drawing/2014/main" id="{A72DD04C-CB62-43E0-9C6A-0A609C141E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1111" y="719959"/>
            <a:ext cx="2423180" cy="242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A7A9077-4861-4EB9-B298-5D6B1743CD5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1327" y="106952"/>
            <a:ext cx="1573591" cy="7673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C46979-0BC8-41AE-ADD0-E50651B8199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</a:blip>
          <a:stretch>
            <a:fillRect/>
          </a:stretch>
        </p:blipFill>
        <p:spPr>
          <a:xfrm>
            <a:off x="0" y="3817684"/>
            <a:ext cx="1331496" cy="13314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E8289AA-B6B2-4E61-8441-EC17B2C5ECD6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505" y="174896"/>
            <a:ext cx="2235095" cy="6952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D0C29B-029F-4129-9DEA-5551CFE18191}"/>
              </a:ext>
            </a:extLst>
          </p:cNvPr>
          <p:cNvSpPr/>
          <p:nvPr/>
        </p:nvSpPr>
        <p:spPr>
          <a:xfrm>
            <a:off x="90055" y="72317"/>
            <a:ext cx="8915400" cy="4998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Image 14" descr="Une image contenant cercle, Caractère coloré, Graphique, conception&#10;&#10;Description générée automatiquement">
            <a:extLst>
              <a:ext uri="{FF2B5EF4-FFF2-40B4-BE49-F238E27FC236}">
                <a16:creationId xmlns:a16="http://schemas.microsoft.com/office/drawing/2014/main" id="{9CA29D59-35C4-E177-558D-F2B67F0CD3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2584" y="3165448"/>
            <a:ext cx="1981473" cy="1910814"/>
          </a:xfrm>
          <a:prstGeom prst="rect">
            <a:avLst/>
          </a:prstGeom>
        </p:spPr>
      </p:pic>
      <p:pic>
        <p:nvPicPr>
          <p:cNvPr id="17" name="Image 16" descr="Une image contenant Police, lampe, Graphique, logo&#10;&#10;Description générée automatiquement">
            <a:extLst>
              <a:ext uri="{FF2B5EF4-FFF2-40B4-BE49-F238E27FC236}">
                <a16:creationId xmlns:a16="http://schemas.microsoft.com/office/drawing/2014/main" id="{FBBC296D-4F20-7086-92D9-4FF5F11402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25607" y="946726"/>
            <a:ext cx="1492781" cy="692527"/>
          </a:xfrm>
          <a:prstGeom prst="rect">
            <a:avLst/>
          </a:prstGeom>
        </p:spPr>
      </p:pic>
      <p:pic>
        <p:nvPicPr>
          <p:cNvPr id="18" name="Image 17" descr="Une image contenant Police, Graphique, typographie, graphisme&#10;&#10;Description générée automatiquement">
            <a:extLst>
              <a:ext uri="{FF2B5EF4-FFF2-40B4-BE49-F238E27FC236}">
                <a16:creationId xmlns:a16="http://schemas.microsoft.com/office/drawing/2014/main" id="{D186EB90-30E7-999D-3026-A43AD981AE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54451" y="375407"/>
            <a:ext cx="2235095" cy="571319"/>
          </a:xfrm>
          <a:prstGeom prst="rect">
            <a:avLst/>
          </a:prstGeom>
        </p:spPr>
      </p:pic>
      <p:pic>
        <p:nvPicPr>
          <p:cNvPr id="2052" name="Picture 4" descr="Résultat d’images pour drapeau saint louis">
            <a:extLst>
              <a:ext uri="{FF2B5EF4-FFF2-40B4-BE49-F238E27FC236}">
                <a16:creationId xmlns:a16="http://schemas.microsoft.com/office/drawing/2014/main" id="{3ABAD221-6766-4C6C-8EA2-D581D8307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560" y="1890616"/>
            <a:ext cx="1030528" cy="66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NC® | Vitamins, Supplements, Protein Powder &amp; Health Products">
            <a:extLst>
              <a:ext uri="{FF2B5EF4-FFF2-40B4-BE49-F238E27FC236}">
                <a16:creationId xmlns:a16="http://schemas.microsoft.com/office/drawing/2014/main" id="{691E2638-052B-4458-8C98-84846C194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3" y="1884990"/>
            <a:ext cx="1056261" cy="68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 descr="Une image contenant texte, graphisme, Graphique, affiche&#10;&#10;Description générée automatiquement">
            <a:extLst>
              <a:ext uri="{FF2B5EF4-FFF2-40B4-BE49-F238E27FC236}">
                <a16:creationId xmlns:a16="http://schemas.microsoft.com/office/drawing/2014/main" id="{97D6EA78-ECC7-C16C-0891-05E4BFF1C6B9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5838" t="84141" r="31176" b="-352"/>
          <a:stretch/>
        </p:blipFill>
        <p:spPr>
          <a:xfrm>
            <a:off x="3451647" y="4566558"/>
            <a:ext cx="1734832" cy="57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50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3502EC9-1756-41F3-82DB-BF872749F075}"/>
              </a:ext>
            </a:extLst>
          </p:cNvPr>
          <p:cNvSpPr/>
          <p:nvPr/>
        </p:nvSpPr>
        <p:spPr>
          <a:xfrm>
            <a:off x="1295400" y="1403373"/>
            <a:ext cx="6886575" cy="1591937"/>
          </a:xfrm>
          <a:prstGeom prst="roundRect">
            <a:avLst/>
          </a:prstGeom>
          <a:solidFill>
            <a:srgbClr val="C1D7F7">
              <a:alpha val="76000"/>
            </a:srgbClr>
          </a:solidFill>
          <a:ln w="190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13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C91C09-D329-4B09-BB20-9E47560F7598}"/>
              </a:ext>
            </a:extLst>
          </p:cNvPr>
          <p:cNvSpPr txBox="1"/>
          <p:nvPr/>
        </p:nvSpPr>
        <p:spPr>
          <a:xfrm>
            <a:off x="3343275" y="130571"/>
            <a:ext cx="2000250" cy="807914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b="1" u="sng">
                <a:solidFill>
                  <a:schemeClr val="accent6"/>
                </a:solidFill>
                <a:latin typeface="Times New Roman"/>
                <a:cs typeface="Times New Roman"/>
              </a:rPr>
              <a:t>SOMMAIRE </a:t>
            </a:r>
          </a:p>
          <a:p>
            <a:endParaRPr lang="fr-F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36EDB7-6FD7-41E0-9B85-5BE84AD0BE3B}"/>
              </a:ext>
            </a:extLst>
          </p:cNvPr>
          <p:cNvSpPr txBox="1"/>
          <p:nvPr/>
        </p:nvSpPr>
        <p:spPr>
          <a:xfrm>
            <a:off x="1409700" y="1447800"/>
            <a:ext cx="2933700" cy="1696619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u="sng">
                <a:solidFill>
                  <a:schemeClr val="accent6"/>
                </a:solidFill>
                <a:latin typeface="Times New Roman"/>
                <a:cs typeface="Times New Roman"/>
              </a:rPr>
              <a:t>I-</a:t>
            </a:r>
            <a:r>
              <a:rPr lang="fr-FR" sz="1800" b="1" u="sng" err="1">
                <a:solidFill>
                  <a:schemeClr val="accent6"/>
                </a:solidFill>
                <a:latin typeface="Times New Roman"/>
                <a:cs typeface="Times New Roman"/>
              </a:rPr>
              <a:t>Overview</a:t>
            </a:r>
            <a:r>
              <a:rPr lang="fr-FR" sz="1800" b="1" u="sng">
                <a:solidFill>
                  <a:schemeClr val="accent6"/>
                </a:solidFill>
                <a:latin typeface="Times New Roman"/>
                <a:cs typeface="Times New Roman"/>
              </a:rPr>
              <a:t> of the host city for Olympie Games :</a:t>
            </a:r>
          </a:p>
          <a:p>
            <a:r>
              <a:rPr lang="fr-FR" sz="1800" b="1">
                <a:solidFill>
                  <a:schemeClr val="accent6"/>
                </a:solidFill>
                <a:latin typeface="Times New Roman"/>
                <a:cs typeface="Times New Roman"/>
              </a:rPr>
              <a:t>  </a:t>
            </a:r>
            <a:r>
              <a:rPr lang="fr-FR" sz="1800">
                <a:solidFill>
                  <a:schemeClr val="accent6"/>
                </a:solidFill>
                <a:latin typeface="Times New Roman"/>
                <a:cs typeface="Times New Roman"/>
              </a:rPr>
              <a:t>1-Geographic </a:t>
            </a:r>
            <a:r>
              <a:rPr lang="fr-FR" sz="1800" err="1">
                <a:solidFill>
                  <a:schemeClr val="accent6"/>
                </a:solidFill>
                <a:latin typeface="Times New Roman"/>
                <a:cs typeface="Times New Roman"/>
              </a:rPr>
              <a:t>Presentation</a:t>
            </a:r>
            <a:r>
              <a:rPr lang="fr-FR" sz="180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</a:p>
          <a:p>
            <a:r>
              <a:rPr lang="fr-FR" sz="1800">
                <a:solidFill>
                  <a:schemeClr val="accent6"/>
                </a:solidFill>
                <a:latin typeface="Times New Roman"/>
                <a:cs typeface="Times New Roman"/>
              </a:rPr>
              <a:t>  2-Human </a:t>
            </a:r>
            <a:r>
              <a:rPr lang="fr-FR" sz="1800" err="1">
                <a:solidFill>
                  <a:schemeClr val="accent6"/>
                </a:solidFill>
                <a:latin typeface="Times New Roman"/>
                <a:cs typeface="Times New Roman"/>
              </a:rPr>
              <a:t>Factors</a:t>
            </a:r>
            <a:r>
              <a:rPr lang="fr-FR" sz="1800">
                <a:solidFill>
                  <a:schemeClr val="accent6"/>
                </a:solidFill>
                <a:latin typeface="Times New Roman"/>
                <a:cs typeface="Times New Roman"/>
              </a:rPr>
              <a:t> </a:t>
            </a:r>
            <a:endParaRPr lang="fr-FR" sz="1800">
              <a:solidFill>
                <a:schemeClr val="accent6"/>
              </a:solidFill>
              <a:latin typeface="Arial"/>
              <a:cs typeface="Arial"/>
            </a:endParaRPr>
          </a:p>
          <a:p>
            <a:r>
              <a:rPr lang="fr-FR" sz="1800">
                <a:solidFill>
                  <a:schemeClr val="accent6"/>
                </a:solidFill>
                <a:latin typeface="Times New Roman"/>
                <a:cs typeface="Times New Roman"/>
              </a:rPr>
              <a:t>  3-Economic Impact </a:t>
            </a:r>
          </a:p>
          <a:p>
            <a:endParaRPr lang="fr-FR" sz="157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B094AD-6957-49A4-A3B1-D1F428F2E3B0}"/>
              </a:ext>
            </a:extLst>
          </p:cNvPr>
          <p:cNvSpPr txBox="1"/>
          <p:nvPr/>
        </p:nvSpPr>
        <p:spPr>
          <a:xfrm>
            <a:off x="4690383" y="1445079"/>
            <a:ext cx="3551464" cy="1661993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b="1" u="sng">
                <a:solidFill>
                  <a:schemeClr val="accent6"/>
                </a:solidFill>
                <a:latin typeface="Times New Roman"/>
                <a:cs typeface="Times New Roman"/>
              </a:rPr>
              <a:t>II-L ’histoire et la Transformation de </a:t>
            </a:r>
            <a:r>
              <a:rPr lang="fr-FR" sz="1800" b="1" i="0" u="sng">
                <a:solidFill>
                  <a:schemeClr val="accent6"/>
                </a:solidFill>
                <a:effectLst/>
                <a:latin typeface="Times New Roman"/>
                <a:cs typeface="Times New Roman"/>
              </a:rPr>
              <a:t>« </a:t>
            </a:r>
            <a:r>
              <a:rPr lang="fr-FR" sz="1800" b="1" i="1" u="sng">
                <a:solidFill>
                  <a:schemeClr val="accent6"/>
                </a:solidFill>
                <a:effectLst/>
                <a:latin typeface="Times New Roman"/>
                <a:cs typeface="Times New Roman"/>
              </a:rPr>
              <a:t>Mound City</a:t>
            </a:r>
            <a:r>
              <a:rPr lang="fr-FR" sz="1800" b="1" i="0" u="sng">
                <a:solidFill>
                  <a:schemeClr val="accent6"/>
                </a:solidFill>
                <a:effectLst/>
                <a:latin typeface="Times New Roman"/>
                <a:cs typeface="Times New Roman"/>
              </a:rPr>
              <a:t> » : </a:t>
            </a:r>
            <a:endParaRPr lang="fr-FR" sz="1800" b="1" u="sng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r>
              <a:rPr lang="fr-FR" sz="1800" b="1">
                <a:solidFill>
                  <a:schemeClr val="accent6"/>
                </a:solidFill>
                <a:latin typeface="Times New Roman"/>
                <a:cs typeface="Times New Roman"/>
              </a:rPr>
              <a:t>  </a:t>
            </a:r>
            <a:r>
              <a:rPr lang="fr-FR" sz="1800">
                <a:solidFill>
                  <a:schemeClr val="accent6"/>
                </a:solidFill>
                <a:latin typeface="Times New Roman"/>
                <a:cs typeface="Times New Roman"/>
              </a:rPr>
              <a:t>1-Histoire</a:t>
            </a:r>
          </a:p>
          <a:p>
            <a:r>
              <a:rPr lang="fr-FR" sz="1800">
                <a:solidFill>
                  <a:schemeClr val="accent6"/>
                </a:solidFill>
                <a:latin typeface="Times New Roman"/>
                <a:cs typeface="Times New Roman"/>
              </a:rPr>
              <a:t>  2-Style de Saint-Louis</a:t>
            </a:r>
          </a:p>
          <a:p>
            <a:r>
              <a:rPr lang="fr-FR" sz="1800">
                <a:solidFill>
                  <a:schemeClr val="accent6"/>
                </a:solidFill>
                <a:latin typeface="Times New Roman"/>
                <a:cs typeface="Times New Roman"/>
              </a:rPr>
              <a:t>  3-Urbanisme et Transport</a:t>
            </a:r>
          </a:p>
          <a:p>
            <a:endParaRPr lang="fr-FR" sz="101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1990D8-16BC-4C44-B85C-BB7EE5E67FE6}"/>
              </a:ext>
            </a:extLst>
          </p:cNvPr>
          <p:cNvSpPr txBox="1"/>
          <p:nvPr/>
        </p:nvSpPr>
        <p:spPr>
          <a:xfrm>
            <a:off x="8924925" y="5163681"/>
            <a:ext cx="2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/>
              <a:t>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E01CB11-1E72-4C30-8FF4-FDDC19C24F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3" r="85000"/>
          <a:stretch/>
        </p:blipFill>
        <p:spPr>
          <a:xfrm>
            <a:off x="0" y="1052785"/>
            <a:ext cx="600075" cy="26269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396619-1D70-4AF8-A797-3F57DA928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0" t="32666"/>
          <a:stretch/>
        </p:blipFill>
        <p:spPr>
          <a:xfrm>
            <a:off x="8296275" y="1503998"/>
            <a:ext cx="847725" cy="2495550"/>
          </a:xfrm>
          <a:prstGeom prst="rect">
            <a:avLst/>
          </a:prstGeom>
        </p:spPr>
      </p:pic>
      <p:sp>
        <p:nvSpPr>
          <p:cNvPr id="6" name="ZoneTexte 4">
            <a:extLst>
              <a:ext uri="{FF2B5EF4-FFF2-40B4-BE49-F238E27FC236}">
                <a16:creationId xmlns:a16="http://schemas.microsoft.com/office/drawing/2014/main" id="{0C1990D8-16BC-4C44-B85C-BB7EE5E67FE6}"/>
              </a:ext>
            </a:extLst>
          </p:cNvPr>
          <p:cNvSpPr txBox="1"/>
          <p:nvPr/>
        </p:nvSpPr>
        <p:spPr>
          <a:xfrm>
            <a:off x="11899900" y="6488668"/>
            <a:ext cx="29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1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0C1990D8-16BC-4C44-B85C-BB7EE5E67FE6}"/>
              </a:ext>
            </a:extLst>
          </p:cNvPr>
          <p:cNvSpPr txBox="1"/>
          <p:nvPr/>
        </p:nvSpPr>
        <p:spPr>
          <a:xfrm>
            <a:off x="11899900" y="6488668"/>
            <a:ext cx="29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1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0C1990D8-16BC-4C44-B85C-BB7EE5E67FE6}"/>
              </a:ext>
            </a:extLst>
          </p:cNvPr>
          <p:cNvSpPr txBox="1"/>
          <p:nvPr/>
        </p:nvSpPr>
        <p:spPr>
          <a:xfrm>
            <a:off x="11899900" y="6488668"/>
            <a:ext cx="29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1</a:t>
            </a:r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6ACA27B9-75B6-4010-0091-3098D4220E4A}"/>
              </a:ext>
            </a:extLst>
          </p:cNvPr>
          <p:cNvSpPr txBox="1"/>
          <p:nvPr/>
        </p:nvSpPr>
        <p:spPr>
          <a:xfrm>
            <a:off x="8851900" y="4774168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3B1B07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788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E15C1F-C536-8977-7B9C-4647DECEB1E4}"/>
              </a:ext>
            </a:extLst>
          </p:cNvPr>
          <p:cNvSpPr/>
          <p:nvPr/>
        </p:nvSpPr>
        <p:spPr>
          <a:xfrm>
            <a:off x="162668" y="241858"/>
            <a:ext cx="8694535" cy="9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C81187-D29A-C0C7-230C-8E6776F31580}"/>
              </a:ext>
            </a:extLst>
          </p:cNvPr>
          <p:cNvSpPr>
            <a:spLocks/>
          </p:cNvSpPr>
          <p:nvPr/>
        </p:nvSpPr>
        <p:spPr>
          <a:xfrm>
            <a:off x="417477" y="220524"/>
            <a:ext cx="3889146" cy="5883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I-</a:t>
            </a:r>
            <a:r>
              <a:rPr lang="fr-FR" sz="1400" b="1" u="sng" err="1">
                <a:solidFill>
                  <a:schemeClr val="accent6"/>
                </a:solidFill>
                <a:latin typeface="Times New Roman"/>
              </a:rPr>
              <a:t>Overview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 of the host city for Olympie Games </a:t>
            </a:r>
            <a:r>
              <a:rPr lang="fr-FR" sz="1400" b="1" i="0" u="sng" baseline="0">
                <a:solidFill>
                  <a:schemeClr val="accent6"/>
                </a:solidFill>
                <a:latin typeface="Times New Roman"/>
              </a:rPr>
              <a:t>:</a:t>
            </a:r>
            <a:endParaRPr lang="en-US" sz="1400" b="0" i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endParaRPr lang="fr-FR" sz="1200" b="1" u="sng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D2DEC8-09CB-DD11-5C0F-59AD73612D0D}"/>
              </a:ext>
            </a:extLst>
          </p:cNvPr>
          <p:cNvSpPr>
            <a:spLocks/>
          </p:cNvSpPr>
          <p:nvPr/>
        </p:nvSpPr>
        <p:spPr>
          <a:xfrm>
            <a:off x="4550843" y="217223"/>
            <a:ext cx="4317770" cy="6359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II-L ’histoire et la Transformation de « </a:t>
            </a:r>
            <a:r>
              <a:rPr lang="fr-FR" sz="1400" b="1" i="1" u="sng">
                <a:solidFill>
                  <a:schemeClr val="accent6"/>
                </a:solidFill>
                <a:latin typeface="Times New Roman"/>
              </a:rPr>
              <a:t>Mound City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 » </a:t>
            </a:r>
            <a:r>
              <a:rPr lang="fr-FR" sz="1400" b="1" i="0" u="sng" baseline="0">
                <a:solidFill>
                  <a:schemeClr val="accent6"/>
                </a:solidFill>
                <a:latin typeface="Times New Roman"/>
              </a:rPr>
              <a:t>: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 </a:t>
            </a:r>
            <a:endParaRPr lang="en-US" sz="1400" b="0" i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endParaRPr lang="fr-FR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2" descr="Voir sur la carte topographique des États-Unis">
            <a:extLst>
              <a:ext uri="{FF2B5EF4-FFF2-40B4-BE49-F238E27FC236}">
                <a16:creationId xmlns:a16="http://schemas.microsoft.com/office/drawing/2014/main" id="{15C65BA4-B632-769C-CFC2-214F8357D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0" y="1342647"/>
            <a:ext cx="2743200" cy="145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rganigramme : Connecteur 10">
            <a:extLst>
              <a:ext uri="{FF2B5EF4-FFF2-40B4-BE49-F238E27FC236}">
                <a16:creationId xmlns:a16="http://schemas.microsoft.com/office/drawing/2014/main" id="{0715F17C-4179-E6C0-D591-2EC538147787}"/>
              </a:ext>
            </a:extLst>
          </p:cNvPr>
          <p:cNvSpPr>
            <a:spLocks/>
          </p:cNvSpPr>
          <p:nvPr/>
        </p:nvSpPr>
        <p:spPr>
          <a:xfrm flipH="1" flipV="1">
            <a:off x="1981991" y="2018898"/>
            <a:ext cx="61249" cy="49712"/>
          </a:xfrm>
          <a:prstGeom prst="flowChartConnector">
            <a:avLst/>
          </a:prstGeom>
          <a:solidFill>
            <a:srgbClr val="C00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9A41D9C1-0CFE-AA01-4C66-29BB35CCB423}"/>
              </a:ext>
            </a:extLst>
          </p:cNvPr>
          <p:cNvSpPr txBox="1">
            <a:spLocks/>
          </p:cNvSpPr>
          <p:nvPr/>
        </p:nvSpPr>
        <p:spPr>
          <a:xfrm>
            <a:off x="538584" y="2758953"/>
            <a:ext cx="411442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u="sng" err="1">
                <a:latin typeface="Arial"/>
                <a:cs typeface="Arial"/>
              </a:rPr>
              <a:t>Map</a:t>
            </a:r>
            <a:r>
              <a:rPr lang="fr-FR" sz="1100" u="sng">
                <a:latin typeface="Arial"/>
                <a:cs typeface="Arial"/>
              </a:rPr>
              <a:t> of USA and the state of Missouri</a:t>
            </a:r>
          </a:p>
        </p:txBody>
      </p:sp>
      <p:sp>
        <p:nvSpPr>
          <p:cNvPr id="18" name="ZoneTexte 18">
            <a:extLst>
              <a:ext uri="{FF2B5EF4-FFF2-40B4-BE49-F238E27FC236}">
                <a16:creationId xmlns:a16="http://schemas.microsoft.com/office/drawing/2014/main" id="{ABF11034-5784-4BB5-A4F4-D33CFEA7BB8E}"/>
              </a:ext>
            </a:extLst>
          </p:cNvPr>
          <p:cNvSpPr txBox="1">
            <a:spLocks/>
          </p:cNvSpPr>
          <p:nvPr/>
        </p:nvSpPr>
        <p:spPr>
          <a:xfrm>
            <a:off x="4279085" y="2800034"/>
            <a:ext cx="200877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300" dirty="0">
                <a:solidFill>
                  <a:srgbClr val="FFFFFF"/>
                </a:solidFill>
                <a:ea typeface="+mn-lt"/>
                <a:cs typeface="+mn-lt"/>
              </a:rPr>
              <a:t>•</a:t>
            </a:r>
            <a:r>
              <a:rPr lang="fr-FR" sz="1300" dirty="0">
                <a:solidFill>
                  <a:srgbClr val="FFFFFF"/>
                </a:solidFill>
                <a:latin typeface="Arial"/>
                <a:cs typeface="Arial"/>
              </a:rPr>
              <a:t> Hot</a:t>
            </a:r>
            <a:r>
              <a:rPr lang="fr-FR" sz="1300" b="0" i="0" u="none" strike="noStrike" dirty="0">
                <a:solidFill>
                  <a:srgbClr val="FFFFFF"/>
                </a:solidFill>
                <a:effectLst/>
                <a:latin typeface="Arial"/>
                <a:cs typeface="Arial"/>
              </a:rPr>
              <a:t> </a:t>
            </a:r>
            <a:r>
              <a:rPr lang="fr-FR" sz="1300" b="0" i="0" u="none" strike="noStrike" dirty="0" err="1">
                <a:solidFill>
                  <a:srgbClr val="FFFFFF"/>
                </a:solidFill>
                <a:effectLst/>
                <a:latin typeface="Arial"/>
                <a:cs typeface="Arial"/>
              </a:rPr>
              <a:t>climate</a:t>
            </a:r>
            <a:r>
              <a:rPr lang="fr-FR" sz="1300" b="0" i="0" dirty="0">
                <a:solidFill>
                  <a:srgbClr val="FFFFFF"/>
                </a:solidFill>
                <a:effectLst/>
                <a:latin typeface="Arial"/>
                <a:cs typeface="Arial"/>
              </a:rPr>
              <a:t> </a:t>
            </a:r>
            <a:endParaRPr lang="fr-FR" sz="1300" dirty="0">
              <a:cs typeface="Arial"/>
            </a:endParaRPr>
          </a:p>
          <a:p>
            <a:r>
              <a:rPr lang="fr-FR" sz="1300" dirty="0">
                <a:solidFill>
                  <a:srgbClr val="FFFFFF"/>
                </a:solidFill>
                <a:ea typeface="+mn-lt"/>
                <a:cs typeface="+mn-lt"/>
              </a:rPr>
              <a:t>•  </a:t>
            </a:r>
            <a:r>
              <a:rPr lang="fr-FR" sz="1300" b="0" i="0" dirty="0" err="1">
                <a:solidFill>
                  <a:srgbClr val="FFFFFF"/>
                </a:solidFill>
                <a:effectLst/>
                <a:latin typeface="Arial"/>
                <a:cs typeface="Arial"/>
              </a:rPr>
              <a:t>Average</a:t>
            </a:r>
            <a:r>
              <a:rPr lang="fr-FR" sz="1300" b="0" i="0" dirty="0">
                <a:solidFill>
                  <a:srgbClr val="FFFFFF"/>
                </a:solidFill>
                <a:effectLst/>
                <a:latin typeface="Arial"/>
                <a:cs typeface="Arial"/>
              </a:rPr>
              <a:t>:</a:t>
            </a:r>
            <a:r>
              <a:rPr lang="fr-FR" sz="1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z="1300" b="0" i="0" dirty="0">
                <a:solidFill>
                  <a:srgbClr val="FFFFFF"/>
                </a:solidFill>
                <a:effectLst/>
                <a:latin typeface="Arial"/>
                <a:cs typeface="Arial"/>
              </a:rPr>
              <a:t>66.2°F</a:t>
            </a:r>
            <a:r>
              <a:rPr lang="fr-FR" sz="1300" dirty="0">
                <a:solidFill>
                  <a:srgbClr val="FFFFFF"/>
                </a:solidFill>
                <a:latin typeface="Arial"/>
                <a:cs typeface="Arial"/>
              </a:rPr>
              <a:t>(19°C)</a:t>
            </a:r>
            <a:endParaRPr lang="fr-FR" sz="1300" dirty="0">
              <a:cs typeface="Arial"/>
            </a:endParaRPr>
          </a:p>
          <a:p>
            <a:r>
              <a:rPr lang="fr-FR" sz="1300" dirty="0">
                <a:solidFill>
                  <a:srgbClr val="FFFFFF"/>
                </a:solidFill>
                <a:ea typeface="+mn-lt"/>
                <a:cs typeface="+mn-lt"/>
              </a:rPr>
              <a:t>• </a:t>
            </a:r>
            <a:r>
              <a:rPr lang="fr-FR" sz="130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lang="fr-FR" sz="1300" b="0" i="0" u="none" strike="noStrike" dirty="0">
                <a:solidFill>
                  <a:srgbClr val="FFFFFF"/>
                </a:solidFill>
                <a:effectLst/>
                <a:latin typeface="Arial"/>
                <a:cs typeface="Arial"/>
              </a:rPr>
              <a:t>eavy </a:t>
            </a:r>
            <a:r>
              <a:rPr lang="fr-FR" sz="1300" b="0" i="0" u="none" strike="noStrike" dirty="0" err="1">
                <a:solidFill>
                  <a:srgbClr val="FFFFFF"/>
                </a:solidFill>
                <a:effectLst/>
                <a:latin typeface="Arial"/>
                <a:cs typeface="Arial"/>
              </a:rPr>
              <a:t>rainfall</a:t>
            </a:r>
            <a:endParaRPr lang="fr-FR" sz="1300" b="0" i="0" u="none" strike="noStrike" dirty="0">
              <a:solidFill>
                <a:srgbClr val="FFFFFF"/>
              </a:solidFill>
              <a:effectLst/>
              <a:latin typeface="Arial"/>
              <a:cs typeface="Arial"/>
            </a:endParaRPr>
          </a:p>
          <a:p>
            <a:r>
              <a:rPr lang="fr-FR" sz="1300" dirty="0">
                <a:solidFill>
                  <a:srgbClr val="FFFFFF"/>
                </a:solidFill>
                <a:ea typeface="+mn-lt"/>
                <a:cs typeface="+mn-lt"/>
              </a:rPr>
              <a:t>• </a:t>
            </a:r>
            <a:r>
              <a:rPr lang="fr-FR" sz="1300" b="0" i="0" dirty="0">
                <a:solidFill>
                  <a:srgbClr val="FFFFFF"/>
                </a:solidFill>
                <a:effectLst/>
                <a:latin typeface="Arial"/>
                <a:cs typeface="Arial"/>
              </a:rPr>
              <a:t>1864mm</a:t>
            </a:r>
            <a:endParaRPr lang="fr-FR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C3362F53-EEAD-E98C-DFE3-83526815D6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42" t="10822" r="2335" b="4548"/>
          <a:stretch/>
        </p:blipFill>
        <p:spPr>
          <a:xfrm>
            <a:off x="162668" y="3103964"/>
            <a:ext cx="3323947" cy="1608162"/>
          </a:xfrm>
          <a:prstGeom prst="rect">
            <a:avLst/>
          </a:prstGeom>
        </p:spPr>
      </p:pic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B07AEBE6-8F4F-A4F9-4D0D-A0C8E5646D93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1154934" y="4240876"/>
            <a:ext cx="1324106" cy="2683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44">
            <a:extLst>
              <a:ext uri="{FF2B5EF4-FFF2-40B4-BE49-F238E27FC236}">
                <a16:creationId xmlns:a16="http://schemas.microsoft.com/office/drawing/2014/main" id="{22AA90EC-79BF-0885-82A0-C4C081E29AED}"/>
              </a:ext>
            </a:extLst>
          </p:cNvPr>
          <p:cNvSpPr txBox="1"/>
          <p:nvPr/>
        </p:nvSpPr>
        <p:spPr>
          <a:xfrm>
            <a:off x="1497005" y="4021485"/>
            <a:ext cx="1265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00">
                <a:solidFill>
                  <a:srgbClr val="3B1B07"/>
                </a:solidFill>
              </a:rPr>
              <a:t>4357 miles</a:t>
            </a:r>
          </a:p>
        </p:txBody>
      </p:sp>
      <p:sp>
        <p:nvSpPr>
          <p:cNvPr id="25" name="ZoneTexte 45">
            <a:extLst>
              <a:ext uri="{FF2B5EF4-FFF2-40B4-BE49-F238E27FC236}">
                <a16:creationId xmlns:a16="http://schemas.microsoft.com/office/drawing/2014/main" id="{278CEE58-0509-096B-BF14-F055B6F1EFD5}"/>
              </a:ext>
            </a:extLst>
          </p:cNvPr>
          <p:cNvSpPr txBox="1"/>
          <p:nvPr/>
        </p:nvSpPr>
        <p:spPr>
          <a:xfrm>
            <a:off x="685517" y="4724069"/>
            <a:ext cx="357020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u="sng">
                <a:latin typeface="Arial"/>
                <a:cs typeface="Arial"/>
              </a:rPr>
              <a:t>Distance </a:t>
            </a:r>
            <a:r>
              <a:rPr lang="fr-FR" sz="1100" u="sng" err="1">
                <a:latin typeface="Arial"/>
                <a:cs typeface="Arial"/>
              </a:rPr>
              <a:t>from</a:t>
            </a:r>
            <a:r>
              <a:rPr lang="fr-FR" sz="1100" u="sng">
                <a:latin typeface="Arial"/>
                <a:cs typeface="Arial"/>
              </a:rPr>
              <a:t> Niort to Saint-Louis</a:t>
            </a:r>
          </a:p>
        </p:txBody>
      </p:sp>
      <p:sp>
        <p:nvSpPr>
          <p:cNvPr id="34" name="ZoneTexte 6">
            <a:extLst>
              <a:ext uri="{FF2B5EF4-FFF2-40B4-BE49-F238E27FC236}">
                <a16:creationId xmlns:a16="http://schemas.microsoft.com/office/drawing/2014/main" id="{3FF3EA86-1FA3-7305-DDDF-0CE40F742BAD}"/>
              </a:ext>
            </a:extLst>
          </p:cNvPr>
          <p:cNvSpPr txBox="1">
            <a:spLocks/>
          </p:cNvSpPr>
          <p:nvPr/>
        </p:nvSpPr>
        <p:spPr>
          <a:xfrm>
            <a:off x="1239535" y="1741044"/>
            <a:ext cx="8901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u="sng">
                <a:solidFill>
                  <a:srgbClr val="3B1B07"/>
                </a:solidFill>
              </a:rPr>
              <a:t>Saint-Louis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0717D2-E260-8A27-54A2-4E605D6127E9}"/>
              </a:ext>
            </a:extLst>
          </p:cNvPr>
          <p:cNvSpPr txBox="1"/>
          <p:nvPr/>
        </p:nvSpPr>
        <p:spPr>
          <a:xfrm>
            <a:off x="4149253" y="245675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u="sng" dirty="0" err="1">
                <a:solidFill>
                  <a:srgbClr val="FFFFFF"/>
                </a:solidFill>
              </a:rPr>
              <a:t>Climate</a:t>
            </a:r>
            <a:r>
              <a:rPr lang="fr-FR" sz="1600" u="sng" dirty="0">
                <a:solidFill>
                  <a:srgbClr val="FFFFFF"/>
                </a:solidFill>
              </a:rPr>
              <a:t> data : </a:t>
            </a:r>
          </a:p>
        </p:txBody>
      </p:sp>
      <p:sp>
        <p:nvSpPr>
          <p:cNvPr id="39" name="Organigramme : Connecteur 38">
            <a:extLst>
              <a:ext uri="{FF2B5EF4-FFF2-40B4-BE49-F238E27FC236}">
                <a16:creationId xmlns:a16="http://schemas.microsoft.com/office/drawing/2014/main" id="{862AB40A-34FE-FB04-4484-7F82F1667468}"/>
              </a:ext>
            </a:extLst>
          </p:cNvPr>
          <p:cNvSpPr>
            <a:spLocks/>
          </p:cNvSpPr>
          <p:nvPr/>
        </p:nvSpPr>
        <p:spPr>
          <a:xfrm>
            <a:off x="2470618" y="4214045"/>
            <a:ext cx="42680" cy="53661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Organigramme : Connecteur 39">
            <a:extLst>
              <a:ext uri="{FF2B5EF4-FFF2-40B4-BE49-F238E27FC236}">
                <a16:creationId xmlns:a16="http://schemas.microsoft.com/office/drawing/2014/main" id="{0868A64B-164A-426C-EBC8-69F12F5D2AB9}"/>
              </a:ext>
            </a:extLst>
          </p:cNvPr>
          <p:cNvSpPr>
            <a:spLocks/>
          </p:cNvSpPr>
          <p:nvPr/>
        </p:nvSpPr>
        <p:spPr>
          <a:xfrm>
            <a:off x="1112254" y="4240876"/>
            <a:ext cx="42680" cy="53661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B5D09A-3C97-D5F0-26C4-4F3F2C887FFD}"/>
              </a:ext>
            </a:extLst>
          </p:cNvPr>
          <p:cNvSpPr txBox="1"/>
          <p:nvPr/>
        </p:nvSpPr>
        <p:spPr>
          <a:xfrm>
            <a:off x="465365" y="54020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b="1" u="sng">
                <a:solidFill>
                  <a:schemeClr val="accent6"/>
                </a:solidFill>
                <a:latin typeface="Times New Roman"/>
                <a:cs typeface="Segoe UI"/>
              </a:rPr>
              <a:t>1-Geographic </a:t>
            </a:r>
            <a:r>
              <a:rPr lang="fr-FR" sz="1200" b="1" u="sng" err="1">
                <a:solidFill>
                  <a:schemeClr val="accent6"/>
                </a:solidFill>
                <a:latin typeface="Times New Roman"/>
                <a:cs typeface="Segoe UI"/>
              </a:rPr>
              <a:t>Presentation</a:t>
            </a:r>
            <a:r>
              <a:rPr lang="fr-FR" sz="1200" b="1" u="sng">
                <a:solidFill>
                  <a:schemeClr val="accent6"/>
                </a:solidFill>
                <a:latin typeface="Times New Roman"/>
                <a:cs typeface="Segoe UI"/>
              </a:rPr>
              <a:t> 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2-Human </a:t>
            </a:r>
            <a:r>
              <a:rPr lang="fr-FR" sz="1200" err="1">
                <a:solidFill>
                  <a:schemeClr val="accent6"/>
                </a:solidFill>
                <a:latin typeface="Times New Roman"/>
                <a:cs typeface="Segoe UI"/>
              </a:rPr>
              <a:t>Factors</a:t>
            </a:r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 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3-Economic Impact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3C4EB9-FA26-EE21-36DE-523892CA2296}"/>
              </a:ext>
            </a:extLst>
          </p:cNvPr>
          <p:cNvSpPr txBox="1"/>
          <p:nvPr/>
        </p:nvSpPr>
        <p:spPr>
          <a:xfrm>
            <a:off x="4703988" y="5606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1-Histoire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2-Style de Saint-Louis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3-Urbanisme et Transport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D631A-E794-F189-0437-EB78C7E4619A}"/>
              </a:ext>
            </a:extLst>
          </p:cNvPr>
          <p:cNvSpPr/>
          <p:nvPr/>
        </p:nvSpPr>
        <p:spPr>
          <a:xfrm>
            <a:off x="3845922" y="2498349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1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76DE9B-5841-C1F8-B279-E2D0E7D61719}"/>
              </a:ext>
            </a:extLst>
          </p:cNvPr>
          <p:cNvSpPr txBox="1">
            <a:spLocks/>
          </p:cNvSpPr>
          <p:nvPr/>
        </p:nvSpPr>
        <p:spPr>
          <a:xfrm>
            <a:off x="6728369" y="2800032"/>
            <a:ext cx="2423796" cy="1431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300" dirty="0">
                <a:solidFill>
                  <a:srgbClr val="FFFFFF"/>
                </a:solidFill>
                <a:ea typeface="+mn-lt"/>
                <a:cs typeface="+mn-lt"/>
              </a:rPr>
              <a:t>• United States </a:t>
            </a:r>
          </a:p>
          <a:p>
            <a:r>
              <a:rPr lang="fr-FR" sz="1300" dirty="0">
                <a:solidFill>
                  <a:srgbClr val="FFFFFF"/>
                </a:solidFill>
                <a:ea typeface="+mn-lt"/>
                <a:cs typeface="+mn-lt"/>
              </a:rPr>
              <a:t>• Missouri </a:t>
            </a:r>
          </a:p>
          <a:p>
            <a:r>
              <a:rPr lang="fr-FR" sz="1300" dirty="0">
                <a:solidFill>
                  <a:srgbClr val="FFFFFF"/>
                </a:solidFill>
                <a:ea typeface="+mn-lt"/>
                <a:cs typeface="+mn-lt"/>
              </a:rPr>
              <a:t>• </a:t>
            </a:r>
            <a:r>
              <a:rPr lang="fr-FR" sz="1300" dirty="0" err="1">
                <a:solidFill>
                  <a:srgbClr val="FFFFFF"/>
                </a:solidFill>
                <a:ea typeface="+mn-lt"/>
                <a:cs typeface="+mn-lt"/>
              </a:rPr>
              <a:t>west</a:t>
            </a:r>
            <a:r>
              <a:rPr lang="fr-FR" sz="1300" dirty="0">
                <a:solidFill>
                  <a:srgbClr val="FFFFFF"/>
                </a:solidFill>
                <a:ea typeface="+mn-lt"/>
                <a:cs typeface="+mn-lt"/>
              </a:rPr>
              <a:t> of the Mississippi River</a:t>
            </a:r>
            <a:endParaRPr lang="fr-FR" sz="1300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8820D12-FD72-F8BD-56A8-9324683E3666}"/>
              </a:ext>
            </a:extLst>
          </p:cNvPr>
          <p:cNvSpPr txBox="1"/>
          <p:nvPr/>
        </p:nvSpPr>
        <p:spPr>
          <a:xfrm>
            <a:off x="6598539" y="2477169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u="sng" dirty="0">
                <a:solidFill>
                  <a:srgbClr val="FFFFFF"/>
                </a:solidFill>
              </a:rPr>
              <a:t>Localisation :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51ED44-63FD-0383-54F3-184984C51F3E}"/>
              </a:ext>
            </a:extLst>
          </p:cNvPr>
          <p:cNvSpPr/>
          <p:nvPr/>
        </p:nvSpPr>
        <p:spPr>
          <a:xfrm>
            <a:off x="6295207" y="2498347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2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0C1990D8-16BC-4C44-B85C-BB7EE5E67FE6}"/>
              </a:ext>
            </a:extLst>
          </p:cNvPr>
          <p:cNvSpPr txBox="1"/>
          <p:nvPr/>
        </p:nvSpPr>
        <p:spPr>
          <a:xfrm>
            <a:off x="11899900" y="6488668"/>
            <a:ext cx="29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1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276E0FA1-704E-A21A-6475-9BCBDFEF2B06}"/>
              </a:ext>
            </a:extLst>
          </p:cNvPr>
          <p:cNvSpPr txBox="1"/>
          <p:nvPr/>
        </p:nvSpPr>
        <p:spPr>
          <a:xfrm>
            <a:off x="8851900" y="4774168"/>
            <a:ext cx="292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FFFFFF"/>
                </a:solidFill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929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8">
            <a:extLst>
              <a:ext uri="{FF2B5EF4-FFF2-40B4-BE49-F238E27FC236}">
                <a16:creationId xmlns:a16="http://schemas.microsoft.com/office/drawing/2014/main" id="{ABF11034-5784-4BB5-A4F4-D33CFEA7BB8E}"/>
              </a:ext>
            </a:extLst>
          </p:cNvPr>
          <p:cNvSpPr txBox="1">
            <a:spLocks/>
          </p:cNvSpPr>
          <p:nvPr/>
        </p:nvSpPr>
        <p:spPr>
          <a:xfrm>
            <a:off x="4204849" y="1903315"/>
            <a:ext cx="2097224" cy="10926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300">
                <a:solidFill>
                  <a:srgbClr val="FFFFFF"/>
                </a:solidFill>
                <a:ea typeface="+mn-lt"/>
                <a:cs typeface="+mn-lt"/>
              </a:rPr>
              <a:t>•</a:t>
            </a:r>
            <a:r>
              <a:rPr lang="fr-FR" sz="13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fr-FR" sz="1300">
                <a:latin typeface="Arial"/>
                <a:ea typeface="+mn-lt"/>
                <a:cs typeface="Calibri"/>
              </a:rPr>
              <a:t>2020: 301 578</a:t>
            </a:r>
            <a:r>
              <a:rPr lang="fr-FR" sz="1300">
                <a:solidFill>
                  <a:srgbClr val="111111"/>
                </a:solidFill>
                <a:latin typeface="Arial"/>
                <a:ea typeface="+mn-lt"/>
                <a:cs typeface="Calibri"/>
              </a:rPr>
              <a:t> </a:t>
            </a:r>
            <a:r>
              <a:rPr lang="fr-FR" sz="1300" err="1">
                <a:solidFill>
                  <a:srgbClr val="FFFFFF"/>
                </a:solidFill>
                <a:ea typeface="+mn-lt"/>
                <a:cs typeface="+mn-lt"/>
              </a:rPr>
              <a:t>residents</a:t>
            </a:r>
            <a:endParaRPr lang="fr-FR" sz="1300">
              <a:cs typeface="Arial"/>
            </a:endParaRPr>
          </a:p>
          <a:p>
            <a:r>
              <a:rPr lang="fr-FR" sz="1300">
                <a:cs typeface="Arial"/>
              </a:rPr>
              <a:t>• </a:t>
            </a:r>
            <a:r>
              <a:rPr lang="fr-FR" sz="1300">
                <a:latin typeface="Arial"/>
                <a:cs typeface="Arial"/>
              </a:rPr>
              <a:t>1904</a:t>
            </a:r>
            <a:r>
              <a:rPr lang="fr-FR" sz="1300">
                <a:latin typeface="Arial"/>
                <a:cs typeface="Calibri"/>
              </a:rPr>
              <a:t>: 575 000 </a:t>
            </a:r>
            <a:r>
              <a:rPr lang="fr-FR" sz="1300" err="1">
                <a:cs typeface="Arial"/>
              </a:rPr>
              <a:t>residents</a:t>
            </a:r>
            <a:endParaRPr lang="fr-FR" sz="1300" err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300" b="0" i="0" u="none" strike="noStrike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3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3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0717D2-E260-8A27-54A2-4E605D6127E9}"/>
              </a:ext>
            </a:extLst>
          </p:cNvPr>
          <p:cNvSpPr txBox="1"/>
          <p:nvPr/>
        </p:nvSpPr>
        <p:spPr>
          <a:xfrm>
            <a:off x="4075017" y="1362736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u="sng" err="1">
                <a:solidFill>
                  <a:schemeClr val="tx1">
                    <a:lumMod val="95000"/>
                  </a:schemeClr>
                </a:solidFill>
                <a:cs typeface="Calibri"/>
              </a:rPr>
              <a:t>Demographic</a:t>
            </a:r>
            <a:r>
              <a:rPr lang="fr-FR" sz="1600" u="sng">
                <a:solidFill>
                  <a:srgbClr val="FFFFFF"/>
                </a:solidFill>
              </a:rPr>
              <a:t> data </a:t>
            </a:r>
            <a:endParaRPr lang="fr-FR" u="sng"/>
          </a:p>
          <a:p>
            <a:r>
              <a:rPr lang="fr-FR" sz="1600" u="sng">
                <a:solidFill>
                  <a:srgbClr val="FFFFFF"/>
                </a:solidFill>
              </a:rPr>
              <a:t>(Saint-Louis): </a:t>
            </a:r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D631A-E794-F189-0437-EB78C7E4619A}"/>
              </a:ext>
            </a:extLst>
          </p:cNvPr>
          <p:cNvSpPr/>
          <p:nvPr/>
        </p:nvSpPr>
        <p:spPr>
          <a:xfrm>
            <a:off x="3771686" y="1404326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1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76DE9B-5841-C1F8-B279-E2D0E7D61719}"/>
              </a:ext>
            </a:extLst>
          </p:cNvPr>
          <p:cNvSpPr txBox="1">
            <a:spLocks/>
          </p:cNvSpPr>
          <p:nvPr/>
        </p:nvSpPr>
        <p:spPr>
          <a:xfrm>
            <a:off x="6667740" y="1903312"/>
            <a:ext cx="2423796" cy="10926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300">
                <a:solidFill>
                  <a:srgbClr val="FFFFFF"/>
                </a:solidFill>
                <a:ea typeface="+mn-lt"/>
                <a:cs typeface="+mn-lt"/>
              </a:rPr>
              <a:t>• </a:t>
            </a:r>
            <a:r>
              <a:rPr lang="fr-FR" sz="1300">
                <a:latin typeface="Arial"/>
                <a:ea typeface="+mn-lt"/>
                <a:cs typeface="Calibri"/>
              </a:rPr>
              <a:t>2020: 59,984 </a:t>
            </a:r>
            <a:r>
              <a:rPr lang="fr-FR" sz="1300" err="1">
                <a:ea typeface="+mn-lt"/>
                <a:cs typeface="+mn-lt"/>
              </a:rPr>
              <a:t>residents</a:t>
            </a:r>
            <a:endParaRPr lang="fr-FR" sz="1300">
              <a:ea typeface="+mn-lt"/>
              <a:cs typeface="+mn-lt"/>
            </a:endParaRPr>
          </a:p>
          <a:p>
            <a:r>
              <a:rPr lang="fr-FR" sz="1300">
                <a:ea typeface="+mn-lt"/>
                <a:cs typeface="+mn-lt"/>
              </a:rPr>
              <a:t>• 1904</a:t>
            </a:r>
            <a:r>
              <a:rPr lang="fr-FR" sz="1300">
                <a:latin typeface="Arial"/>
                <a:ea typeface="+mn-lt"/>
                <a:cs typeface="Calibri"/>
              </a:rPr>
              <a:t>: 25 000 </a:t>
            </a:r>
            <a:r>
              <a:rPr lang="fr-FR" sz="1300" err="1">
                <a:solidFill>
                  <a:srgbClr val="FFFFFF"/>
                </a:solidFill>
                <a:ea typeface="+mn-lt"/>
                <a:cs typeface="+mn-lt"/>
              </a:rPr>
              <a:t>residents</a:t>
            </a:r>
            <a:endParaRPr lang="fr-FR" sz="1300" err="1"/>
          </a:p>
          <a:p>
            <a:endParaRPr lang="fr-FR" sz="1300" b="0" i="0" u="none" strike="noStrike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3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3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8820D12-FD72-F8BD-56A8-9324683E3666}"/>
              </a:ext>
            </a:extLst>
          </p:cNvPr>
          <p:cNvSpPr txBox="1"/>
          <p:nvPr/>
        </p:nvSpPr>
        <p:spPr>
          <a:xfrm>
            <a:off x="6524303" y="1362735"/>
            <a:ext cx="2743200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800" u="sng" err="1">
                <a:solidFill>
                  <a:schemeClr val="tx1">
                    <a:lumMod val="95000"/>
                  </a:schemeClr>
                </a:solidFill>
                <a:cs typeface="Calibri"/>
              </a:rPr>
              <a:t>Demographic</a:t>
            </a:r>
            <a:r>
              <a:rPr lang="fr-FR" sz="1600" u="sng">
                <a:solidFill>
                  <a:srgbClr val="FFFFFF"/>
                </a:solidFill>
              </a:rPr>
              <a:t> data </a:t>
            </a:r>
            <a:endParaRPr lang="fr-FR" sz="1600">
              <a:solidFill>
                <a:srgbClr val="FFFFFF"/>
              </a:solidFill>
            </a:endParaRPr>
          </a:p>
          <a:p>
            <a:r>
              <a:rPr lang="fr-FR" sz="1600" u="sng">
                <a:solidFill>
                  <a:srgbClr val="FFFFFF"/>
                </a:solidFill>
              </a:rPr>
              <a:t>(Niort): </a:t>
            </a:r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51ED44-63FD-0383-54F3-184984C51F3E}"/>
              </a:ext>
            </a:extLst>
          </p:cNvPr>
          <p:cNvSpPr/>
          <p:nvPr/>
        </p:nvSpPr>
        <p:spPr>
          <a:xfrm>
            <a:off x="6220971" y="1404324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2</a:t>
            </a:r>
          </a:p>
        </p:txBody>
      </p:sp>
      <p:pic>
        <p:nvPicPr>
          <p:cNvPr id="8" name="Image 7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2F3125C5-3E12-9429-8BC7-CE0857E4C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82" y="1289390"/>
            <a:ext cx="3505134" cy="174168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A9DE838-9C04-5A2F-3439-9603573A85F8}"/>
              </a:ext>
            </a:extLst>
          </p:cNvPr>
          <p:cNvSpPr txBox="1"/>
          <p:nvPr/>
        </p:nvSpPr>
        <p:spPr>
          <a:xfrm>
            <a:off x="196097" y="3019190"/>
            <a:ext cx="538298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 u="sng">
                <a:solidFill>
                  <a:schemeClr val="tx1"/>
                </a:solidFill>
              </a:rPr>
              <a:t>Graph and table on the </a:t>
            </a:r>
            <a:r>
              <a:rPr lang="fr-FR" sz="1100" u="sng" err="1">
                <a:solidFill>
                  <a:schemeClr val="tx1"/>
                </a:solidFill>
              </a:rPr>
              <a:t>number</a:t>
            </a:r>
            <a:r>
              <a:rPr lang="fr-FR" sz="1100" u="sng">
                <a:solidFill>
                  <a:schemeClr val="tx1"/>
                </a:solidFill>
              </a:rPr>
              <a:t> of </a:t>
            </a:r>
            <a:r>
              <a:rPr lang="fr-FR" sz="1100" u="sng" err="1">
                <a:solidFill>
                  <a:schemeClr val="tx1"/>
                </a:solidFill>
              </a:rPr>
              <a:t>inhabitants</a:t>
            </a:r>
            <a:r>
              <a:rPr lang="fr-FR" sz="1100" u="sng">
                <a:solidFill>
                  <a:schemeClr val="tx1"/>
                </a:solidFill>
              </a:rPr>
              <a:t>(Excel).</a:t>
            </a:r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5D9936-EE1B-9D49-06A0-07A061585967}"/>
              </a:ext>
            </a:extLst>
          </p:cNvPr>
          <p:cNvSpPr/>
          <p:nvPr/>
        </p:nvSpPr>
        <p:spPr>
          <a:xfrm>
            <a:off x="162668" y="218998"/>
            <a:ext cx="8694535" cy="9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38455-7A1E-F2E7-B9CB-CDE44DCB4F6F}"/>
              </a:ext>
            </a:extLst>
          </p:cNvPr>
          <p:cNvSpPr>
            <a:spLocks/>
          </p:cNvSpPr>
          <p:nvPr/>
        </p:nvSpPr>
        <p:spPr>
          <a:xfrm>
            <a:off x="417477" y="220524"/>
            <a:ext cx="3889146" cy="5883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I-</a:t>
            </a:r>
            <a:r>
              <a:rPr lang="fr-FR" sz="1400" b="1" u="sng" err="1">
                <a:solidFill>
                  <a:schemeClr val="accent6"/>
                </a:solidFill>
                <a:latin typeface="Times New Roman"/>
              </a:rPr>
              <a:t>Overview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 of the host city for Olympie Games </a:t>
            </a:r>
            <a:r>
              <a:rPr lang="fr-FR" sz="1400" b="1" i="0" u="sng" baseline="0">
                <a:solidFill>
                  <a:schemeClr val="accent6"/>
                </a:solidFill>
                <a:latin typeface="Times New Roman"/>
              </a:rPr>
              <a:t>:</a:t>
            </a:r>
            <a:endParaRPr lang="en-US" sz="1400" b="0" i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endParaRPr lang="fr-FR" sz="1200" b="1" u="sng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13BBF8-3E37-9B07-98FB-9FD8EE88060A}"/>
              </a:ext>
            </a:extLst>
          </p:cNvPr>
          <p:cNvSpPr>
            <a:spLocks/>
          </p:cNvSpPr>
          <p:nvPr/>
        </p:nvSpPr>
        <p:spPr>
          <a:xfrm>
            <a:off x="4550843" y="217223"/>
            <a:ext cx="4317770" cy="6359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II-L ’histoire et la Transformation de « </a:t>
            </a:r>
            <a:r>
              <a:rPr lang="fr-FR" sz="1400" b="1" i="1" u="sng">
                <a:solidFill>
                  <a:schemeClr val="accent6"/>
                </a:solidFill>
                <a:latin typeface="Times New Roman"/>
              </a:rPr>
              <a:t>Mound City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 » </a:t>
            </a:r>
            <a:r>
              <a:rPr lang="fr-FR" sz="1400" b="1" i="0" u="sng" baseline="0">
                <a:solidFill>
                  <a:schemeClr val="accent6"/>
                </a:solidFill>
                <a:latin typeface="Times New Roman"/>
              </a:rPr>
              <a:t>: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 </a:t>
            </a:r>
            <a:endParaRPr lang="en-US" sz="1400" b="0" i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endParaRPr lang="fr-FR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EFEB70F-9C84-FADF-90D7-0EEDBED80C51}"/>
              </a:ext>
            </a:extLst>
          </p:cNvPr>
          <p:cNvSpPr txBox="1"/>
          <p:nvPr/>
        </p:nvSpPr>
        <p:spPr>
          <a:xfrm>
            <a:off x="465365" y="54020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1-Geographic </a:t>
            </a:r>
            <a:r>
              <a:rPr lang="fr-FR" sz="1200" err="1">
                <a:solidFill>
                  <a:schemeClr val="accent6"/>
                </a:solidFill>
                <a:latin typeface="Times New Roman"/>
                <a:cs typeface="Segoe UI"/>
              </a:rPr>
              <a:t>Presentation</a:t>
            </a:r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 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 b="1" u="sng">
                <a:solidFill>
                  <a:schemeClr val="accent6"/>
                </a:solidFill>
                <a:latin typeface="Times New Roman"/>
                <a:cs typeface="Segoe UI"/>
              </a:rPr>
              <a:t>2-Human </a:t>
            </a:r>
            <a:r>
              <a:rPr lang="fr-FR" sz="1200" b="1" u="sng" err="1">
                <a:solidFill>
                  <a:schemeClr val="accent6"/>
                </a:solidFill>
                <a:latin typeface="Times New Roman"/>
                <a:cs typeface="Segoe UI"/>
              </a:rPr>
              <a:t>Factors</a:t>
            </a:r>
            <a:r>
              <a:rPr lang="fr-FR" sz="1200" b="1" u="sng">
                <a:solidFill>
                  <a:schemeClr val="accent6"/>
                </a:solidFill>
                <a:latin typeface="Times New Roman"/>
                <a:cs typeface="Segoe UI"/>
              </a:rPr>
              <a:t> 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3-Economic Impact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A7F3B7-A91E-49E5-2B35-2F6C5E118996}"/>
              </a:ext>
            </a:extLst>
          </p:cNvPr>
          <p:cNvSpPr txBox="1"/>
          <p:nvPr/>
        </p:nvSpPr>
        <p:spPr>
          <a:xfrm>
            <a:off x="4703988" y="5606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1-Histoire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2-Style de Saint-Louis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3-Urbanisme et Transport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47E46BA-DAC3-175F-7B9B-F30995699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8" y="3342611"/>
            <a:ext cx="3505745" cy="15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8">
            <a:extLst>
              <a:ext uri="{FF2B5EF4-FFF2-40B4-BE49-F238E27FC236}">
                <a16:creationId xmlns:a16="http://schemas.microsoft.com/office/drawing/2014/main" id="{B200B76E-361B-4889-8CEF-7907C6D13086}"/>
              </a:ext>
            </a:extLst>
          </p:cNvPr>
          <p:cNvSpPr txBox="1"/>
          <p:nvPr/>
        </p:nvSpPr>
        <p:spPr>
          <a:xfrm>
            <a:off x="3863643" y="4389959"/>
            <a:ext cx="2211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>
                <a:latin typeface="Arial" panose="020B0604020202020204" pitchFamily="34" charset="0"/>
                <a:cs typeface="Arial" panose="020B0604020202020204" pitchFamily="34" charset="0"/>
              </a:rPr>
              <a:t>: Former </a:t>
            </a:r>
            <a:r>
              <a:rPr lang="fr-FR" sz="1100" err="1">
                <a:latin typeface="Arial" panose="020B0604020202020204" pitchFamily="34" charset="0"/>
                <a:cs typeface="Arial" panose="020B0604020202020204" pitchFamily="34" charset="0"/>
              </a:rPr>
              <a:t>participating</a:t>
            </a:r>
            <a:r>
              <a:rPr lang="fr-FR" sz="1100">
                <a:latin typeface="Arial" panose="020B0604020202020204" pitchFamily="34" charset="0"/>
                <a:cs typeface="Arial" panose="020B0604020202020204" pitchFamily="34" charset="0"/>
              </a:rPr>
              <a:t> countries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F97C4F06-4ABA-4F73-B2A2-E28676D5AF69}"/>
              </a:ext>
            </a:extLst>
          </p:cNvPr>
          <p:cNvSpPr txBox="1"/>
          <p:nvPr/>
        </p:nvSpPr>
        <p:spPr>
          <a:xfrm>
            <a:off x="3867032" y="4639892"/>
            <a:ext cx="28597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>
                <a:latin typeface="Arial" panose="020B0604020202020204" pitchFamily="34" charset="0"/>
                <a:cs typeface="Arial" panose="020B0604020202020204" pitchFamily="34" charset="0"/>
              </a:rPr>
              <a:t>: New </a:t>
            </a:r>
            <a:r>
              <a:rPr lang="fr-FR" sz="1100" err="1">
                <a:latin typeface="Arial" panose="020B0604020202020204" pitchFamily="34" charset="0"/>
                <a:cs typeface="Arial" panose="020B0604020202020204" pitchFamily="34" charset="0"/>
              </a:rPr>
              <a:t>participating</a:t>
            </a:r>
            <a:r>
              <a:rPr lang="fr-FR" sz="1100">
                <a:latin typeface="Arial" panose="020B0604020202020204" pitchFamily="34" charset="0"/>
                <a:cs typeface="Arial" panose="020B0604020202020204" pitchFamily="34" charset="0"/>
              </a:rPr>
              <a:t> countries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A6B018-09DD-4330-9087-19ED564E8A01}"/>
              </a:ext>
            </a:extLst>
          </p:cNvPr>
          <p:cNvSpPr/>
          <p:nvPr/>
        </p:nvSpPr>
        <p:spPr>
          <a:xfrm>
            <a:off x="3752690" y="4449903"/>
            <a:ext cx="154167" cy="152400"/>
          </a:xfrm>
          <a:prstGeom prst="rect">
            <a:avLst/>
          </a:prstGeom>
          <a:solidFill>
            <a:srgbClr val="157BF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F3E1BC-223B-E2D9-F194-864A1958FC32}"/>
              </a:ext>
            </a:extLst>
          </p:cNvPr>
          <p:cNvSpPr/>
          <p:nvPr/>
        </p:nvSpPr>
        <p:spPr>
          <a:xfrm>
            <a:off x="3752690" y="4700593"/>
            <a:ext cx="154167" cy="152400"/>
          </a:xfrm>
          <a:prstGeom prst="rect">
            <a:avLst/>
          </a:prstGeom>
          <a:solidFill>
            <a:srgbClr val="3AE77B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FA30045C-3568-CC50-FE44-7CBD7DAE0185}"/>
              </a:ext>
            </a:extLst>
          </p:cNvPr>
          <p:cNvSpPr txBox="1"/>
          <p:nvPr/>
        </p:nvSpPr>
        <p:spPr>
          <a:xfrm>
            <a:off x="8851900" y="4774168"/>
            <a:ext cx="292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FFFFFF"/>
                </a:solidFill>
                <a:cs typeface="Arial"/>
              </a:rPr>
              <a:t>3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185671F-60A5-F558-3946-75A207524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140780"/>
              </p:ext>
            </p:extLst>
          </p:nvPr>
        </p:nvGraphicFramePr>
        <p:xfrm>
          <a:off x="4078787" y="2661780"/>
          <a:ext cx="4392554" cy="1565013"/>
        </p:xfrm>
        <a:graphic>
          <a:graphicData uri="http://schemas.openxmlformats.org/drawingml/2006/table">
            <a:tbl>
              <a:tblPr bandRow="1">
                <a:tableStyleId>{9813FDCC-60F8-4FD7-BB1F-C66BC0419EE2}</a:tableStyleId>
              </a:tblPr>
              <a:tblGrid>
                <a:gridCol w="1343317">
                  <a:extLst>
                    <a:ext uri="{9D8B030D-6E8A-4147-A177-3AD203B41FA5}">
                      <a16:colId xmlns:a16="http://schemas.microsoft.com/office/drawing/2014/main" val="2580669801"/>
                    </a:ext>
                  </a:extLst>
                </a:gridCol>
                <a:gridCol w="700500">
                  <a:extLst>
                    <a:ext uri="{9D8B030D-6E8A-4147-A177-3AD203B41FA5}">
                      <a16:colId xmlns:a16="http://schemas.microsoft.com/office/drawing/2014/main" val="637316694"/>
                    </a:ext>
                  </a:extLst>
                </a:gridCol>
                <a:gridCol w="601607">
                  <a:extLst>
                    <a:ext uri="{9D8B030D-6E8A-4147-A177-3AD203B41FA5}">
                      <a16:colId xmlns:a16="http://schemas.microsoft.com/office/drawing/2014/main" val="4130871008"/>
                    </a:ext>
                  </a:extLst>
                </a:gridCol>
                <a:gridCol w="494471">
                  <a:extLst>
                    <a:ext uri="{9D8B030D-6E8A-4147-A177-3AD203B41FA5}">
                      <a16:colId xmlns:a16="http://schemas.microsoft.com/office/drawing/2014/main" val="3323576539"/>
                    </a:ext>
                  </a:extLst>
                </a:gridCol>
                <a:gridCol w="766430">
                  <a:extLst>
                    <a:ext uri="{9D8B030D-6E8A-4147-A177-3AD203B41FA5}">
                      <a16:colId xmlns:a16="http://schemas.microsoft.com/office/drawing/2014/main" val="4272096535"/>
                    </a:ext>
                  </a:extLst>
                </a:gridCol>
                <a:gridCol w="486229">
                  <a:extLst>
                    <a:ext uri="{9D8B030D-6E8A-4147-A177-3AD203B41FA5}">
                      <a16:colId xmlns:a16="http://schemas.microsoft.com/office/drawing/2014/main" val="3252153116"/>
                    </a:ext>
                  </a:extLst>
                </a:gridCol>
              </a:tblGrid>
              <a:tr h="58942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number of medals per country</a:t>
                      </a:r>
                      <a:endParaRPr lang="fr-FR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United States </a:t>
                      </a:r>
                      <a:endParaRPr lang="fr-FR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Germany</a:t>
                      </a:r>
                      <a:endParaRPr lang="fr-FR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Canada</a:t>
                      </a:r>
                      <a:endParaRPr lang="fr-FR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other countries </a:t>
                      </a:r>
                      <a:endParaRPr lang="fr-FR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fr-FR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243668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Gold</a:t>
                      </a:r>
                      <a:endParaRPr lang="fr-FR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8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753914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Silver</a:t>
                      </a:r>
                      <a:endParaRPr lang="fr-FR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436518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Bronze </a:t>
                      </a:r>
                      <a:endParaRPr lang="fr-FR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208467"/>
                  </a:ext>
                </a:extLst>
              </a:tr>
              <a:tr h="24389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1" i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  <a:endParaRPr lang="fr-FR" b="1" i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12"/>
                        </a:lnSpc>
                      </a:pPr>
                      <a:r>
                        <a:rPr lang="fr-FR" sz="11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  <a:endParaRPr lang="fr-FR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9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612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03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8">
            <a:extLst>
              <a:ext uri="{FF2B5EF4-FFF2-40B4-BE49-F238E27FC236}">
                <a16:creationId xmlns:a16="http://schemas.microsoft.com/office/drawing/2014/main" id="{ABF11034-5784-4BB5-A4F4-D33CFEA7BB8E}"/>
              </a:ext>
            </a:extLst>
          </p:cNvPr>
          <p:cNvSpPr txBox="1">
            <a:spLocks/>
          </p:cNvSpPr>
          <p:nvPr/>
        </p:nvSpPr>
        <p:spPr>
          <a:xfrm>
            <a:off x="4185866" y="2415663"/>
            <a:ext cx="3973464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300">
                <a:solidFill>
                  <a:srgbClr val="FFFFFF"/>
                </a:solidFill>
                <a:ea typeface="+mn-lt"/>
                <a:cs typeface="+mn-lt"/>
              </a:rPr>
              <a:t>•</a:t>
            </a:r>
            <a:r>
              <a:rPr lang="fr-FR" sz="1300">
                <a:latin typeface="Arial"/>
                <a:cs typeface="Arial"/>
              </a:rPr>
              <a:t> </a:t>
            </a:r>
            <a:r>
              <a:rPr lang="fr-FR" sz="1300">
                <a:latin typeface="Arial"/>
                <a:ea typeface="+mn-lt"/>
                <a:cs typeface="Arial"/>
              </a:rPr>
              <a:t>GPD of 500 million $</a:t>
            </a:r>
            <a:endParaRPr lang="en-US" sz="1300">
              <a:cs typeface="Arial"/>
            </a:endParaRPr>
          </a:p>
          <a:p>
            <a:r>
              <a:rPr lang="fr-FR" sz="1300">
                <a:ea typeface="+mn-lt"/>
                <a:cs typeface="+mn-lt"/>
              </a:rPr>
              <a:t>•</a:t>
            </a:r>
            <a:r>
              <a:rPr lang="fr-FR" sz="1300">
                <a:cs typeface="Arial"/>
              </a:rPr>
              <a:t> </a:t>
            </a:r>
            <a:r>
              <a:rPr lang="fr-FR" sz="1300" err="1">
                <a:cs typeface="Arial"/>
              </a:rPr>
              <a:t>Organization</a:t>
            </a:r>
            <a:r>
              <a:rPr lang="fr-FR" sz="1300">
                <a:cs typeface="Arial"/>
              </a:rPr>
              <a:t> </a:t>
            </a:r>
            <a:r>
              <a:rPr lang="fr-FR" sz="1300" err="1">
                <a:latin typeface="Arial"/>
                <a:cs typeface="Arial"/>
              </a:rPr>
              <a:t>cost</a:t>
            </a:r>
            <a:r>
              <a:rPr lang="fr-FR" sz="1300">
                <a:latin typeface="Arial"/>
                <a:cs typeface="Arial"/>
              </a:rPr>
              <a:t> of                                    </a:t>
            </a:r>
            <a:r>
              <a:rPr lang="fr-FR" sz="1300">
                <a:cs typeface="Arial"/>
              </a:rPr>
              <a:t>  </a:t>
            </a:r>
            <a:endParaRPr lang="fr-FR" sz="1300">
              <a:solidFill>
                <a:srgbClr val="FFFFFF"/>
              </a:solidFill>
              <a:cs typeface="Arial"/>
            </a:endParaRPr>
          </a:p>
          <a:p>
            <a:r>
              <a:rPr lang="fr-FR" sz="1300">
                <a:solidFill>
                  <a:srgbClr val="000000"/>
                </a:solidFill>
                <a:cs typeface="Arial"/>
              </a:rPr>
              <a:t>  </a:t>
            </a:r>
            <a:r>
              <a:rPr lang="fr-FR" sz="1300">
                <a:cs typeface="Arial"/>
              </a:rPr>
              <a:t>250</a:t>
            </a:r>
            <a:r>
              <a:rPr lang="fr-FR" sz="1300">
                <a:solidFill>
                  <a:srgbClr val="000000"/>
                </a:solidFill>
                <a:cs typeface="Arial"/>
              </a:rPr>
              <a:t> </a:t>
            </a:r>
            <a:r>
              <a:rPr lang="fr-FR" sz="1300" err="1">
                <a:cs typeface="Arial"/>
              </a:rPr>
              <a:t>thousand</a:t>
            </a:r>
            <a:r>
              <a:rPr lang="fr-FR" sz="1300">
                <a:cs typeface="Arial"/>
              </a:rPr>
              <a:t> $</a:t>
            </a:r>
            <a:r>
              <a:rPr lang="fr-FR" sz="1300">
                <a:solidFill>
                  <a:srgbClr val="000000"/>
                </a:solidFill>
                <a:cs typeface="Arial"/>
              </a:rPr>
              <a:t>                                    </a:t>
            </a:r>
            <a:endParaRPr lang="fr-FR" sz="130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300" b="0" i="0" u="none" strike="noStrike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3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3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0717D2-E260-8A27-54A2-4E605D6127E9}"/>
              </a:ext>
            </a:extLst>
          </p:cNvPr>
          <p:cNvSpPr txBox="1"/>
          <p:nvPr/>
        </p:nvSpPr>
        <p:spPr>
          <a:xfrm>
            <a:off x="4118239" y="2111486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u="sng" err="1">
                <a:solidFill>
                  <a:schemeClr val="tx1"/>
                </a:solidFill>
              </a:rPr>
              <a:t>Before</a:t>
            </a:r>
            <a:r>
              <a:rPr lang="fr-FR" sz="1600" u="sng">
                <a:solidFill>
                  <a:schemeClr val="tx1"/>
                </a:solidFill>
              </a:rPr>
              <a:t> the OG: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BD631A-E794-F189-0437-EB78C7E4619A}"/>
              </a:ext>
            </a:extLst>
          </p:cNvPr>
          <p:cNvSpPr/>
          <p:nvPr/>
        </p:nvSpPr>
        <p:spPr>
          <a:xfrm>
            <a:off x="3814908" y="2153076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1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0A76DE9B-5841-C1F8-B279-E2D0E7D61719}"/>
              </a:ext>
            </a:extLst>
          </p:cNvPr>
          <p:cNvSpPr txBox="1">
            <a:spLocks/>
          </p:cNvSpPr>
          <p:nvPr/>
        </p:nvSpPr>
        <p:spPr>
          <a:xfrm>
            <a:off x="6636123" y="2420741"/>
            <a:ext cx="2600688" cy="12926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300">
                <a:ea typeface="+mn-lt"/>
                <a:cs typeface="+mn-lt"/>
              </a:rPr>
              <a:t>• 1,6 Million </a:t>
            </a:r>
            <a:r>
              <a:rPr lang="fr-FR" sz="1300" err="1">
                <a:ea typeface="+mn-lt"/>
                <a:cs typeface="+mn-lt"/>
              </a:rPr>
              <a:t>visitors</a:t>
            </a:r>
            <a:endParaRPr lang="fr-FR" sz="1300">
              <a:cs typeface="Arial"/>
            </a:endParaRPr>
          </a:p>
          <a:p>
            <a:r>
              <a:rPr lang="fr-FR" sz="1300">
                <a:ea typeface="+mn-lt"/>
                <a:cs typeface="+mn-lt"/>
              </a:rPr>
              <a:t>• Impact for the </a:t>
            </a:r>
            <a:r>
              <a:rPr lang="fr-FR" sz="1300" err="1">
                <a:ea typeface="+mn-lt"/>
                <a:cs typeface="+mn-lt"/>
              </a:rPr>
              <a:t>hotel</a:t>
            </a:r>
            <a:r>
              <a:rPr lang="fr-FR" sz="1300">
                <a:ea typeface="+mn-lt"/>
                <a:cs typeface="+mn-lt"/>
              </a:rPr>
              <a:t> industry,   </a:t>
            </a:r>
          </a:p>
          <a:p>
            <a:r>
              <a:rPr lang="fr-FR" sz="1300" b="0" i="0" u="none" strike="noStrike">
                <a:solidFill>
                  <a:srgbClr val="FFFFFF"/>
                </a:solidFill>
                <a:effectLst/>
                <a:latin typeface="Arial" panose="020B0604020202020204" pitchFamily="34" charset="0"/>
                <a:ea typeface="+mn-lt"/>
                <a:cs typeface="+mn-lt"/>
              </a:rPr>
              <a:t>   </a:t>
            </a:r>
            <a:r>
              <a:rPr lang="fr-FR" sz="1300">
                <a:ea typeface="+mn-lt"/>
                <a:cs typeface="+mn-lt"/>
              </a:rPr>
              <a:t>the trading and</a:t>
            </a:r>
            <a:r>
              <a:rPr lang="fr-FR" sz="1300">
                <a:latin typeface="Arial"/>
                <a:ea typeface="+mn-lt"/>
                <a:cs typeface="Arial"/>
              </a:rPr>
              <a:t> the </a:t>
            </a:r>
            <a:r>
              <a:rPr lang="fr-FR" sz="1300" err="1">
                <a:ea typeface="+mn-lt"/>
                <a:cs typeface="+mn-lt"/>
              </a:rPr>
              <a:t>restoration</a:t>
            </a:r>
            <a:endParaRPr lang="fr-FR" sz="1300">
              <a:cs typeface="Arial"/>
            </a:endParaRPr>
          </a:p>
          <a:p>
            <a:endParaRPr lang="fr-FR" sz="1300" b="0" i="0" u="none" strike="noStrike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3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3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8820D12-FD72-F8BD-56A8-9324683E3666}"/>
              </a:ext>
            </a:extLst>
          </p:cNvPr>
          <p:cNvSpPr txBox="1"/>
          <p:nvPr/>
        </p:nvSpPr>
        <p:spPr>
          <a:xfrm>
            <a:off x="6567525" y="211148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u="sng" err="1">
                <a:solidFill>
                  <a:schemeClr val="tx1"/>
                </a:solidFill>
              </a:rPr>
              <a:t>During</a:t>
            </a:r>
            <a:r>
              <a:rPr lang="fr-FR" sz="1600" u="sng">
                <a:solidFill>
                  <a:schemeClr val="tx1"/>
                </a:solidFill>
              </a:rPr>
              <a:t> the OG :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51ED44-63FD-0383-54F3-184984C51F3E}"/>
              </a:ext>
            </a:extLst>
          </p:cNvPr>
          <p:cNvSpPr/>
          <p:nvPr/>
        </p:nvSpPr>
        <p:spPr>
          <a:xfrm>
            <a:off x="6270997" y="2153074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A59B16-9A0E-EBDA-1A70-ADE6BC5B7CD8}"/>
              </a:ext>
            </a:extLst>
          </p:cNvPr>
          <p:cNvSpPr/>
          <p:nvPr/>
        </p:nvSpPr>
        <p:spPr>
          <a:xfrm>
            <a:off x="5338473" y="3331300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3</a:t>
            </a:r>
          </a:p>
        </p:txBody>
      </p:sp>
      <p:sp>
        <p:nvSpPr>
          <p:cNvPr id="11" name="ZoneTexte 16">
            <a:extLst>
              <a:ext uri="{FF2B5EF4-FFF2-40B4-BE49-F238E27FC236}">
                <a16:creationId xmlns:a16="http://schemas.microsoft.com/office/drawing/2014/main" id="{6C6334AE-FA83-FF64-DDA2-A79518C1D3F1}"/>
              </a:ext>
            </a:extLst>
          </p:cNvPr>
          <p:cNvSpPr txBox="1"/>
          <p:nvPr/>
        </p:nvSpPr>
        <p:spPr>
          <a:xfrm>
            <a:off x="5647107" y="3299328"/>
            <a:ext cx="1634268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u="sng" err="1">
                <a:latin typeface="Arial"/>
                <a:cs typeface="Arial"/>
              </a:rPr>
              <a:t>After</a:t>
            </a:r>
            <a:r>
              <a:rPr lang="fr-FR" sz="1600" u="sng">
                <a:latin typeface="Arial"/>
                <a:cs typeface="Arial"/>
              </a:rPr>
              <a:t> the OG : </a:t>
            </a:r>
          </a:p>
        </p:txBody>
      </p:sp>
      <p:sp>
        <p:nvSpPr>
          <p:cNvPr id="12" name="ZoneTexte 19">
            <a:extLst>
              <a:ext uri="{FF2B5EF4-FFF2-40B4-BE49-F238E27FC236}">
                <a16:creationId xmlns:a16="http://schemas.microsoft.com/office/drawing/2014/main" id="{2BAEA569-625A-8F91-6FEA-A18E17C3ABF6}"/>
              </a:ext>
            </a:extLst>
          </p:cNvPr>
          <p:cNvSpPr txBox="1"/>
          <p:nvPr/>
        </p:nvSpPr>
        <p:spPr>
          <a:xfrm>
            <a:off x="5796917" y="3596946"/>
            <a:ext cx="261181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300">
                <a:ea typeface="+mn-lt"/>
                <a:cs typeface="+mn-lt"/>
              </a:rPr>
              <a:t>•</a:t>
            </a:r>
            <a:r>
              <a:rPr lang="fr-FR" sz="1300">
                <a:latin typeface="Arial"/>
                <a:cs typeface="Arial"/>
              </a:rPr>
              <a:t> GPD of 600 million $</a:t>
            </a:r>
            <a:endParaRPr lang="fr-FR" sz="1300">
              <a:cs typeface="Arial"/>
            </a:endParaRPr>
          </a:p>
          <a:p>
            <a:r>
              <a:rPr lang="fr-FR" sz="1300">
                <a:ea typeface="+mn-lt"/>
                <a:cs typeface="+mn-lt"/>
              </a:rPr>
              <a:t>• </a:t>
            </a:r>
            <a:r>
              <a:rPr lang="fr-FR" sz="1300">
                <a:latin typeface="Arial"/>
                <a:cs typeface="Arial"/>
              </a:rPr>
              <a:t>2 million $ </a:t>
            </a:r>
            <a:r>
              <a:rPr lang="fr-FR" sz="1300" err="1">
                <a:latin typeface="Arial"/>
                <a:cs typeface="Arial"/>
              </a:rPr>
              <a:t>generate</a:t>
            </a:r>
            <a:r>
              <a:rPr lang="fr-FR" sz="1300">
                <a:latin typeface="Arial"/>
                <a:cs typeface="Arial"/>
              </a:rPr>
              <a:t> </a:t>
            </a:r>
            <a:endParaRPr lang="fr-FR" sz="1300"/>
          </a:p>
        </p:txBody>
      </p:sp>
      <p:pic>
        <p:nvPicPr>
          <p:cNvPr id="14" name="Image 13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4E595144-9D78-C262-4E6C-91A64395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45" y="1936958"/>
            <a:ext cx="3250755" cy="1910933"/>
          </a:xfrm>
          <a:prstGeom prst="rect">
            <a:avLst/>
          </a:prstGeom>
        </p:spPr>
      </p:pic>
      <p:sp>
        <p:nvSpPr>
          <p:cNvPr id="15" name="ZoneTexte 5">
            <a:extLst>
              <a:ext uri="{FF2B5EF4-FFF2-40B4-BE49-F238E27FC236}">
                <a16:creationId xmlns:a16="http://schemas.microsoft.com/office/drawing/2014/main" id="{EF31C4CC-D4A1-BD4C-F608-1B2C755CD95F}"/>
              </a:ext>
            </a:extLst>
          </p:cNvPr>
          <p:cNvSpPr txBox="1"/>
          <p:nvPr/>
        </p:nvSpPr>
        <p:spPr>
          <a:xfrm>
            <a:off x="4746407" y="6186426"/>
            <a:ext cx="269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u="sng"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fr-FR" sz="1400" u="sng" err="1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fr-FR" sz="1400" u="sng">
                <a:latin typeface="Arial" panose="020B0604020202020204" pitchFamily="34" charset="0"/>
                <a:cs typeface="Arial" panose="020B0604020202020204" pitchFamily="34" charset="0"/>
              </a:rPr>
              <a:t> of GPD of Saint-Louis (Excel) . 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EF31C4CC-D4A1-BD4C-F608-1B2C755CD95F}"/>
              </a:ext>
            </a:extLst>
          </p:cNvPr>
          <p:cNvSpPr txBox="1"/>
          <p:nvPr/>
        </p:nvSpPr>
        <p:spPr>
          <a:xfrm>
            <a:off x="4746407" y="6186426"/>
            <a:ext cx="269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u="sng"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fr-FR" sz="1400" u="sng" err="1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fr-FR" sz="1400" u="sng">
                <a:latin typeface="Arial" panose="020B0604020202020204" pitchFamily="34" charset="0"/>
                <a:cs typeface="Arial" panose="020B0604020202020204" pitchFamily="34" charset="0"/>
              </a:rPr>
              <a:t> of GPD of Saint-Louis (Excel) .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1DA154F-7D95-5706-C56B-B3DB67BDFB94}"/>
              </a:ext>
            </a:extLst>
          </p:cNvPr>
          <p:cNvSpPr txBox="1"/>
          <p:nvPr/>
        </p:nvSpPr>
        <p:spPr>
          <a:xfrm>
            <a:off x="352501" y="3858035"/>
            <a:ext cx="332150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 u="sng">
                <a:solidFill>
                  <a:schemeClr val="tx1"/>
                </a:solidFill>
              </a:rPr>
              <a:t>Graph of </a:t>
            </a:r>
            <a:r>
              <a:rPr lang="fr-FR" sz="1100" u="sng" err="1">
                <a:solidFill>
                  <a:schemeClr val="tx1"/>
                </a:solidFill>
              </a:rPr>
              <a:t>evolution</a:t>
            </a:r>
            <a:r>
              <a:rPr lang="fr-FR" sz="1100" u="sng">
                <a:solidFill>
                  <a:schemeClr val="tx1"/>
                </a:solidFill>
              </a:rPr>
              <a:t> of GPD of Saint-Louis (Excel)</a:t>
            </a:r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32E74-E640-8D1E-FA88-F4836DD4FE0F}"/>
              </a:ext>
            </a:extLst>
          </p:cNvPr>
          <p:cNvSpPr/>
          <p:nvPr/>
        </p:nvSpPr>
        <p:spPr>
          <a:xfrm>
            <a:off x="162668" y="218998"/>
            <a:ext cx="8694535" cy="9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C83E91-47D6-12CB-8620-A4103C65B7A9}"/>
              </a:ext>
            </a:extLst>
          </p:cNvPr>
          <p:cNvSpPr>
            <a:spLocks/>
          </p:cNvSpPr>
          <p:nvPr/>
        </p:nvSpPr>
        <p:spPr>
          <a:xfrm>
            <a:off x="417477" y="220524"/>
            <a:ext cx="3889146" cy="5883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I-</a:t>
            </a:r>
            <a:r>
              <a:rPr lang="fr-FR" sz="1400" b="1" u="sng" err="1">
                <a:solidFill>
                  <a:schemeClr val="accent6"/>
                </a:solidFill>
                <a:latin typeface="Times New Roman"/>
              </a:rPr>
              <a:t>Overview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 of the host city for Olympie Games </a:t>
            </a:r>
            <a:r>
              <a:rPr lang="fr-FR" sz="1400" b="1" i="0" u="sng" baseline="0">
                <a:solidFill>
                  <a:schemeClr val="accent6"/>
                </a:solidFill>
                <a:latin typeface="Times New Roman"/>
              </a:rPr>
              <a:t>:</a:t>
            </a:r>
            <a:endParaRPr lang="en-US" sz="1400" b="0" i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endParaRPr lang="fr-FR" sz="1200" b="1" u="sng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43DB6D-F557-6976-2F5F-5669C0CD8138}"/>
              </a:ext>
            </a:extLst>
          </p:cNvPr>
          <p:cNvSpPr>
            <a:spLocks/>
          </p:cNvSpPr>
          <p:nvPr/>
        </p:nvSpPr>
        <p:spPr>
          <a:xfrm>
            <a:off x="4550843" y="217223"/>
            <a:ext cx="4317770" cy="6359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II-L ’histoire et la Transformation de « </a:t>
            </a:r>
            <a:r>
              <a:rPr lang="fr-FR" sz="1400" b="1" i="1" u="sng">
                <a:solidFill>
                  <a:schemeClr val="accent6"/>
                </a:solidFill>
                <a:latin typeface="Times New Roman"/>
              </a:rPr>
              <a:t>Mound City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 » </a:t>
            </a:r>
            <a:r>
              <a:rPr lang="fr-FR" sz="1400" b="1" i="0" u="sng" baseline="0">
                <a:solidFill>
                  <a:schemeClr val="accent6"/>
                </a:solidFill>
                <a:latin typeface="Times New Roman"/>
              </a:rPr>
              <a:t>: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 </a:t>
            </a:r>
            <a:endParaRPr lang="en-US" sz="1400" b="0" i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endParaRPr lang="fr-FR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FCC5FD8-F4D7-CF1F-6548-4EA2E0E8EE24}"/>
              </a:ext>
            </a:extLst>
          </p:cNvPr>
          <p:cNvSpPr txBox="1"/>
          <p:nvPr/>
        </p:nvSpPr>
        <p:spPr>
          <a:xfrm>
            <a:off x="465365" y="54020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1-Geographic </a:t>
            </a:r>
            <a:r>
              <a:rPr lang="fr-FR" sz="1200" err="1">
                <a:solidFill>
                  <a:schemeClr val="accent6"/>
                </a:solidFill>
                <a:latin typeface="Times New Roman"/>
                <a:cs typeface="Segoe UI"/>
              </a:rPr>
              <a:t>Presentation</a:t>
            </a:r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 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2-Human </a:t>
            </a:r>
            <a:r>
              <a:rPr lang="fr-FR" sz="1200" err="1">
                <a:solidFill>
                  <a:schemeClr val="accent6"/>
                </a:solidFill>
                <a:latin typeface="Times New Roman"/>
                <a:cs typeface="Segoe UI"/>
              </a:rPr>
              <a:t>Factors</a:t>
            </a:r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 ​</a:t>
            </a:r>
          </a:p>
          <a:p>
            <a:r>
              <a:rPr lang="fr-FR" sz="1200" b="1" u="sng">
                <a:solidFill>
                  <a:schemeClr val="accent6"/>
                </a:solidFill>
                <a:latin typeface="Times New Roman"/>
                <a:cs typeface="Segoe UI"/>
              </a:rPr>
              <a:t>3-Economic Impact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63B4BD9-15CF-A160-1735-4AD9065F9776}"/>
              </a:ext>
            </a:extLst>
          </p:cNvPr>
          <p:cNvSpPr txBox="1"/>
          <p:nvPr/>
        </p:nvSpPr>
        <p:spPr>
          <a:xfrm>
            <a:off x="4703988" y="5606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1-Histoire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2-Style de Saint-Louis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3-Urbanisme et Transport</a:t>
            </a:r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9FEC5A50-565A-09D1-6107-12C9180ACCAF}"/>
              </a:ext>
            </a:extLst>
          </p:cNvPr>
          <p:cNvSpPr txBox="1"/>
          <p:nvPr/>
        </p:nvSpPr>
        <p:spPr>
          <a:xfrm>
            <a:off x="8851900" y="4790043"/>
            <a:ext cx="292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FFFFFF"/>
                </a:solidFill>
                <a:cs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64953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2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8DF3B5-C859-7BA0-A64D-F7AC9C931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9D174B-8880-099C-52F5-8A184942D4B5}"/>
              </a:ext>
            </a:extLst>
          </p:cNvPr>
          <p:cNvSpPr/>
          <p:nvPr/>
        </p:nvSpPr>
        <p:spPr>
          <a:xfrm>
            <a:off x="162668" y="218998"/>
            <a:ext cx="8694535" cy="9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0B0B82-AFD2-0B06-4B90-234F6FDD788E}"/>
              </a:ext>
            </a:extLst>
          </p:cNvPr>
          <p:cNvSpPr>
            <a:spLocks/>
          </p:cNvSpPr>
          <p:nvPr/>
        </p:nvSpPr>
        <p:spPr>
          <a:xfrm>
            <a:off x="417477" y="220524"/>
            <a:ext cx="3889146" cy="5883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I-</a:t>
            </a:r>
            <a:r>
              <a:rPr lang="fr-FR" sz="1400" b="1" u="sng" err="1">
                <a:solidFill>
                  <a:schemeClr val="accent6"/>
                </a:solidFill>
                <a:latin typeface="Times New Roman"/>
              </a:rPr>
              <a:t>Overview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 of the host city for Olympie Games </a:t>
            </a:r>
            <a:r>
              <a:rPr lang="fr-FR" sz="1400" b="1" i="0" u="sng" baseline="0">
                <a:solidFill>
                  <a:schemeClr val="accent6"/>
                </a:solidFill>
                <a:latin typeface="Times New Roman"/>
              </a:rPr>
              <a:t>:</a:t>
            </a:r>
            <a:endParaRPr lang="en-US" sz="1400" b="0" i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endParaRPr lang="fr-FR" sz="1200" b="1" u="sng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8487F-6072-76E8-E24D-2D8B84C3E112}"/>
              </a:ext>
            </a:extLst>
          </p:cNvPr>
          <p:cNvSpPr>
            <a:spLocks/>
          </p:cNvSpPr>
          <p:nvPr/>
        </p:nvSpPr>
        <p:spPr>
          <a:xfrm>
            <a:off x="4550843" y="217223"/>
            <a:ext cx="4317770" cy="6359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II-L ’histoire et la Transformation de « </a:t>
            </a:r>
            <a:r>
              <a:rPr lang="fr-FR" sz="1400" b="1" i="1" u="sng">
                <a:solidFill>
                  <a:schemeClr val="accent6"/>
                </a:solidFill>
                <a:latin typeface="Times New Roman"/>
              </a:rPr>
              <a:t>Mound City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 » </a:t>
            </a:r>
            <a:r>
              <a:rPr lang="fr-FR" sz="1400" b="1" i="0" u="sng" baseline="0">
                <a:solidFill>
                  <a:schemeClr val="accent6"/>
                </a:solidFill>
                <a:latin typeface="Times New Roman"/>
              </a:rPr>
              <a:t>: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 </a:t>
            </a:r>
            <a:endParaRPr lang="en-US" sz="1400" b="0" i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endParaRPr lang="fr-FR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47CBD541-0C4C-8293-6F20-5ECE10F4B61B}"/>
              </a:ext>
            </a:extLst>
          </p:cNvPr>
          <p:cNvSpPr txBox="1">
            <a:spLocks/>
          </p:cNvSpPr>
          <p:nvPr/>
        </p:nvSpPr>
        <p:spPr>
          <a:xfrm>
            <a:off x="488250" y="2759751"/>
            <a:ext cx="4114424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u="sng">
                <a:solidFill>
                  <a:schemeClr val="tx1"/>
                </a:solidFill>
              </a:rPr>
              <a:t>Carte des USA avec la partie Française</a:t>
            </a:r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18" name="ZoneTexte 18">
            <a:extLst>
              <a:ext uri="{FF2B5EF4-FFF2-40B4-BE49-F238E27FC236}">
                <a16:creationId xmlns:a16="http://schemas.microsoft.com/office/drawing/2014/main" id="{99B9FF45-012A-20FE-F9C1-51BA9A7A72D3}"/>
              </a:ext>
            </a:extLst>
          </p:cNvPr>
          <p:cNvSpPr txBox="1">
            <a:spLocks/>
          </p:cNvSpPr>
          <p:nvPr/>
        </p:nvSpPr>
        <p:spPr>
          <a:xfrm>
            <a:off x="4121138" y="1794978"/>
            <a:ext cx="2008778" cy="18312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• </a:t>
            </a:r>
            <a:r>
              <a:rPr lang="fr-FR" sz="1300">
                <a:solidFill>
                  <a:schemeClr val="tx1"/>
                </a:solidFill>
              </a:rPr>
              <a:t>Colonie française</a:t>
            </a:r>
            <a:endParaRPr lang="en-US" sz="1300">
              <a:solidFill>
                <a:schemeClr val="tx1"/>
              </a:solidFill>
            </a:endParaRPr>
          </a:p>
          <a:p>
            <a:r>
              <a:rPr lang="en-US" sz="1300">
                <a:solidFill>
                  <a:schemeClr val="tx1"/>
                </a:solidFill>
              </a:rPr>
              <a:t>• </a:t>
            </a:r>
            <a:r>
              <a:rPr lang="fr-FR" sz="1300">
                <a:solidFill>
                  <a:schemeClr val="tx1"/>
                </a:solidFill>
              </a:rPr>
              <a:t>Colonie espagnole</a:t>
            </a:r>
            <a:endParaRPr lang="en-US" sz="1300">
              <a:solidFill>
                <a:schemeClr val="tx1"/>
              </a:solidFill>
            </a:endParaRPr>
          </a:p>
          <a:p>
            <a:r>
              <a:rPr lang="en-US" sz="1300">
                <a:solidFill>
                  <a:schemeClr val="tx1"/>
                </a:solidFill>
              </a:rPr>
              <a:t>• </a:t>
            </a:r>
            <a:r>
              <a:rPr lang="fr-FR" sz="1300">
                <a:solidFill>
                  <a:schemeClr val="tx1"/>
                </a:solidFill>
              </a:rPr>
              <a:t>Colonie française </a:t>
            </a:r>
            <a:endParaRPr lang="en-US" sz="1300">
              <a:solidFill>
                <a:schemeClr val="tx1"/>
              </a:solidFill>
            </a:endParaRPr>
          </a:p>
          <a:p>
            <a:r>
              <a:rPr lang="fr-FR" sz="1300">
                <a:solidFill>
                  <a:schemeClr val="tx1"/>
                </a:solidFill>
              </a:rPr>
              <a:t>   et vendue </a:t>
            </a:r>
            <a:endParaRPr lang="en-US" sz="1300">
              <a:solidFill>
                <a:schemeClr val="tx1"/>
              </a:solidFill>
            </a:endParaRPr>
          </a:p>
          <a:p>
            <a:r>
              <a:rPr lang="en-US" sz="1300">
                <a:solidFill>
                  <a:schemeClr val="tx1"/>
                </a:solidFill>
              </a:rPr>
              <a:t>• </a:t>
            </a:r>
            <a:r>
              <a:rPr lang="fr-FR" sz="1300">
                <a:solidFill>
                  <a:schemeClr val="tx1"/>
                </a:solidFill>
              </a:rPr>
              <a:t>Deviens américaine</a:t>
            </a:r>
            <a:endParaRPr lang="en-US" sz="13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0" i="0" u="none" strike="noStrike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2A04D0F-1C5A-2CCD-9D60-A86392F0C014}"/>
              </a:ext>
            </a:extLst>
          </p:cNvPr>
          <p:cNvSpPr txBox="1"/>
          <p:nvPr/>
        </p:nvSpPr>
        <p:spPr>
          <a:xfrm>
            <a:off x="3991306" y="145170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u="sng">
                <a:solidFill>
                  <a:schemeClr val="tx1"/>
                </a:solidFill>
              </a:rPr>
              <a:t>Étape vécue par la ville</a:t>
            </a:r>
          </a:p>
        </p:txBody>
      </p:sp>
      <p:sp>
        <p:nvSpPr>
          <p:cNvPr id="39" name="Organigramme : Connecteur 38">
            <a:extLst>
              <a:ext uri="{FF2B5EF4-FFF2-40B4-BE49-F238E27FC236}">
                <a16:creationId xmlns:a16="http://schemas.microsoft.com/office/drawing/2014/main" id="{E834F58A-BA12-33E9-01F5-AC5F8B46E16E}"/>
              </a:ext>
            </a:extLst>
          </p:cNvPr>
          <p:cNvSpPr>
            <a:spLocks/>
          </p:cNvSpPr>
          <p:nvPr/>
        </p:nvSpPr>
        <p:spPr>
          <a:xfrm>
            <a:off x="2470618" y="4214045"/>
            <a:ext cx="42680" cy="53661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Organigramme : Connecteur 39">
            <a:extLst>
              <a:ext uri="{FF2B5EF4-FFF2-40B4-BE49-F238E27FC236}">
                <a16:creationId xmlns:a16="http://schemas.microsoft.com/office/drawing/2014/main" id="{43D22CD2-0793-1347-5BC9-817D6FAC93CB}"/>
              </a:ext>
            </a:extLst>
          </p:cNvPr>
          <p:cNvSpPr>
            <a:spLocks/>
          </p:cNvSpPr>
          <p:nvPr/>
        </p:nvSpPr>
        <p:spPr>
          <a:xfrm>
            <a:off x="1112254" y="4240876"/>
            <a:ext cx="42680" cy="53661"/>
          </a:xfrm>
          <a:prstGeom prst="flowChartConnector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310088-F228-85A4-438E-D6C9651B127E}"/>
              </a:ext>
            </a:extLst>
          </p:cNvPr>
          <p:cNvSpPr txBox="1"/>
          <p:nvPr/>
        </p:nvSpPr>
        <p:spPr>
          <a:xfrm>
            <a:off x="465365" y="54020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1-Geographic </a:t>
            </a:r>
            <a:r>
              <a:rPr lang="fr-FR" sz="1200" err="1">
                <a:solidFill>
                  <a:schemeClr val="accent6"/>
                </a:solidFill>
                <a:latin typeface="Times New Roman"/>
                <a:cs typeface="Segoe UI"/>
              </a:rPr>
              <a:t>Presentation</a:t>
            </a:r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 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2-Human </a:t>
            </a:r>
            <a:r>
              <a:rPr lang="fr-FR" sz="1200" err="1">
                <a:solidFill>
                  <a:schemeClr val="accent6"/>
                </a:solidFill>
                <a:latin typeface="Times New Roman"/>
                <a:cs typeface="Segoe UI"/>
              </a:rPr>
              <a:t>Factors</a:t>
            </a:r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 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3-Economic Impact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555BA0E-B43F-5667-FE24-1E319AD64CC1}"/>
              </a:ext>
            </a:extLst>
          </p:cNvPr>
          <p:cNvSpPr txBox="1"/>
          <p:nvPr/>
        </p:nvSpPr>
        <p:spPr>
          <a:xfrm>
            <a:off x="4703988" y="5606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b="1" u="sng">
                <a:solidFill>
                  <a:schemeClr val="accent6"/>
                </a:solidFill>
                <a:latin typeface="Times New Roman"/>
                <a:cs typeface="Segoe UI"/>
              </a:rPr>
              <a:t>1-Histoire</a:t>
            </a:r>
            <a:r>
              <a:rPr lang="en-US" sz="1200" b="1" u="sng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2-Style de Saint-Louis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3-Urbanisme et Transport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BA521A-D03D-8F8B-63DC-D91335503AB9}"/>
              </a:ext>
            </a:extLst>
          </p:cNvPr>
          <p:cNvSpPr/>
          <p:nvPr/>
        </p:nvSpPr>
        <p:spPr>
          <a:xfrm>
            <a:off x="3687975" y="1493293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1</a:t>
            </a:r>
          </a:p>
        </p:txBody>
      </p:sp>
      <p:sp>
        <p:nvSpPr>
          <p:cNvPr id="16" name="ZoneTexte 18">
            <a:extLst>
              <a:ext uri="{FF2B5EF4-FFF2-40B4-BE49-F238E27FC236}">
                <a16:creationId xmlns:a16="http://schemas.microsoft.com/office/drawing/2014/main" id="{C8FC1BCC-6F8D-AF30-F38E-A7B8EE92436A}"/>
              </a:ext>
            </a:extLst>
          </p:cNvPr>
          <p:cNvSpPr txBox="1">
            <a:spLocks/>
          </p:cNvSpPr>
          <p:nvPr/>
        </p:nvSpPr>
        <p:spPr>
          <a:xfrm>
            <a:off x="6926529" y="1774941"/>
            <a:ext cx="2423796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>
                <a:solidFill>
                  <a:schemeClr val="tx1"/>
                </a:solidFill>
              </a:rPr>
              <a:t>• </a:t>
            </a:r>
            <a:r>
              <a:rPr lang="fr-FR" sz="1300">
                <a:solidFill>
                  <a:schemeClr val="tx1"/>
                </a:solidFill>
                <a:ea typeface="Calibri"/>
                <a:cs typeface="Calibri"/>
              </a:rPr>
              <a:t>Exposition universelle </a:t>
            </a:r>
            <a:endParaRPr lang="en-US" sz="1300">
              <a:solidFill>
                <a:schemeClr val="tx1"/>
              </a:solidFill>
              <a:ea typeface="Calibri"/>
            </a:endParaRPr>
          </a:p>
          <a:p>
            <a:r>
              <a:rPr lang="fr-FR" sz="1300">
                <a:solidFill>
                  <a:schemeClr val="tx1"/>
                </a:solidFill>
                <a:ea typeface="Calibri"/>
                <a:cs typeface="Calibri"/>
              </a:rPr>
              <a:t>  de 1904</a:t>
            </a:r>
            <a:endParaRPr lang="en-US" sz="130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b="0" i="0" u="none" strike="noStrike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8F7B6CD-319C-AF96-61D2-B37C3AF51029}"/>
              </a:ext>
            </a:extLst>
          </p:cNvPr>
          <p:cNvSpPr txBox="1"/>
          <p:nvPr/>
        </p:nvSpPr>
        <p:spPr>
          <a:xfrm>
            <a:off x="6766827" y="145170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u="sng">
                <a:solidFill>
                  <a:srgbClr val="FFFFFF"/>
                </a:solidFill>
              </a:rPr>
              <a:t>Jeux Olympique 1904</a:t>
            </a:r>
            <a:endParaRPr lang="fr-FR" sz="1600" u="sn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24D295-DACF-C8A2-ED47-B93C83385D3E}"/>
              </a:ext>
            </a:extLst>
          </p:cNvPr>
          <p:cNvSpPr/>
          <p:nvPr/>
        </p:nvSpPr>
        <p:spPr>
          <a:xfrm>
            <a:off x="6458193" y="1518260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2</a:t>
            </a:r>
          </a:p>
        </p:txBody>
      </p:sp>
      <p:pic>
        <p:nvPicPr>
          <p:cNvPr id="7" name="Image 6" descr="Une image contenant texte, carte, atlas, capture d’écran&#10;&#10;Description générée automatiquement">
            <a:extLst>
              <a:ext uri="{FF2B5EF4-FFF2-40B4-BE49-F238E27FC236}">
                <a16:creationId xmlns:a16="http://schemas.microsoft.com/office/drawing/2014/main" id="{BDAC56EA-8A94-8C29-1148-5D53086B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77" y="1317410"/>
            <a:ext cx="2743200" cy="147790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549FD3C-B451-80C5-AD97-59D0CC3E6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8" r="18613"/>
          <a:stretch/>
        </p:blipFill>
        <p:spPr bwMode="auto">
          <a:xfrm>
            <a:off x="1225707" y="2969188"/>
            <a:ext cx="1201547" cy="195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54B73D3-328D-0178-DE68-0B4B43572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7" b="5912"/>
          <a:stretch/>
        </p:blipFill>
        <p:spPr bwMode="auto">
          <a:xfrm>
            <a:off x="4847063" y="3217550"/>
            <a:ext cx="3071229" cy="148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AD7C9FF-FACF-4A5B-7B38-CD867BD549BB}"/>
              </a:ext>
            </a:extLst>
          </p:cNvPr>
          <p:cNvSpPr txBox="1"/>
          <p:nvPr/>
        </p:nvSpPr>
        <p:spPr>
          <a:xfrm>
            <a:off x="919842" y="4818933"/>
            <a:ext cx="378414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 u="sng">
                <a:solidFill>
                  <a:schemeClr val="tx1"/>
                </a:solidFill>
              </a:rPr>
              <a:t>Affiche publicitaire des JO</a:t>
            </a:r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8409ABE-6F2D-859B-FB2A-227C9ED54695}"/>
              </a:ext>
            </a:extLst>
          </p:cNvPr>
          <p:cNvSpPr txBox="1"/>
          <p:nvPr/>
        </p:nvSpPr>
        <p:spPr>
          <a:xfrm>
            <a:off x="5555115" y="4722415"/>
            <a:ext cx="378414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 u="sng">
                <a:solidFill>
                  <a:schemeClr val="tx1"/>
                </a:solidFill>
              </a:rPr>
              <a:t>Médaille d’or des JO 1904</a:t>
            </a:r>
            <a:endParaRPr lang="fr-FR" sz="1100">
              <a:solidFill>
                <a:schemeClr val="tx1"/>
              </a:solidFill>
            </a:endParaRPr>
          </a:p>
        </p:txBody>
      </p:sp>
      <p:sp>
        <p:nvSpPr>
          <p:cNvPr id="9" name="ZoneTexte 4">
            <a:extLst>
              <a:ext uri="{FF2B5EF4-FFF2-40B4-BE49-F238E27FC236}">
                <a16:creationId xmlns:a16="http://schemas.microsoft.com/office/drawing/2014/main" id="{92A472BA-85B9-94C3-D2F6-48076CE51255}"/>
              </a:ext>
            </a:extLst>
          </p:cNvPr>
          <p:cNvSpPr txBox="1"/>
          <p:nvPr/>
        </p:nvSpPr>
        <p:spPr>
          <a:xfrm>
            <a:off x="8851900" y="4774168"/>
            <a:ext cx="292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FFFFFF"/>
                </a:solidFill>
                <a:cs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8680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2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5">
            <a:extLst>
              <a:ext uri="{FF2B5EF4-FFF2-40B4-BE49-F238E27FC236}">
                <a16:creationId xmlns:a16="http://schemas.microsoft.com/office/drawing/2014/main" id="{EF31C4CC-D4A1-BD4C-F608-1B2C755CD95F}"/>
              </a:ext>
            </a:extLst>
          </p:cNvPr>
          <p:cNvSpPr txBox="1"/>
          <p:nvPr/>
        </p:nvSpPr>
        <p:spPr>
          <a:xfrm>
            <a:off x="4746407" y="6186426"/>
            <a:ext cx="269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u="sng"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fr-FR" sz="1400" u="sng" err="1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fr-FR" sz="1400" u="sng">
                <a:latin typeface="Arial" panose="020B0604020202020204" pitchFamily="34" charset="0"/>
                <a:cs typeface="Arial" panose="020B0604020202020204" pitchFamily="34" charset="0"/>
              </a:rPr>
              <a:t> of GPD of Saint-Louis (Excel) . 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EF31C4CC-D4A1-BD4C-F608-1B2C755CD95F}"/>
              </a:ext>
            </a:extLst>
          </p:cNvPr>
          <p:cNvSpPr txBox="1"/>
          <p:nvPr/>
        </p:nvSpPr>
        <p:spPr>
          <a:xfrm>
            <a:off x="4746407" y="6186426"/>
            <a:ext cx="269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u="sng"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fr-FR" sz="1400" u="sng" err="1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fr-FR" sz="1400" u="sng">
                <a:latin typeface="Arial" panose="020B0604020202020204" pitchFamily="34" charset="0"/>
                <a:cs typeface="Arial" panose="020B0604020202020204" pitchFamily="34" charset="0"/>
              </a:rPr>
              <a:t> of GPD of Saint-Louis (Excel) 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E2BF5C-115E-6AEF-F868-7A5A36799280}"/>
              </a:ext>
            </a:extLst>
          </p:cNvPr>
          <p:cNvSpPr/>
          <p:nvPr/>
        </p:nvSpPr>
        <p:spPr>
          <a:xfrm>
            <a:off x="162668" y="218998"/>
            <a:ext cx="8694535" cy="9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8A9B0-C5ED-CDB6-206F-E3397F88EC35}"/>
              </a:ext>
            </a:extLst>
          </p:cNvPr>
          <p:cNvSpPr>
            <a:spLocks/>
          </p:cNvSpPr>
          <p:nvPr/>
        </p:nvSpPr>
        <p:spPr>
          <a:xfrm>
            <a:off x="417477" y="220524"/>
            <a:ext cx="3889146" cy="5883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I-</a:t>
            </a:r>
            <a:r>
              <a:rPr lang="fr-FR" sz="1400" b="1" u="sng" err="1">
                <a:solidFill>
                  <a:schemeClr val="accent6"/>
                </a:solidFill>
                <a:latin typeface="Times New Roman"/>
              </a:rPr>
              <a:t>Overview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 of the host city for Olympie Games </a:t>
            </a:r>
            <a:r>
              <a:rPr lang="fr-FR" sz="1400" b="1" i="0" u="sng" baseline="0">
                <a:solidFill>
                  <a:schemeClr val="accent6"/>
                </a:solidFill>
                <a:latin typeface="Times New Roman"/>
              </a:rPr>
              <a:t>:</a:t>
            </a:r>
            <a:endParaRPr lang="en-US" sz="1400" b="0" i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endParaRPr lang="fr-FR" sz="1200" b="1" u="sng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4953CD-F4E4-3186-54AA-A9C43C2ED08F}"/>
              </a:ext>
            </a:extLst>
          </p:cNvPr>
          <p:cNvSpPr>
            <a:spLocks/>
          </p:cNvSpPr>
          <p:nvPr/>
        </p:nvSpPr>
        <p:spPr>
          <a:xfrm>
            <a:off x="4550843" y="217223"/>
            <a:ext cx="4317770" cy="6359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II-L ’histoire et la Transformation de « </a:t>
            </a:r>
            <a:r>
              <a:rPr lang="fr-FR" sz="1400" b="1" i="1" u="sng">
                <a:solidFill>
                  <a:schemeClr val="accent6"/>
                </a:solidFill>
                <a:latin typeface="Times New Roman"/>
              </a:rPr>
              <a:t>Mound City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 » </a:t>
            </a:r>
            <a:r>
              <a:rPr lang="fr-FR" sz="1400" b="1" i="0" u="sng" baseline="0">
                <a:solidFill>
                  <a:schemeClr val="accent6"/>
                </a:solidFill>
                <a:latin typeface="Times New Roman"/>
              </a:rPr>
              <a:t>: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 </a:t>
            </a:r>
            <a:endParaRPr lang="en-US" sz="1400" b="0" i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endParaRPr lang="fr-FR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8AA5EE-C5EA-C0F1-1BC6-8A9CCAA17721}"/>
              </a:ext>
            </a:extLst>
          </p:cNvPr>
          <p:cNvSpPr txBox="1"/>
          <p:nvPr/>
        </p:nvSpPr>
        <p:spPr>
          <a:xfrm>
            <a:off x="465365" y="54020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1-Geographic </a:t>
            </a:r>
            <a:r>
              <a:rPr lang="fr-FR" sz="1200" err="1">
                <a:solidFill>
                  <a:schemeClr val="accent6"/>
                </a:solidFill>
                <a:latin typeface="Times New Roman"/>
                <a:cs typeface="Segoe UI"/>
              </a:rPr>
              <a:t>Presentation</a:t>
            </a:r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 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2-Human </a:t>
            </a:r>
            <a:r>
              <a:rPr lang="fr-FR" sz="1200" err="1">
                <a:solidFill>
                  <a:schemeClr val="accent6"/>
                </a:solidFill>
                <a:latin typeface="Times New Roman"/>
                <a:cs typeface="Segoe UI"/>
              </a:rPr>
              <a:t>Factors</a:t>
            </a:r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 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3-Economic Impact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ED9ABFD-29F1-7040-F784-C4168DA6003F}"/>
              </a:ext>
            </a:extLst>
          </p:cNvPr>
          <p:cNvSpPr txBox="1"/>
          <p:nvPr/>
        </p:nvSpPr>
        <p:spPr>
          <a:xfrm>
            <a:off x="4703988" y="5606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1-Histoire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 b="1" u="sng">
                <a:solidFill>
                  <a:schemeClr val="accent6"/>
                </a:solidFill>
                <a:latin typeface="Times New Roman"/>
                <a:cs typeface="Segoe UI"/>
              </a:rPr>
              <a:t>2-Style de Saint-Louis</a:t>
            </a:r>
            <a:r>
              <a:rPr lang="en-US" sz="1200" b="1" u="sng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3-Urbanisme et Transport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3023928-7B1F-633A-8883-8A25D0A06BFE}"/>
              </a:ext>
            </a:extLst>
          </p:cNvPr>
          <p:cNvSpPr txBox="1"/>
          <p:nvPr/>
        </p:nvSpPr>
        <p:spPr>
          <a:xfrm>
            <a:off x="3499003" y="153326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u="sng">
                <a:solidFill>
                  <a:schemeClr val="tx1"/>
                </a:solidFill>
              </a:rPr>
              <a:t>Architecture Beaux-Arts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E29E8B-070D-BC13-AD2A-67DD553650D9}"/>
              </a:ext>
            </a:extLst>
          </p:cNvPr>
          <p:cNvSpPr/>
          <p:nvPr/>
        </p:nvSpPr>
        <p:spPr>
          <a:xfrm>
            <a:off x="3195672" y="1574850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3E90FD6-A9B4-3157-40C9-0BB9BA1D2F72}"/>
              </a:ext>
            </a:extLst>
          </p:cNvPr>
          <p:cNvSpPr txBox="1"/>
          <p:nvPr/>
        </p:nvSpPr>
        <p:spPr>
          <a:xfrm>
            <a:off x="6400800" y="1533260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u="sng">
                <a:solidFill>
                  <a:schemeClr val="tx1"/>
                </a:solidFill>
              </a:rPr>
              <a:t>Ambiance industrielle en expansion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D106AFD-DCE0-9855-8D4E-27190F48B1BB}"/>
              </a:ext>
            </a:extLst>
          </p:cNvPr>
          <p:cNvSpPr/>
          <p:nvPr/>
        </p:nvSpPr>
        <p:spPr>
          <a:xfrm>
            <a:off x="6087886" y="1568966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F9A939-8833-D83A-A438-B5E01D26F54A}"/>
              </a:ext>
            </a:extLst>
          </p:cNvPr>
          <p:cNvSpPr/>
          <p:nvPr/>
        </p:nvSpPr>
        <p:spPr>
          <a:xfrm>
            <a:off x="3233116" y="2364670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3</a:t>
            </a:r>
          </a:p>
        </p:txBody>
      </p:sp>
      <p:sp>
        <p:nvSpPr>
          <p:cNvPr id="50" name="ZoneTexte 16">
            <a:extLst>
              <a:ext uri="{FF2B5EF4-FFF2-40B4-BE49-F238E27FC236}">
                <a16:creationId xmlns:a16="http://schemas.microsoft.com/office/drawing/2014/main" id="{2FC01493-CE63-4B7F-6760-F8B81F3CA003}"/>
              </a:ext>
            </a:extLst>
          </p:cNvPr>
          <p:cNvSpPr txBox="1"/>
          <p:nvPr/>
        </p:nvSpPr>
        <p:spPr>
          <a:xfrm>
            <a:off x="3541749" y="2332698"/>
            <a:ext cx="256385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u="sng">
                <a:latin typeface="Arial"/>
                <a:cs typeface="Arial"/>
              </a:rPr>
              <a:t>Exposition universelle de 1904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30846C2-B0D4-E225-3257-4D0E5D35F3FE}"/>
              </a:ext>
            </a:extLst>
          </p:cNvPr>
          <p:cNvSpPr/>
          <p:nvPr/>
        </p:nvSpPr>
        <p:spPr>
          <a:xfrm>
            <a:off x="6102634" y="2378829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4</a:t>
            </a:r>
          </a:p>
        </p:txBody>
      </p:sp>
      <p:sp>
        <p:nvSpPr>
          <p:cNvPr id="62" name="ZoneTexte 16">
            <a:extLst>
              <a:ext uri="{FF2B5EF4-FFF2-40B4-BE49-F238E27FC236}">
                <a16:creationId xmlns:a16="http://schemas.microsoft.com/office/drawing/2014/main" id="{726DF797-90D0-5C58-61EF-2D4E5D29CE74}"/>
              </a:ext>
            </a:extLst>
          </p:cNvPr>
          <p:cNvSpPr txBox="1"/>
          <p:nvPr/>
        </p:nvSpPr>
        <p:spPr>
          <a:xfrm>
            <a:off x="6408301" y="2343087"/>
            <a:ext cx="245025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u="sng">
                <a:latin typeface="Arial"/>
                <a:cs typeface="Arial"/>
              </a:rPr>
              <a:t>Tenue vestimentaire et culture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7B41C7-4330-C292-341A-12EACB197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78" y="1356573"/>
            <a:ext cx="1944049" cy="1907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4">
            <a:extLst>
              <a:ext uri="{FF2B5EF4-FFF2-40B4-BE49-F238E27FC236}">
                <a16:creationId xmlns:a16="http://schemas.microsoft.com/office/drawing/2014/main" id="{54905E9C-6439-6FFC-3181-94B53711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7" y="3670880"/>
            <a:ext cx="1307355" cy="110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6">
            <a:extLst>
              <a:ext uri="{FF2B5EF4-FFF2-40B4-BE49-F238E27FC236}">
                <a16:creationId xmlns:a16="http://schemas.microsoft.com/office/drawing/2014/main" id="{366223CE-695E-420C-7D3E-A33131DC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33" y="3670880"/>
            <a:ext cx="1602290" cy="110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8">
            <a:extLst>
              <a:ext uri="{FF2B5EF4-FFF2-40B4-BE49-F238E27FC236}">
                <a16:creationId xmlns:a16="http://schemas.microsoft.com/office/drawing/2014/main" id="{56B0755A-91C9-AECE-60A4-F89D58857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522" y="3678141"/>
            <a:ext cx="1602291" cy="110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ZoneTexte 3083">
            <a:extLst>
              <a:ext uri="{FF2B5EF4-FFF2-40B4-BE49-F238E27FC236}">
                <a16:creationId xmlns:a16="http://schemas.microsoft.com/office/drawing/2014/main" id="{14D5AF62-0FDA-D92D-8788-9D0396798E13}"/>
              </a:ext>
            </a:extLst>
          </p:cNvPr>
          <p:cNvSpPr txBox="1"/>
          <p:nvPr/>
        </p:nvSpPr>
        <p:spPr>
          <a:xfrm>
            <a:off x="2090803" y="4775088"/>
            <a:ext cx="685990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 b="0" i="0" u="sng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Rassemblement des grands styles de Saint-Louis (bâtiments/style vestimentaire).</a:t>
            </a:r>
            <a:endParaRPr lang="fr-FR" sz="1100" u="sng">
              <a:solidFill>
                <a:schemeClr val="tx1"/>
              </a:solidFill>
            </a:endParaRPr>
          </a:p>
        </p:txBody>
      </p:sp>
      <p:pic>
        <p:nvPicPr>
          <p:cNvPr id="3085" name="Picture 10">
            <a:extLst>
              <a:ext uri="{FF2B5EF4-FFF2-40B4-BE49-F238E27FC236}">
                <a16:creationId xmlns:a16="http://schemas.microsoft.com/office/drawing/2014/main" id="{5477A46A-CE73-D708-5CE4-6CD452B3C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2" t="5932" r="2902" b="5950"/>
          <a:stretch/>
        </p:blipFill>
        <p:spPr bwMode="auto">
          <a:xfrm>
            <a:off x="4789813" y="3674510"/>
            <a:ext cx="1647221" cy="110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2">
            <a:extLst>
              <a:ext uri="{FF2B5EF4-FFF2-40B4-BE49-F238E27FC236}">
                <a16:creationId xmlns:a16="http://schemas.microsoft.com/office/drawing/2014/main" id="{8DABD930-C440-6FD8-30EC-75DBB03A49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1055"/>
          <a:stretch/>
        </p:blipFill>
        <p:spPr bwMode="auto">
          <a:xfrm>
            <a:off x="6437034" y="3669381"/>
            <a:ext cx="1307355" cy="1103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4">
            <a:extLst>
              <a:ext uri="{FF2B5EF4-FFF2-40B4-BE49-F238E27FC236}">
                <a16:creationId xmlns:a16="http://schemas.microsoft.com/office/drawing/2014/main" id="{489E4EF9-63A5-BBE9-259B-90C220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389" y="3678141"/>
            <a:ext cx="1137991" cy="110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ZoneTexte 3087">
            <a:extLst>
              <a:ext uri="{FF2B5EF4-FFF2-40B4-BE49-F238E27FC236}">
                <a16:creationId xmlns:a16="http://schemas.microsoft.com/office/drawing/2014/main" id="{DFD6F602-BD55-AB98-3070-25AD6E53C298}"/>
              </a:ext>
            </a:extLst>
          </p:cNvPr>
          <p:cNvSpPr txBox="1"/>
          <p:nvPr/>
        </p:nvSpPr>
        <p:spPr>
          <a:xfrm>
            <a:off x="525214" y="3269078"/>
            <a:ext cx="2662308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100" u="sng">
                <a:solidFill>
                  <a:schemeClr val="tx1"/>
                </a:solidFill>
              </a:rPr>
              <a:t>Vue aérienne de Saint-Louis en 1904</a:t>
            </a:r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DE736AB7-E038-02FF-557C-CD678B81C8E1}"/>
              </a:ext>
            </a:extLst>
          </p:cNvPr>
          <p:cNvSpPr txBox="1"/>
          <p:nvPr/>
        </p:nvSpPr>
        <p:spPr>
          <a:xfrm>
            <a:off x="8851900" y="4774168"/>
            <a:ext cx="292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FFFFFF"/>
                </a:solidFill>
                <a:cs typeface="Arial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03760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2A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655660-BC4B-8B36-87B7-262553143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5">
            <a:extLst>
              <a:ext uri="{FF2B5EF4-FFF2-40B4-BE49-F238E27FC236}">
                <a16:creationId xmlns:a16="http://schemas.microsoft.com/office/drawing/2014/main" id="{A3D51F6E-19DB-1375-EC05-4EE41B9FFF78}"/>
              </a:ext>
            </a:extLst>
          </p:cNvPr>
          <p:cNvSpPr txBox="1"/>
          <p:nvPr/>
        </p:nvSpPr>
        <p:spPr>
          <a:xfrm>
            <a:off x="4746407" y="6186426"/>
            <a:ext cx="269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u="sng"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fr-FR" sz="1400" u="sng" err="1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fr-FR" sz="1400" u="sng">
                <a:latin typeface="Arial" panose="020B0604020202020204" pitchFamily="34" charset="0"/>
                <a:cs typeface="Arial" panose="020B0604020202020204" pitchFamily="34" charset="0"/>
              </a:rPr>
              <a:t> of GPD of Saint-Louis (Excel) . 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048BBCAA-0CF1-C2C1-6B1C-2CC4F495B4A3}"/>
              </a:ext>
            </a:extLst>
          </p:cNvPr>
          <p:cNvSpPr txBox="1"/>
          <p:nvPr/>
        </p:nvSpPr>
        <p:spPr>
          <a:xfrm>
            <a:off x="4746407" y="6186426"/>
            <a:ext cx="2699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u="sng">
                <a:latin typeface="Arial" panose="020B0604020202020204" pitchFamily="34" charset="0"/>
                <a:cs typeface="Arial" panose="020B0604020202020204" pitchFamily="34" charset="0"/>
              </a:rPr>
              <a:t>Graph of </a:t>
            </a:r>
            <a:r>
              <a:rPr lang="fr-FR" sz="1400" u="sng" err="1">
                <a:latin typeface="Arial" panose="020B0604020202020204" pitchFamily="34" charset="0"/>
                <a:cs typeface="Arial" panose="020B0604020202020204" pitchFamily="34" charset="0"/>
              </a:rPr>
              <a:t>evolution</a:t>
            </a:r>
            <a:r>
              <a:rPr lang="fr-FR" sz="1400" u="sng">
                <a:latin typeface="Arial" panose="020B0604020202020204" pitchFamily="34" charset="0"/>
                <a:cs typeface="Arial" panose="020B0604020202020204" pitchFamily="34" charset="0"/>
              </a:rPr>
              <a:t> of GPD of Saint-Louis (Excel) 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154314-A4C9-CF34-0929-2FAC5DED3681}"/>
              </a:ext>
            </a:extLst>
          </p:cNvPr>
          <p:cNvSpPr/>
          <p:nvPr/>
        </p:nvSpPr>
        <p:spPr>
          <a:xfrm>
            <a:off x="162668" y="218998"/>
            <a:ext cx="8694535" cy="9879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357066-F2FC-91EA-5791-C87BEEF8A1E5}"/>
              </a:ext>
            </a:extLst>
          </p:cNvPr>
          <p:cNvSpPr>
            <a:spLocks/>
          </p:cNvSpPr>
          <p:nvPr/>
        </p:nvSpPr>
        <p:spPr>
          <a:xfrm>
            <a:off x="417477" y="220524"/>
            <a:ext cx="3889146" cy="5883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I-</a:t>
            </a:r>
            <a:r>
              <a:rPr lang="fr-FR" sz="1400" b="1" u="sng" err="1">
                <a:solidFill>
                  <a:schemeClr val="accent6"/>
                </a:solidFill>
                <a:latin typeface="Times New Roman"/>
              </a:rPr>
              <a:t>Overview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 of the host city for Olympie Games </a:t>
            </a:r>
            <a:r>
              <a:rPr lang="fr-FR" sz="1400" b="1" i="0" u="sng" baseline="0">
                <a:solidFill>
                  <a:schemeClr val="accent6"/>
                </a:solidFill>
                <a:latin typeface="Times New Roman"/>
              </a:rPr>
              <a:t>:</a:t>
            </a:r>
            <a:endParaRPr lang="en-US" sz="1400" b="0" i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endParaRPr lang="fr-FR" sz="1200" b="1" u="sng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5D04C1-5BAF-23C2-AFA5-63F7100B96F6}"/>
              </a:ext>
            </a:extLst>
          </p:cNvPr>
          <p:cNvSpPr>
            <a:spLocks/>
          </p:cNvSpPr>
          <p:nvPr/>
        </p:nvSpPr>
        <p:spPr>
          <a:xfrm>
            <a:off x="4550843" y="217223"/>
            <a:ext cx="4317770" cy="63597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II-L ’histoire et la Transformation de « </a:t>
            </a:r>
            <a:r>
              <a:rPr lang="fr-FR" sz="1400" b="1" i="1" u="sng">
                <a:solidFill>
                  <a:schemeClr val="accent6"/>
                </a:solidFill>
                <a:latin typeface="Times New Roman"/>
              </a:rPr>
              <a:t>Mound City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 » </a:t>
            </a:r>
            <a:r>
              <a:rPr lang="fr-FR" sz="1400" b="1" i="0" u="sng" baseline="0">
                <a:solidFill>
                  <a:schemeClr val="accent6"/>
                </a:solidFill>
                <a:latin typeface="Times New Roman"/>
              </a:rPr>
              <a:t>:</a:t>
            </a:r>
            <a:r>
              <a:rPr lang="fr-FR" sz="1400" b="1" u="sng">
                <a:solidFill>
                  <a:schemeClr val="accent6"/>
                </a:solidFill>
                <a:latin typeface="Times New Roman"/>
              </a:rPr>
              <a:t> </a:t>
            </a:r>
            <a:endParaRPr lang="en-US" sz="1400" b="0" i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endParaRPr lang="fr-FR" sz="140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B001AD7-970C-1C50-D13D-00D1E1150066}"/>
              </a:ext>
            </a:extLst>
          </p:cNvPr>
          <p:cNvSpPr txBox="1"/>
          <p:nvPr/>
        </p:nvSpPr>
        <p:spPr>
          <a:xfrm>
            <a:off x="465365" y="54020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1-Geographic </a:t>
            </a:r>
            <a:r>
              <a:rPr lang="fr-FR" sz="1200" err="1">
                <a:solidFill>
                  <a:schemeClr val="accent6"/>
                </a:solidFill>
                <a:latin typeface="Times New Roman"/>
                <a:cs typeface="Segoe UI"/>
              </a:rPr>
              <a:t>Presentation</a:t>
            </a:r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 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2-Human </a:t>
            </a:r>
            <a:r>
              <a:rPr lang="fr-FR" sz="1200" err="1">
                <a:solidFill>
                  <a:schemeClr val="accent6"/>
                </a:solidFill>
                <a:latin typeface="Times New Roman"/>
                <a:cs typeface="Segoe UI"/>
              </a:rPr>
              <a:t>Factors</a:t>
            </a:r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 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3-Economic Impact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702B8B5-30FE-F637-95E8-D908BC2B7E34}"/>
              </a:ext>
            </a:extLst>
          </p:cNvPr>
          <p:cNvSpPr txBox="1"/>
          <p:nvPr/>
        </p:nvSpPr>
        <p:spPr>
          <a:xfrm>
            <a:off x="4703988" y="56061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1-Histoire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>
                <a:solidFill>
                  <a:schemeClr val="accent6"/>
                </a:solidFill>
                <a:latin typeface="Times New Roman"/>
                <a:cs typeface="Segoe UI"/>
              </a:rPr>
              <a:t>2-Style de Saint-Louis</a:t>
            </a:r>
            <a:r>
              <a:rPr lang="en-US" sz="1200">
                <a:solidFill>
                  <a:schemeClr val="accent6"/>
                </a:solidFill>
                <a:latin typeface="Times New Roman"/>
                <a:cs typeface="Segoe UI"/>
              </a:rPr>
              <a:t>​</a:t>
            </a:r>
          </a:p>
          <a:p>
            <a:r>
              <a:rPr lang="fr-FR" sz="1200" b="1" u="sng">
                <a:solidFill>
                  <a:schemeClr val="accent6"/>
                </a:solidFill>
                <a:latin typeface="Times New Roman"/>
                <a:cs typeface="Segoe UI"/>
              </a:rPr>
              <a:t>3-Urbanisme et Transport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DBA308C-452F-3B12-912C-D49419BF6562}"/>
              </a:ext>
            </a:extLst>
          </p:cNvPr>
          <p:cNvSpPr txBox="1"/>
          <p:nvPr/>
        </p:nvSpPr>
        <p:spPr>
          <a:xfrm>
            <a:off x="3619940" y="1761923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u="sng">
                <a:solidFill>
                  <a:schemeClr val="tx1"/>
                </a:solidFill>
              </a:rPr>
              <a:t>Urbanisation massive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0E4DB36-B7D7-465C-F638-FF8E0D3D62D1}"/>
              </a:ext>
            </a:extLst>
          </p:cNvPr>
          <p:cNvSpPr/>
          <p:nvPr/>
        </p:nvSpPr>
        <p:spPr>
          <a:xfrm>
            <a:off x="3316609" y="1803513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1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80645C1-229B-E55C-DC25-7C51252FA325}"/>
              </a:ext>
            </a:extLst>
          </p:cNvPr>
          <p:cNvSpPr txBox="1"/>
          <p:nvPr/>
        </p:nvSpPr>
        <p:spPr>
          <a:xfrm>
            <a:off x="6521737" y="1761923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 u="sng">
                <a:solidFill>
                  <a:schemeClr val="tx1"/>
                </a:solidFill>
              </a:rPr>
              <a:t>Amélioration des espaces</a:t>
            </a:r>
          </a:p>
          <a:p>
            <a:r>
              <a:rPr lang="fr-FR" sz="1600" u="sng">
                <a:solidFill>
                  <a:schemeClr val="tx1"/>
                </a:solidFill>
              </a:rPr>
              <a:t>ouverts</a:t>
            </a:r>
            <a:endParaRPr lang="fr-FR" sz="160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5C996A-8792-FB54-F461-E1D759B57147}"/>
              </a:ext>
            </a:extLst>
          </p:cNvPr>
          <p:cNvSpPr/>
          <p:nvPr/>
        </p:nvSpPr>
        <p:spPr>
          <a:xfrm>
            <a:off x="6208823" y="1797629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241D0E-A598-78DC-41D1-98714BAEAF6D}"/>
              </a:ext>
            </a:extLst>
          </p:cNvPr>
          <p:cNvSpPr/>
          <p:nvPr/>
        </p:nvSpPr>
        <p:spPr>
          <a:xfrm>
            <a:off x="3354053" y="2593333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3</a:t>
            </a:r>
          </a:p>
        </p:txBody>
      </p:sp>
      <p:sp>
        <p:nvSpPr>
          <p:cNvPr id="50" name="ZoneTexte 16">
            <a:extLst>
              <a:ext uri="{FF2B5EF4-FFF2-40B4-BE49-F238E27FC236}">
                <a16:creationId xmlns:a16="http://schemas.microsoft.com/office/drawing/2014/main" id="{E064140B-4A3D-781A-99E6-1EF6B789F20C}"/>
              </a:ext>
            </a:extLst>
          </p:cNvPr>
          <p:cNvSpPr txBox="1"/>
          <p:nvPr/>
        </p:nvSpPr>
        <p:spPr>
          <a:xfrm>
            <a:off x="3662686" y="2561361"/>
            <a:ext cx="2563851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u="sng">
                <a:latin typeface="Arial"/>
                <a:cs typeface="Arial"/>
              </a:rPr>
              <a:t>Nouvelles infrastructures 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360C04-8D47-DF7C-45F5-8C79ACC83ED5}"/>
              </a:ext>
            </a:extLst>
          </p:cNvPr>
          <p:cNvSpPr/>
          <p:nvPr/>
        </p:nvSpPr>
        <p:spPr>
          <a:xfrm>
            <a:off x="6223571" y="2607492"/>
            <a:ext cx="308634" cy="2566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b="1">
                <a:solidFill>
                  <a:schemeClr val="accent6"/>
                </a:solidFill>
                <a:cs typeface="Arial"/>
              </a:rPr>
              <a:t>4</a:t>
            </a:r>
          </a:p>
        </p:txBody>
      </p:sp>
      <p:sp>
        <p:nvSpPr>
          <p:cNvPr id="62" name="ZoneTexte 16">
            <a:extLst>
              <a:ext uri="{FF2B5EF4-FFF2-40B4-BE49-F238E27FC236}">
                <a16:creationId xmlns:a16="http://schemas.microsoft.com/office/drawing/2014/main" id="{81AD56F1-947E-59FF-6607-05E826FADB09}"/>
              </a:ext>
            </a:extLst>
          </p:cNvPr>
          <p:cNvSpPr txBox="1"/>
          <p:nvPr/>
        </p:nvSpPr>
        <p:spPr>
          <a:xfrm>
            <a:off x="6529238" y="2571750"/>
            <a:ext cx="245025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u="sng">
                <a:latin typeface="Arial"/>
                <a:cs typeface="Arial"/>
              </a:rPr>
              <a:t>Amélioration de l’accessibilité </a:t>
            </a:r>
          </a:p>
        </p:txBody>
      </p:sp>
      <p:sp>
        <p:nvSpPr>
          <p:cNvPr id="3088" name="ZoneTexte 3087">
            <a:extLst>
              <a:ext uri="{FF2B5EF4-FFF2-40B4-BE49-F238E27FC236}">
                <a16:creationId xmlns:a16="http://schemas.microsoft.com/office/drawing/2014/main" id="{DA8B1C6D-8808-751B-90D7-ACB33090CA4D}"/>
              </a:ext>
            </a:extLst>
          </p:cNvPr>
          <p:cNvSpPr txBox="1"/>
          <p:nvPr/>
        </p:nvSpPr>
        <p:spPr>
          <a:xfrm>
            <a:off x="103683" y="3031875"/>
            <a:ext cx="2999035" cy="3744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 fontAlgn="base">
              <a:lnSpc>
                <a:spcPts val="1124"/>
              </a:lnSpc>
            </a:pPr>
            <a:r>
              <a:rPr lang="fr-FR" sz="1100" i="0" u="sng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Photographie d’un départ de course dans un stade de Saint-Louis </a:t>
            </a:r>
            <a:endParaRPr lang="en-US" sz="1100" i="0" u="sng">
              <a:solidFill>
                <a:schemeClr val="tx1"/>
              </a:solidFill>
              <a:effectLst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6CE344-F8B3-C7E8-4EA3-A30F9529E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10" y="1500885"/>
            <a:ext cx="2915183" cy="153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1CA6158-642D-9390-877F-75BCBE56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35" y="3564495"/>
            <a:ext cx="1772313" cy="122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786E7C4-A4E1-CC41-1C3D-545FD7D32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09"/>
          <a:stretch/>
        </p:blipFill>
        <p:spPr bwMode="auto">
          <a:xfrm>
            <a:off x="3528748" y="3571592"/>
            <a:ext cx="2285988" cy="121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665E0A9-4FDC-DC8C-BB1A-C293C6DB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736" y="3571592"/>
            <a:ext cx="1429004" cy="12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24">
            <a:extLst>
              <a:ext uri="{FF2B5EF4-FFF2-40B4-BE49-F238E27FC236}">
                <a16:creationId xmlns:a16="http://schemas.microsoft.com/office/drawing/2014/main" id="{BABCDC74-AF74-C384-8A50-799ACD8B9884}"/>
              </a:ext>
            </a:extLst>
          </p:cNvPr>
          <p:cNvSpPr txBox="1"/>
          <p:nvPr/>
        </p:nvSpPr>
        <p:spPr>
          <a:xfrm>
            <a:off x="3017971" y="4765128"/>
            <a:ext cx="4318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u="sng">
                <a:latin typeface="Arial" panose="020B0604020202020204" pitchFamily="34" charset="0"/>
                <a:cs typeface="Arial" panose="020B0604020202020204" pitchFamily="34" charset="0"/>
              </a:rPr>
              <a:t>Transports améliorer ou créer pour cet évènement</a:t>
            </a:r>
          </a:p>
        </p:txBody>
      </p:sp>
      <p:sp>
        <p:nvSpPr>
          <p:cNvPr id="3" name="ZoneTexte 4">
            <a:extLst>
              <a:ext uri="{FF2B5EF4-FFF2-40B4-BE49-F238E27FC236}">
                <a16:creationId xmlns:a16="http://schemas.microsoft.com/office/drawing/2014/main" id="{95B9E701-035F-92C6-92AA-F576D536907E}"/>
              </a:ext>
            </a:extLst>
          </p:cNvPr>
          <p:cNvSpPr txBox="1"/>
          <p:nvPr/>
        </p:nvSpPr>
        <p:spPr>
          <a:xfrm>
            <a:off x="8851900" y="4774168"/>
            <a:ext cx="292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FFFFFF"/>
                </a:solidFill>
                <a:cs typeface="Arial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65404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3502EC9-1756-41F3-82DB-BF872749F075}"/>
              </a:ext>
            </a:extLst>
          </p:cNvPr>
          <p:cNvSpPr/>
          <p:nvPr/>
        </p:nvSpPr>
        <p:spPr>
          <a:xfrm>
            <a:off x="3197677" y="905351"/>
            <a:ext cx="3514726" cy="3616681"/>
          </a:xfrm>
          <a:prstGeom prst="roundRect">
            <a:avLst/>
          </a:prstGeom>
          <a:solidFill>
            <a:srgbClr val="C1D7F7">
              <a:alpha val="76000"/>
            </a:srgbClr>
          </a:solidFill>
          <a:ln w="19050">
            <a:solidFill>
              <a:schemeClr val="tx1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sz="1013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C91C09-D329-4B09-BB20-9E47560F7598}"/>
              </a:ext>
            </a:extLst>
          </p:cNvPr>
          <p:cNvSpPr txBox="1"/>
          <p:nvPr/>
        </p:nvSpPr>
        <p:spPr>
          <a:xfrm>
            <a:off x="2486025" y="-58"/>
            <a:ext cx="4645478" cy="1177245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u="sng">
                <a:solidFill>
                  <a:srgbClr val="157BFE"/>
                </a:solidFill>
                <a:latin typeface="Times New Roman"/>
                <a:cs typeface="Times New Roman"/>
              </a:rPr>
              <a:t>Saint-Louis 1904 : </a:t>
            </a:r>
            <a:endParaRPr lang="en-US" sz="2400" b="1">
              <a:solidFill>
                <a:srgbClr val="157BFE"/>
              </a:solidFill>
              <a:latin typeface="Times New Roman"/>
              <a:cs typeface="Times New Roman"/>
            </a:endParaRPr>
          </a:p>
          <a:p>
            <a:pPr algn="ctr"/>
            <a:r>
              <a:rPr lang="fr-FR" sz="2400" b="1" u="sng">
                <a:solidFill>
                  <a:srgbClr val="157BFE"/>
                </a:solidFill>
                <a:latin typeface="Times New Roman"/>
                <a:cs typeface="Times New Roman"/>
              </a:rPr>
              <a:t>Les Jeux de la Honte </a:t>
            </a:r>
            <a:endParaRPr lang="fr-FR" sz="2400" b="1">
              <a:solidFill>
                <a:srgbClr val="157BFE"/>
              </a:solidFill>
              <a:cs typeface="Arial"/>
            </a:endParaRPr>
          </a:p>
          <a:p>
            <a:endParaRPr lang="fr-FR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B094AD-6957-49A4-A3B1-D1F428F2E3B0}"/>
              </a:ext>
            </a:extLst>
          </p:cNvPr>
          <p:cNvSpPr txBox="1"/>
          <p:nvPr/>
        </p:nvSpPr>
        <p:spPr>
          <a:xfrm>
            <a:off x="3392262" y="906236"/>
            <a:ext cx="3143250" cy="4339650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fr-FR" sz="1500">
                <a:solidFill>
                  <a:srgbClr val="000000"/>
                </a:solidFill>
                <a:latin typeface="Arial"/>
                <a:cs typeface="Times New Roman"/>
              </a:rPr>
              <a:t>Beaucoup de nouveautés </a:t>
            </a:r>
            <a:endParaRPr lang="en-US" sz="1500">
              <a:solidFill>
                <a:schemeClr val="accent6"/>
              </a:solidFill>
              <a:latin typeface="Arial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fr-FR" sz="1500">
                <a:solidFill>
                  <a:srgbClr val="000000"/>
                </a:solidFill>
                <a:latin typeface="Arial"/>
                <a:cs typeface="Times New Roman"/>
              </a:rPr>
              <a:t>JO américanisé</a:t>
            </a:r>
            <a:endParaRPr lang="en-US" sz="1500">
              <a:solidFill>
                <a:schemeClr val="accent6"/>
              </a:solidFill>
              <a:latin typeface="Arial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fr-FR" sz="1500">
                <a:solidFill>
                  <a:srgbClr val="000000"/>
                </a:solidFill>
                <a:latin typeface="Arial"/>
                <a:cs typeface="Times New Roman"/>
              </a:rPr>
              <a:t>PIB augmenté</a:t>
            </a:r>
            <a:endParaRPr lang="en-US" sz="1500">
              <a:solidFill>
                <a:schemeClr val="accent6"/>
              </a:solidFill>
              <a:latin typeface="Arial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fr-FR" sz="1500">
                <a:solidFill>
                  <a:srgbClr val="000000"/>
                </a:solidFill>
                <a:latin typeface="Arial"/>
                <a:cs typeface="Times New Roman"/>
              </a:rPr>
              <a:t>Histoire riche </a:t>
            </a:r>
            <a:endParaRPr lang="en-US" sz="1500">
              <a:solidFill>
                <a:schemeClr val="accent6"/>
              </a:solidFill>
              <a:latin typeface="Arial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fr-FR" sz="1500">
                <a:solidFill>
                  <a:srgbClr val="000000"/>
                </a:solidFill>
                <a:latin typeface="Arial"/>
                <a:cs typeface="Times New Roman"/>
              </a:rPr>
              <a:t>Style novateur</a:t>
            </a:r>
            <a:endParaRPr lang="en-US" sz="1500">
              <a:solidFill>
                <a:schemeClr val="accent6"/>
              </a:solidFill>
              <a:latin typeface="Arial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fr-FR" sz="1500">
                <a:solidFill>
                  <a:srgbClr val="000000"/>
                </a:solidFill>
                <a:latin typeface="Arial"/>
                <a:cs typeface="Times New Roman"/>
              </a:rPr>
              <a:t>Novation apportée pour les JO</a:t>
            </a:r>
            <a:endParaRPr lang="en-US" sz="1500">
              <a:solidFill>
                <a:schemeClr val="accent6"/>
              </a:solidFill>
              <a:latin typeface="Arial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fr-FR" sz="1500">
                <a:solidFill>
                  <a:srgbClr val="000000"/>
                </a:solidFill>
                <a:latin typeface="Arial"/>
                <a:cs typeface="Times New Roman"/>
              </a:rPr>
              <a:t>Influence augmentée</a:t>
            </a:r>
            <a:endParaRPr lang="en-US" sz="1500">
              <a:solidFill>
                <a:schemeClr val="accent6"/>
              </a:solidFill>
              <a:latin typeface="Arial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fr-FR" sz="1500">
                <a:solidFill>
                  <a:srgbClr val="000000"/>
                </a:solidFill>
                <a:latin typeface="Arial"/>
                <a:cs typeface="Times New Roman"/>
              </a:rPr>
              <a:t>Non publicité</a:t>
            </a:r>
            <a:endParaRPr lang="en-US" sz="1500">
              <a:solidFill>
                <a:schemeClr val="accent6"/>
              </a:solidFill>
              <a:latin typeface="Arial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fr-FR" sz="1500">
                <a:solidFill>
                  <a:srgbClr val="000000"/>
                </a:solidFill>
                <a:latin typeface="Arial"/>
                <a:cs typeface="Times New Roman"/>
              </a:rPr>
              <a:t>Deux évènements en un lieux</a:t>
            </a:r>
            <a:endParaRPr lang="en-US" sz="1500">
              <a:solidFill>
                <a:schemeClr val="accent6"/>
              </a:solidFill>
              <a:latin typeface="Arial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fr-FR" sz="1500">
                <a:solidFill>
                  <a:srgbClr val="000000"/>
                </a:solidFill>
                <a:latin typeface="Arial"/>
                <a:cs typeface="Times New Roman"/>
              </a:rPr>
              <a:t>Suite du fardeau de 1900 </a:t>
            </a:r>
            <a:endParaRPr lang="en-US" sz="1500">
              <a:solidFill>
                <a:schemeClr val="accent6"/>
              </a:solidFill>
              <a:latin typeface="Arial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fr-FR" sz="1500">
              <a:solidFill>
                <a:schemeClr val="accent6"/>
              </a:solidFill>
              <a:latin typeface="Arial"/>
              <a:cs typeface="Times New Roman"/>
            </a:endParaRPr>
          </a:p>
          <a:p>
            <a:endParaRPr lang="fr-FR" sz="1500" b="1" u="sng">
              <a:solidFill>
                <a:schemeClr val="accent6"/>
              </a:solidFill>
              <a:latin typeface="Arial"/>
              <a:cs typeface="Times New Roman"/>
            </a:endParaRPr>
          </a:p>
          <a:p>
            <a:endParaRPr lang="fr-FR" sz="1500">
              <a:latin typeface="Arial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C1990D8-16BC-4C44-B85C-BB7EE5E67FE6}"/>
              </a:ext>
            </a:extLst>
          </p:cNvPr>
          <p:cNvSpPr txBox="1"/>
          <p:nvPr/>
        </p:nvSpPr>
        <p:spPr>
          <a:xfrm>
            <a:off x="8924925" y="5163681"/>
            <a:ext cx="219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/>
              <a:t>1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E01CB11-1E72-4C30-8FF4-FDDC19C24F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333" r="85000"/>
          <a:stretch/>
        </p:blipFill>
        <p:spPr>
          <a:xfrm>
            <a:off x="0" y="1052785"/>
            <a:ext cx="600075" cy="26269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6396619-1D70-4AF8-A797-3F57DA928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00" t="32666"/>
          <a:stretch/>
        </p:blipFill>
        <p:spPr>
          <a:xfrm>
            <a:off x="8296275" y="1503998"/>
            <a:ext cx="847725" cy="2495550"/>
          </a:xfrm>
          <a:prstGeom prst="rect">
            <a:avLst/>
          </a:prstGeom>
        </p:spPr>
      </p:pic>
      <p:sp>
        <p:nvSpPr>
          <p:cNvPr id="6" name="ZoneTexte 4">
            <a:extLst>
              <a:ext uri="{FF2B5EF4-FFF2-40B4-BE49-F238E27FC236}">
                <a16:creationId xmlns:a16="http://schemas.microsoft.com/office/drawing/2014/main" id="{0C1990D8-16BC-4C44-B85C-BB7EE5E67FE6}"/>
              </a:ext>
            </a:extLst>
          </p:cNvPr>
          <p:cNvSpPr txBox="1"/>
          <p:nvPr/>
        </p:nvSpPr>
        <p:spPr>
          <a:xfrm>
            <a:off x="11899900" y="6488668"/>
            <a:ext cx="29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1</a:t>
            </a:r>
          </a:p>
        </p:txBody>
      </p:sp>
      <p:sp>
        <p:nvSpPr>
          <p:cNvPr id="7" name="ZoneTexte 4">
            <a:extLst>
              <a:ext uri="{FF2B5EF4-FFF2-40B4-BE49-F238E27FC236}">
                <a16:creationId xmlns:a16="http://schemas.microsoft.com/office/drawing/2014/main" id="{0C1990D8-16BC-4C44-B85C-BB7EE5E67FE6}"/>
              </a:ext>
            </a:extLst>
          </p:cNvPr>
          <p:cNvSpPr txBox="1"/>
          <p:nvPr/>
        </p:nvSpPr>
        <p:spPr>
          <a:xfrm>
            <a:off x="11899900" y="6488668"/>
            <a:ext cx="29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1</a:t>
            </a:r>
          </a:p>
        </p:txBody>
      </p:sp>
      <p:sp>
        <p:nvSpPr>
          <p:cNvPr id="8" name="ZoneTexte 4">
            <a:extLst>
              <a:ext uri="{FF2B5EF4-FFF2-40B4-BE49-F238E27FC236}">
                <a16:creationId xmlns:a16="http://schemas.microsoft.com/office/drawing/2014/main" id="{0C1990D8-16BC-4C44-B85C-BB7EE5E67FE6}"/>
              </a:ext>
            </a:extLst>
          </p:cNvPr>
          <p:cNvSpPr txBox="1"/>
          <p:nvPr/>
        </p:nvSpPr>
        <p:spPr>
          <a:xfrm>
            <a:off x="11899900" y="6488668"/>
            <a:ext cx="29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/>
              <a:t>1</a:t>
            </a:r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6ACA27B9-75B6-4010-0091-3098D4220E4A}"/>
              </a:ext>
            </a:extLst>
          </p:cNvPr>
          <p:cNvSpPr txBox="1"/>
          <p:nvPr/>
        </p:nvSpPr>
        <p:spPr>
          <a:xfrm>
            <a:off x="8851900" y="4774168"/>
            <a:ext cx="2921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>
                <a:solidFill>
                  <a:srgbClr val="3B1B07"/>
                </a:solidFill>
                <a:cs typeface="Arial"/>
              </a:rPr>
              <a:t>8</a:t>
            </a:r>
          </a:p>
        </p:txBody>
      </p:sp>
      <p:pic>
        <p:nvPicPr>
          <p:cNvPr id="9" name="Image 8" descr="Une image contenant texte, affiche, conteneur, boîte&#10;&#10;Description générée automatiquement">
            <a:extLst>
              <a:ext uri="{FF2B5EF4-FFF2-40B4-BE49-F238E27FC236}">
                <a16:creationId xmlns:a16="http://schemas.microsoft.com/office/drawing/2014/main" id="{9EBED0C2-3854-2B5F-7400-366A15E51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87" y="1087891"/>
            <a:ext cx="2653392" cy="331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83342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al Symbols and Landmarks - History - 1st Grade by Slidesgo">
  <a:themeElements>
    <a:clrScheme name="Simple Light">
      <a:dk1>
        <a:srgbClr val="FFFFFF"/>
      </a:dk1>
      <a:lt1>
        <a:srgbClr val="BFCDFF"/>
      </a:lt1>
      <a:dk2>
        <a:srgbClr val="3852A8"/>
      </a:dk2>
      <a:lt2>
        <a:srgbClr val="D4253C"/>
      </a:lt2>
      <a:accent1>
        <a:srgbClr val="FFC201"/>
      </a:accent1>
      <a:accent2>
        <a:srgbClr val="8BBFEF"/>
      </a:accent2>
      <a:accent3>
        <a:srgbClr val="9DCFFD"/>
      </a:accent3>
      <a:accent4>
        <a:srgbClr val="1E3788"/>
      </a:accent4>
      <a:accent5>
        <a:srgbClr val="491F06"/>
      </a:accent5>
      <a:accent6>
        <a:srgbClr val="3B1B07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731</Words>
  <Application>Microsoft Office PowerPoint</Application>
  <PresentationFormat>Affichage à l'écran (16:9)</PresentationFormat>
  <Paragraphs>215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Lato</vt:lpstr>
      <vt:lpstr>Times New Roman</vt:lpstr>
      <vt:lpstr>Poppins Black</vt:lpstr>
      <vt:lpstr>Arial</vt:lpstr>
      <vt:lpstr>Arial,Sans-Serif</vt:lpstr>
      <vt:lpstr>Calibri</vt:lpstr>
      <vt:lpstr>National Symbols and Landmarks - History - 1st Grade by Slidesgo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Jeux Olympiques de Saint-Louis</dc:title>
  <dc:creator>FONTAINE NOLAN</dc:creator>
  <cp:lastModifiedBy>Nolan Fontaine</cp:lastModifiedBy>
  <cp:revision>1</cp:revision>
  <dcterms:modified xsi:type="dcterms:W3CDTF">2024-11-11T20:12:16Z</dcterms:modified>
</cp:coreProperties>
</file>