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D0E0ED-8154-4108-BF68-D2C44AC3F6C8}">
  <a:tblStyle styleId="{26D0E0ED-8154-4108-BF68-D2C44AC3F6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f90226be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f90226be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Zoomed in image of PS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f90226be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f90226be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Zoomed in image of MSA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f90226c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f90226c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f90226be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f90226be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f90226be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f90226be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f90226b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f90226b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90226be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f90226be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f90226be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f90226be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69582" y="1597819"/>
            <a:ext cx="44886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24200" y="2914650"/>
            <a:ext cx="53340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3" descr="DLCOE_logo_HW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51" y="175609"/>
            <a:ext cx="1820617" cy="309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57200" y="1481733"/>
            <a:ext cx="4038600" cy="3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4648200" y="1481733"/>
            <a:ext cx="4038600" cy="3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17548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800226"/>
            <a:ext cx="30084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575050" y="805290"/>
            <a:ext cx="51117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1352888"/>
            <a:ext cx="30084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897322"/>
            <a:ext cx="25737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3200400" y="897322"/>
            <a:ext cx="5486400" cy="3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326032"/>
            <a:ext cx="2573700" cy="3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3969582" y="1597819"/>
            <a:ext cx="44886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Fuel Cell Monitor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3124200" y="2914650"/>
            <a:ext cx="53340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"/>
              <a:t>Nolan Kao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"/>
              <a:t>Mingoo Jung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"/>
              <a:t>John Henderson</a:t>
            </a:r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866900"/>
            <a:ext cx="3664800" cy="2283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575" y="1023912"/>
            <a:ext cx="7016849" cy="30956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100" y="942287"/>
            <a:ext cx="4665799" cy="40476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187325" y="786875"/>
            <a:ext cx="88011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Voltage Logic MCU Subsystem Diagram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1474474"/>
            <a:ext cx="7029450" cy="31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235" y="1501713"/>
            <a:ext cx="7275525" cy="31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Update on MCU Subsystem</a:t>
            </a:r>
            <a:endParaRPr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952500" y="162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{26D0E0ED-8154-4108-BF68-D2C44AC3F6C8}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Accomplishments since 403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7 hrs of effort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Ongoing progress/problems and plans until next presentation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Combined logic MCU (STM32) and communication MCU (ESP32)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Soldering connections on each MCU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Validated well functioning of MCU subsystem after soldering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Validation for external power supplying of MCU subsystem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Integrate with power supply and ADC subsystem PCB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79975"/>
            <a:ext cx="2586851" cy="344913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457200" y="4229100"/>
            <a:ext cx="258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Figure1</a:t>
            </a:r>
            <a:r>
              <a:rPr lang="en" sz="900"/>
              <a:t>. Actual Wiring between MCUs from 403</a:t>
            </a:r>
            <a:endParaRPr sz="90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900" y="779983"/>
            <a:ext cx="2586839" cy="344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6139" y="779983"/>
            <a:ext cx="2586839" cy="344911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3276600" y="4229100"/>
            <a:ext cx="258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Figure2-1</a:t>
            </a:r>
            <a:r>
              <a:rPr lang="en" sz="900"/>
              <a:t>. Actual Wiring between MCUs with soldering</a:t>
            </a:r>
            <a:endParaRPr sz="900"/>
          </a:p>
        </p:txBody>
      </p:sp>
      <p:sp>
        <p:nvSpPr>
          <p:cNvPr id="142" name="Google Shape;142;p21"/>
          <p:cNvSpPr txBox="1"/>
          <p:nvPr/>
        </p:nvSpPr>
        <p:spPr>
          <a:xfrm>
            <a:off x="5996100" y="4229100"/>
            <a:ext cx="258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Figure2-2</a:t>
            </a:r>
            <a:r>
              <a:rPr lang="en" sz="900"/>
              <a:t>. Actual Wiring between MCUs with soldering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130175" y="786875"/>
            <a:ext cx="8943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SQL Database and Mobile App Subsystem Diagram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15500"/>
            <a:ext cx="9143999" cy="35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SQL Database and Mobile App Status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457200" y="1389575"/>
            <a:ext cx="51183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Tasks done:</a:t>
            </a: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Current values shown in Bar Graph</a:t>
            </a: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Last 12000 values stored in line graph</a:t>
            </a: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Added button to add 1000 values into database</a:t>
            </a: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All values can be verified in xcode terminal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Task in progress</a:t>
            </a: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Bluetooth moved to 404</a:t>
            </a: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Swiping between graphs during break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950" y="3227900"/>
            <a:ext cx="361337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950" y="1389575"/>
            <a:ext cx="3613374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Mobile App Validation Status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000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63" y="1605800"/>
            <a:ext cx="80295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Ordering Status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Small components (resistors, capacitors) are placed.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Ordered but not received (independently):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1kΩ resistor (2)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2200 nF capacitor (6)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1000 nF capacitor (4)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100 nF capacitor (2)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Expected receiving date: 01/29/2022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" sz="3000"/>
              <a:t>The Fuel Cell Monitor (FCM) will be able to monitor up to sixteen cell voltages simultaneously and display them on a web interface and a mobile application.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/>
          <p:cNvPicPr preferRelativeResize="0"/>
          <p:nvPr/>
        </p:nvPicPr>
        <p:blipFill rotWithShape="1">
          <a:blip r:embed="rId3">
            <a:alphaModFix/>
          </a:blip>
          <a:srcRect t="7364"/>
          <a:stretch/>
        </p:blipFill>
        <p:spPr>
          <a:xfrm>
            <a:off x="2293000" y="847725"/>
            <a:ext cx="455800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/>
        </p:nvSpPr>
        <p:spPr>
          <a:xfrm>
            <a:off x="4511675" y="123825"/>
            <a:ext cx="422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FCM System Diagram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Power Supply Subsystem Diagram</a:t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752" y="1536952"/>
            <a:ext cx="7262498" cy="27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 Characteristics</a:t>
            </a: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120VAC to 5VDC wall plug supplies power to PCB power supply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PCB power supply has two different output source voltages: 3.3V and 5V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3.3V goes to optocouplers, MCUs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5V goes to difference amplifiers, ADCs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57858"/>
            <a:ext cx="9143999" cy="417068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4184650" y="131600"/>
            <a:ext cx="521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Voltage Sensor Subsystem Diagram</a:t>
            </a:r>
            <a:endParaRPr sz="2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786875"/>
            <a:ext cx="9143999" cy="435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 Sensor Characteristics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57200" y="1536952"/>
            <a:ext cx="8229600" cy="30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Consists of sixteen difference amplifiers, two ADCs, and two optocouplers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Printed on PCB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on Power Supply and Voltage Sensors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Nolan Kao</a:t>
            </a:r>
            <a:endParaRPr sz="1800"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952500" y="1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{26D0E0ED-8154-4108-BF68-D2C44AC3F6C8}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Accomplishments since 403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7 hrs of effort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Ongoing progress/problems and plans until next presentation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Completed redesign of power supply and voltage sensors in Altium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Combined both redesigns together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Integrate MCUs into combined design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Fabricate aggregated PCB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650" y="152400"/>
            <a:ext cx="4116083" cy="483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75" y="1035275"/>
            <a:ext cx="2956925" cy="39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598750" y="635075"/>
            <a:ext cx="4732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Before				After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On-screen Show (16:9)</PresentationFormat>
  <Paragraphs>61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Office Theme</vt:lpstr>
      <vt:lpstr>Fuel Cell Monitor</vt:lpstr>
      <vt:lpstr>Project Overview</vt:lpstr>
      <vt:lpstr>PowerPoint Presentation</vt:lpstr>
      <vt:lpstr>Power Supply Subsystem Diagram</vt:lpstr>
      <vt:lpstr>Power Supply Characteristics</vt:lpstr>
      <vt:lpstr>PowerPoint Presentation</vt:lpstr>
      <vt:lpstr>Voltage Sensor Characteristics</vt:lpstr>
      <vt:lpstr>Update on Power Supply and Voltage Sensors Nolan Kao</vt:lpstr>
      <vt:lpstr>PowerPoint Presentation</vt:lpstr>
      <vt:lpstr>PowerPoint Presentation</vt:lpstr>
      <vt:lpstr>PowerPoint Presentation</vt:lpstr>
      <vt:lpstr>Voltage Logic MCU Subsystem Diagram</vt:lpstr>
      <vt:lpstr>Update on MCU Subsystem</vt:lpstr>
      <vt:lpstr>PowerPoint Presentation</vt:lpstr>
      <vt:lpstr>SQL Database and Mobile App Subsystem Diagram</vt:lpstr>
      <vt:lpstr>SQL Database and Mobile App Status</vt:lpstr>
      <vt:lpstr>Mobile App Validation Status</vt:lpstr>
      <vt:lpstr>Parts Ordering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Cell Monitor</dc:title>
  <dc:creator>Nolan Chase</dc:creator>
  <cp:lastModifiedBy>trophy435@yahoo.com</cp:lastModifiedBy>
  <cp:revision>1</cp:revision>
  <dcterms:modified xsi:type="dcterms:W3CDTF">2022-01-24T12:57:48Z</dcterms:modified>
</cp:coreProperties>
</file>