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c444d1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c444d1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f90226c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f90226c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da21d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da21d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dae43f8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dae43f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c444d1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c444d1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c444d1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3c444d1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0256714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20256714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c444d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c444d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db1159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db1159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c444d1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c444d1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c444d1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3c444d1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c444d1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c444d1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c444d1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c444d1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969582" y="1597819"/>
            <a:ext cx="44886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24200" y="2914650"/>
            <a:ext cx="5334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LCOE_logo_HWHT.png"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175609"/>
            <a:ext cx="1820617" cy="30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17548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800226"/>
            <a:ext cx="30084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805290"/>
            <a:ext cx="51117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352888"/>
            <a:ext cx="30084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897322"/>
            <a:ext cx="2573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3200400" y="897322"/>
            <a:ext cx="5486400" cy="3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326032"/>
            <a:ext cx="25737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ctrTitle"/>
          </p:nvPr>
        </p:nvSpPr>
        <p:spPr>
          <a:xfrm>
            <a:off x="3969607" y="907644"/>
            <a:ext cx="44886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Team 36: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Fuel Cell Monitor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Final Presentation</a:t>
            </a:r>
            <a:endParaRPr sz="2400"/>
          </a:p>
        </p:txBody>
      </p: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3124200" y="2306650"/>
            <a:ext cx="53340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/>
              <a:t>Nolan Kao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/>
              <a:t>Mingoo Jung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/>
              <a:t>John Henderson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TA: Max Lesser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Sponsor: John Lusher</a:t>
            </a:r>
            <a:endParaRPr sz="1800"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66900"/>
            <a:ext cx="3664800" cy="228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Characteristics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Logic Microcontroller Unit : STM32F401RE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With Serial Peripheral Interface (SPI) gather data from voltage sensor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Stacking voltage data and </a:t>
            </a:r>
            <a:r>
              <a:rPr lang="en" sz="2000"/>
              <a:t>transmit it to the Communication MCU through SPI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Communication Microcontroller Unit: ESP32-WROOM-32D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Receiving voltage data from the Logic MCU and stacking it in one packet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Send a data packet through Bluetooth (BLE) characteristic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888125" y="2545900"/>
            <a:ext cx="25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Figure1-1</a:t>
            </a:r>
            <a:r>
              <a:rPr lang="en" sz="900"/>
              <a:t>. Transmit voltage data separately with loop (before modifying)</a:t>
            </a:r>
            <a:endParaRPr sz="900"/>
          </a:p>
        </p:txBody>
      </p:sp>
      <p:sp>
        <p:nvSpPr>
          <p:cNvPr id="124" name="Google Shape;124;p18"/>
          <p:cNvSpPr txBox="1"/>
          <p:nvPr/>
        </p:nvSpPr>
        <p:spPr>
          <a:xfrm>
            <a:off x="888113" y="4325725"/>
            <a:ext cx="25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Figure1-2</a:t>
            </a:r>
            <a:r>
              <a:rPr lang="en" sz="900"/>
              <a:t>. Transmit 16 voltage values in a packet</a:t>
            </a:r>
            <a:endParaRPr sz="900"/>
          </a:p>
        </p:txBody>
      </p:sp>
      <p:sp>
        <p:nvSpPr>
          <p:cNvPr id="125" name="Google Shape;125;p18"/>
          <p:cNvSpPr txBox="1"/>
          <p:nvPr/>
        </p:nvSpPr>
        <p:spPr>
          <a:xfrm>
            <a:off x="4245083" y="3817950"/>
            <a:ext cx="420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Figure2</a:t>
            </a:r>
            <a:r>
              <a:rPr lang="en" sz="900"/>
              <a:t>. Modified code for transmitting data</a:t>
            </a:r>
            <a:endParaRPr sz="9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25" y="1589100"/>
            <a:ext cx="3016350" cy="956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125" y="3063368"/>
            <a:ext cx="3016351" cy="126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075" y="1589100"/>
            <a:ext cx="4082925" cy="21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Communication Result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r>
              <a:rPr lang="en"/>
              <a:t> Characteristics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Connects to MCU through 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Stores all readings into a SQL database’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User Interface includes: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Title screen to connect and indicate if sensor is connected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1 Bar Graph to display last values in database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16 Line Graphs to display each battery’s readings in the last minute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200" y="1389575"/>
            <a:ext cx="81774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713" y="256425"/>
            <a:ext cx="5212575" cy="24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713" y="2735740"/>
            <a:ext cx="5212575" cy="240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237" y="2666450"/>
            <a:ext cx="5177528" cy="239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228" y="180174"/>
            <a:ext cx="5177523" cy="239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605"/>
            <a:ext cx="9143999" cy="3551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PCB design accommodated all components in system. However, oversimplification of initial schematics caused many modifications to the PCB post-fabrication.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Isolation voltage threshold met by component specification in their respective datasheets.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There were 3 times of modifications of code for bluetooth communication. This was because, it was hard to find the most effective way to transmit data.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Mitigation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Implement push buttons for MCU boot mode selections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Resume validation with sensor-MCU connectivity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After validation with sensor-MCU connectivity, upload code for each MCU and validate with </a:t>
            </a:r>
            <a:r>
              <a:rPr lang="en" sz="2400"/>
              <a:t>debugging</a:t>
            </a:r>
            <a:r>
              <a:rPr lang="en" sz="2400"/>
              <a:t>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Housing case for the Fuel cell system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57200" y="20850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The Fuel Cell Monitor (FCM) will be able to monitor up to sixteen cell voltages simultaneously and display them on a mobile application.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System-Level Requirements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Able to read sixteen separate voltages on a mobile application through Bluetooth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Able to read voltages from -2V to 2V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1-kV isolation of Voltage Sensor Array from all other systems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Voltage sampling rate of 100 Hz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/>
        </p:nvSpPr>
        <p:spPr>
          <a:xfrm>
            <a:off x="4511675" y="123825"/>
            <a:ext cx="422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FCM System Diagram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88" y="781025"/>
            <a:ext cx="7834024" cy="4160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/ Voltage Sensor Array (VSA) Characteristics</a:t>
            </a:r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Wall plug delivers 5VDC to power supply.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Power supply delivers 5VDC to sixteen difference amplifiers and two ADCs in VSA.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Power supply delivers 3.3VDC to 2 optoisolators, STM32 MCU, and ESP32 MCU in VSA.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Results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4239700"/>
            <a:ext cx="82296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For full video, check out this link: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https://www.youtube.com/watch?v=ngk329EGncc</a:t>
            </a:r>
            <a:endParaRPr sz="1800" u="sng">
              <a:solidFill>
                <a:srgbClr val="0000FF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81171"/>
            <a:ext cx="4972050" cy="2266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3"/>
          <p:cNvSpPr txBox="1"/>
          <p:nvPr/>
        </p:nvSpPr>
        <p:spPr>
          <a:xfrm>
            <a:off x="5554325" y="1610425"/>
            <a:ext cx="313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Expected voltage: 5.1V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Actual voltage: 5.53V to 5.54V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Results (continued)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4239700"/>
            <a:ext cx="82296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For full video, check out this link: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https://www.youtube.com/watch?v=_JLexcVf-Ao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554325" y="1610425"/>
            <a:ext cx="313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Expected voltage: 3.3V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Actual voltage: 3.26V to 3.3V</a:t>
            </a:r>
            <a:endParaRPr sz="18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0" y="1455333"/>
            <a:ext cx="5076825" cy="2505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VSA Results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536951"/>
            <a:ext cx="8229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Validated with mock fuel cell stack (sixteen 1.5V batteries, one to each port)</a:t>
            </a:r>
            <a:endParaRPr sz="24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50" y="2535726"/>
            <a:ext cx="1945782" cy="226704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582" y="2571651"/>
            <a:ext cx="4785517" cy="219519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VSA Results (continued)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4173950"/>
            <a:ext cx="8229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For full video, check out this link: </a:t>
            </a:r>
            <a:r>
              <a:rPr lang="en" sz="1800" u="sng">
                <a:solidFill>
                  <a:srgbClr val="0000FF"/>
                </a:solidFill>
              </a:rPr>
              <a:t>https://www.youtube.com/watch?v=vVDM57WZ8-Q</a:t>
            </a:r>
            <a:endParaRPr sz="1800" u="sng">
              <a:solidFill>
                <a:srgbClr val="0000FF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1983"/>
            <a:ext cx="4968635" cy="247956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6"/>
          <p:cNvSpPr txBox="1"/>
          <p:nvPr/>
        </p:nvSpPr>
        <p:spPr>
          <a:xfrm>
            <a:off x="5620050" y="1541975"/>
            <a:ext cx="3171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range is between 4.47V and 4.50V as expected.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Bias voltage: 2.79V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Battery voltages: 1.58V to 1.60V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