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81A0AF-6CC7-4957-8FD9-BB59BC65D9B2}">
  <a:tblStyle styleId="{A181A0AF-6CC7-4957-8FD9-BB59BC65D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dae43f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dae43f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2dae43f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2dae43f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90226c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f90226c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2dae43f8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2dae43f8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90226b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90226b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f90226b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f90226b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90226b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90226b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dae43f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dae43f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175609"/>
            <a:ext cx="1820617" cy="30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897322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Team 36: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Fuel Cell Monitor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Update Presentation 02/07</a:t>
            </a:r>
            <a:endParaRPr sz="2400"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Nolan Kao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Mingoo Jung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John Henderson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66900"/>
            <a:ext cx="3664800" cy="228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425" y="1576150"/>
            <a:ext cx="5188900" cy="34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25" y="1804363"/>
            <a:ext cx="3507625" cy="2958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1446075" y="1281775"/>
            <a:ext cx="21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211625" y="1051700"/>
            <a:ext cx="22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MCU/VSA Schedule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408"/>
            <a:ext cx="8839204" cy="242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87325" y="786875"/>
            <a:ext cx="8801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Voltage Logic MCU Subsystem Diagram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474474"/>
            <a:ext cx="7029450" cy="31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235" y="1501713"/>
            <a:ext cx="7275525" cy="31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Update on MCU Subsystem</a:t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952500" y="16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{A181A0AF-6CC7-4957-8FD9-BB59BC65D9B2}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Accomplishments since 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last week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10 hrs of effort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Ongoing progress/problems and plans until next presentation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Validation for external power supplying of MCU subsystem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(need to finalize)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Redesign PCB for integration of the MCU, power supply and voltage sensor subsystems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Finalize validation for external power supplying of MCU subsystem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Start to integration with Smart phone application and the communication MCU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5" y="779983"/>
            <a:ext cx="2586839" cy="344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577" y="779983"/>
            <a:ext cx="2586839" cy="344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22850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Figure1-1</a:t>
            </a:r>
            <a:r>
              <a:rPr lang="en" sz="900"/>
              <a:t>. Actual Wiring between MCUs with soldering</a:t>
            </a:r>
            <a:endParaRPr sz="900"/>
          </a:p>
        </p:txBody>
      </p:sp>
      <p:sp>
        <p:nvSpPr>
          <p:cNvPr id="145" name="Google Shape;145;p21"/>
          <p:cNvSpPr txBox="1"/>
          <p:nvPr/>
        </p:nvSpPr>
        <p:spPr>
          <a:xfrm>
            <a:off x="3278538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Figure1-2</a:t>
            </a:r>
            <a:r>
              <a:rPr lang="en" sz="900"/>
              <a:t>. Actual Wiring between MCUs with soldering</a:t>
            </a:r>
            <a:endParaRPr sz="9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925" y="779928"/>
            <a:ext cx="2586900" cy="344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6207913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Figure2</a:t>
            </a:r>
            <a:r>
              <a:rPr lang="en" sz="900"/>
              <a:t>. Validation for connection between the MCU subsystem and external power supply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30175" y="786875"/>
            <a:ext cx="8943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SQL Database and Mobile App Subsystem Diagram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5500"/>
            <a:ext cx="9143999" cy="3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Update on SQL Database and Mobile App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57200" y="1389575"/>
            <a:ext cx="81774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952500" y="1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{A181A0AF-6CC7-4957-8FD9-BB59BC65D9B2}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Accomplishments since 403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 hrs of effort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Ongoing progress/problems and plans until next presentation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Swiping feature completed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Mac acquired and project successfully copied over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Integrate bluetooth communication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Need to scan for peripherals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50" y="732850"/>
            <a:ext cx="5011425" cy="23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175" y="2636300"/>
            <a:ext cx="4408924" cy="203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Mobile App Schedule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0917"/>
            <a:ext cx="9144001" cy="16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The Fuel Cell Monitor (FCM) will be able to monitor up to sixteen cell voltages simultaneously and display them on a web interface and a mobile application.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t="7364"/>
          <a:stretch/>
        </p:blipFill>
        <p:spPr>
          <a:xfrm>
            <a:off x="2293000" y="847725"/>
            <a:ext cx="4558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/>
        </p:nvSpPr>
        <p:spPr>
          <a:xfrm>
            <a:off x="4511675" y="123825"/>
            <a:ext cx="422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FCM System Diagram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Power Supply Subsystem Diagram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752" y="1536952"/>
            <a:ext cx="7262498" cy="2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Characteristics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120VAC to 5VDC wall plug supplies power to PCB power supply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PCB power supply has two different output source voltages: 3.3V and 5V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3.3V goes to optocouplers, MCUs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5V goes to difference amplifiers, ADCs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7858"/>
            <a:ext cx="9143999" cy="417068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184650" y="131600"/>
            <a:ext cx="521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Sensor Subsystem Diagram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86875"/>
            <a:ext cx="9143999" cy="43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Sensor Characteristics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Consists of sixteen difference amplifiers, two ADCs, and two optocouplers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Printed on PCB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Power Supply and Voltage Sensors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Nolan Kao</a:t>
            </a:r>
            <a:endParaRPr sz="1800"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2500" y="1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{A181A0AF-6CC7-4957-8FD9-BB59BC65D9B2}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Accomplishments since last week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 hrs of effort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Ongoing progress/problems and plans until next presentation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Redone redesign of power supply and voltage sensors in Altium. Errors in redesign  have been resolved.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Finished preliminary design of MCU integration (capacitors/resistors).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Discuss component/peripheral necessities with team.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Finalize PCB routing/integration in Altium.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Fabricate PCB design through a vendor.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00" y="805225"/>
            <a:ext cx="1953625" cy="407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025" y="786212"/>
            <a:ext cx="2213225" cy="4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31300" y="230062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502525" y="2371650"/>
            <a:ext cx="13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Office Theme</vt:lpstr>
      <vt:lpstr>Team 36: Fuel Cell Monitor Update Presentation 02/07</vt:lpstr>
      <vt:lpstr>Project Overview</vt:lpstr>
      <vt:lpstr>PowerPoint Presentation</vt:lpstr>
      <vt:lpstr>Power Supply Subsystem Diagram</vt:lpstr>
      <vt:lpstr>Power Supply Characteristics</vt:lpstr>
      <vt:lpstr>PowerPoint Presentation</vt:lpstr>
      <vt:lpstr>Voltage Sensor Characteristics</vt:lpstr>
      <vt:lpstr>Update on Power Supply and Voltage Sensors Nolan Kao</vt:lpstr>
      <vt:lpstr>PowerPoint Presentation</vt:lpstr>
      <vt:lpstr>PowerPoint Presentation</vt:lpstr>
      <vt:lpstr>MCU/VSA Schedule</vt:lpstr>
      <vt:lpstr>Voltage Logic MCU Subsystem Diagram</vt:lpstr>
      <vt:lpstr>Update on MCU Subsystem</vt:lpstr>
      <vt:lpstr>PowerPoint Presentation</vt:lpstr>
      <vt:lpstr>SQL Database and Mobile App Subsystem Diagram</vt:lpstr>
      <vt:lpstr>Update on SQL Database and Mobile App</vt:lpstr>
      <vt:lpstr>PowerPoint Presentation</vt:lpstr>
      <vt:lpstr>Mobile App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36: Fuel Cell Monitor Update Presentation 02/07</dc:title>
  <dc:creator>Nolan Chase</dc:creator>
  <cp:lastModifiedBy>trophy435@yahoo.com</cp:lastModifiedBy>
  <cp:revision>1</cp:revision>
  <dcterms:modified xsi:type="dcterms:W3CDTF">2022-02-07T16:45:02Z</dcterms:modified>
</cp:coreProperties>
</file>