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FDE3-7897-47FC-B155-301B152D54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gwww.epfl.ch/algorithms/psfgenera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Uploader for CODEX multicycle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Guolan Lu</a:t>
            </a:r>
          </a:p>
          <a:p>
            <a:r>
              <a:rPr lang="en-US" dirty="0" smtClean="0"/>
              <a:t>5/26/2021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PSF for four filter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imageJ</a:t>
            </a:r>
            <a:r>
              <a:rPr lang="en-US" dirty="0" smtClean="0"/>
              <a:t> plugin PSF generator to generate 4 PSF for each filter: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http://bigwww.epfl.ch/algorithms/psfgenerator/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r>
              <a:rPr lang="en-US" dirty="0" smtClean="0"/>
              <a:t>Keyence microscope: </a:t>
            </a:r>
          </a:p>
          <a:p>
            <a:pPr lvl="1"/>
            <a:r>
              <a:rPr lang="en-US" dirty="0" smtClean="0"/>
              <a:t>20x objective, NA 0.75, Working distance = 350 um</a:t>
            </a:r>
          </a:p>
          <a:p>
            <a:pPr lvl="1"/>
            <a:r>
              <a:rPr lang="en-US" dirty="0" smtClean="0"/>
              <a:t>XY resolution(pixel size) = 377.442 nm; Z-step = 1500 nm</a:t>
            </a:r>
          </a:p>
          <a:p>
            <a:pPr lvl="1"/>
            <a:r>
              <a:rPr lang="en-US" dirty="0" smtClean="0"/>
              <a:t>Wavelength (nm; excitation/</a:t>
            </a:r>
            <a:r>
              <a:rPr lang="en-US" dirty="0" smtClean="0">
                <a:solidFill>
                  <a:srgbClr val="FF0000"/>
                </a:solidFill>
              </a:rPr>
              <a:t>emission</a:t>
            </a:r>
            <a:r>
              <a:rPr lang="en-US" dirty="0" smtClean="0"/>
              <a:t>): input emission wavelength </a:t>
            </a:r>
          </a:p>
          <a:p>
            <a:pPr lvl="2"/>
            <a:r>
              <a:rPr lang="en-US" dirty="0" smtClean="0"/>
              <a:t>DAPI: 358/</a:t>
            </a:r>
            <a:r>
              <a:rPr lang="en-US" dirty="0" smtClean="0">
                <a:solidFill>
                  <a:srgbClr val="FF0000"/>
                </a:solidFill>
              </a:rPr>
              <a:t>425</a:t>
            </a:r>
            <a:r>
              <a:rPr lang="en-US" dirty="0" smtClean="0"/>
              <a:t>; GFP: 488/</a:t>
            </a:r>
            <a:r>
              <a:rPr lang="en-US" dirty="0" smtClean="0">
                <a:solidFill>
                  <a:srgbClr val="FF0000"/>
                </a:solidFill>
              </a:rPr>
              <a:t>525</a:t>
            </a:r>
            <a:r>
              <a:rPr lang="en-US" dirty="0" smtClean="0"/>
              <a:t>; Cy3: 532/</a:t>
            </a:r>
            <a:r>
              <a:rPr lang="en-US" dirty="0" smtClean="0">
                <a:solidFill>
                  <a:srgbClr val="FF0000"/>
                </a:solidFill>
              </a:rPr>
              <a:t>595</a:t>
            </a:r>
            <a:r>
              <a:rPr lang="en-US" dirty="0" smtClean="0"/>
              <a:t>; Cy5: 651/</a:t>
            </a:r>
            <a:r>
              <a:rPr lang="en-US" dirty="0" smtClean="0">
                <a:solidFill>
                  <a:srgbClr val="FF0000"/>
                </a:solidFill>
              </a:rPr>
              <a:t>670</a:t>
            </a:r>
          </a:p>
          <a:p>
            <a:pPr lvl="1"/>
            <a:r>
              <a:rPr lang="en-US" dirty="0" smtClean="0"/>
              <a:t>Image size/tile: 1920 x 1440</a:t>
            </a:r>
          </a:p>
          <a:p>
            <a:pPr lvl="1"/>
            <a:r>
              <a:rPr lang="en-US" dirty="0" smtClean="0"/>
              <a:t>Number of z planes</a:t>
            </a:r>
          </a:p>
          <a:p>
            <a:pPr lvl="1"/>
            <a:r>
              <a:rPr lang="en-US" dirty="0" smtClean="0"/>
              <a:t>Display: grays</a:t>
            </a:r>
          </a:p>
          <a:p>
            <a:r>
              <a:rPr lang="en-US" dirty="0" smtClean="0"/>
              <a:t>Save the PSF as the following names:</a:t>
            </a:r>
          </a:p>
          <a:p>
            <a:pPr lvl="1"/>
            <a:r>
              <a:rPr lang="en-US" dirty="0" err="1" smtClean="0"/>
              <a:t>PSF_BW_DAPI.tif</a:t>
            </a:r>
            <a:endParaRPr lang="en-US" dirty="0"/>
          </a:p>
          <a:p>
            <a:pPr lvl="1"/>
            <a:r>
              <a:rPr lang="en-US" dirty="0" err="1"/>
              <a:t>PSF_BW_GFP.tif</a:t>
            </a:r>
            <a:endParaRPr lang="en-US" dirty="0"/>
          </a:p>
          <a:p>
            <a:pPr lvl="1"/>
            <a:r>
              <a:rPr lang="en-US" dirty="0"/>
              <a:t>PSF_BW_Cy3.tif</a:t>
            </a:r>
          </a:p>
          <a:p>
            <a:pPr lvl="1"/>
            <a:r>
              <a:rPr lang="en-US" dirty="0"/>
              <a:t>PSF_BW_Cy5.tif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778" y="1296194"/>
            <a:ext cx="2924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109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 Uploader for CODEX multicycle Data</vt:lpstr>
      <vt:lpstr>Generate PSF for four filter channels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Guolan Lu</dc:creator>
  <cp:lastModifiedBy>Guolan Lu</cp:lastModifiedBy>
  <cp:revision>25</cp:revision>
  <dcterms:created xsi:type="dcterms:W3CDTF">2021-05-26T18:49:40Z</dcterms:created>
  <dcterms:modified xsi:type="dcterms:W3CDTF">2021-11-25T00:14:12Z</dcterms:modified>
</cp:coreProperties>
</file>