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DE3-7897-47FC-B155-301B152D54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DE3-7897-47FC-B155-301B152D54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7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DE3-7897-47FC-B155-301B152D54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DE3-7897-47FC-B155-301B152D54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1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DE3-7897-47FC-B155-301B152D54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6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DE3-7897-47FC-B155-301B152D54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DE3-7897-47FC-B155-301B152D54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DE3-7897-47FC-B155-301B152D54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5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DE3-7897-47FC-B155-301B152D54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8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DE3-7897-47FC-B155-301B152D54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FDE3-7897-47FC-B155-301B152D54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4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FDE3-7897-47FC-B155-301B152D54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1C763-FB5E-4805-AD0B-E4B66618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gwww.epfl.ch/algorithms/psfgenerato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344" y="1122363"/>
            <a:ext cx="12106656" cy="2387600"/>
          </a:xfrm>
        </p:spPr>
        <p:txBody>
          <a:bodyPr/>
          <a:lstStyle/>
          <a:p>
            <a:r>
              <a:rPr lang="en-US" dirty="0" smtClean="0"/>
              <a:t>RAPID for </a:t>
            </a:r>
            <a:r>
              <a:rPr lang="en-US" dirty="0" smtClean="0"/>
              <a:t>CODEX </a:t>
            </a:r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Guolan Lu</a:t>
            </a:r>
          </a:p>
          <a:p>
            <a:r>
              <a:rPr lang="en-US" dirty="0" smtClean="0"/>
              <a:t>5/26/2021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0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PSF for four filter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imageJ</a:t>
            </a:r>
            <a:r>
              <a:rPr lang="en-US" dirty="0" smtClean="0"/>
              <a:t> plugin PSF generator to generate 4 PSF for each filter:</a:t>
            </a:r>
          </a:p>
          <a:p>
            <a:pPr marL="0" indent="0">
              <a:buNone/>
            </a:pPr>
            <a:r>
              <a:rPr lang="en-US" u="sng" dirty="0" smtClean="0">
                <a:hlinkClick r:id="rId2"/>
              </a:rPr>
              <a:t>http://bigwww.epfl.ch/algorithms/psfgenerator/</a:t>
            </a: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Parameters:</a:t>
            </a:r>
          </a:p>
          <a:p>
            <a:r>
              <a:rPr lang="en-US" dirty="0" smtClean="0"/>
              <a:t>Keyence microscope: </a:t>
            </a:r>
          </a:p>
          <a:p>
            <a:pPr lvl="1"/>
            <a:r>
              <a:rPr lang="en-US" dirty="0" smtClean="0"/>
              <a:t>20x objective, NA 0.75, Working distance = 350 um</a:t>
            </a:r>
          </a:p>
          <a:p>
            <a:pPr lvl="1"/>
            <a:r>
              <a:rPr lang="en-US" dirty="0" smtClean="0"/>
              <a:t>XY resolution(pixel size) = 377.442 nm; Z-step = 1500 nm</a:t>
            </a:r>
          </a:p>
          <a:p>
            <a:pPr lvl="1"/>
            <a:r>
              <a:rPr lang="en-US" dirty="0" smtClean="0"/>
              <a:t>Wavelength (</a:t>
            </a:r>
            <a:r>
              <a:rPr lang="en-US" dirty="0" smtClean="0"/>
              <a:t>nm): </a:t>
            </a:r>
            <a:r>
              <a:rPr lang="en-US" dirty="0" smtClean="0"/>
              <a:t>input emission wavelength </a:t>
            </a:r>
          </a:p>
          <a:p>
            <a:pPr lvl="2"/>
            <a:r>
              <a:rPr lang="en-US" dirty="0" smtClean="0"/>
              <a:t>DAPI: </a:t>
            </a:r>
            <a:r>
              <a:rPr lang="en-US" dirty="0" smtClean="0">
                <a:solidFill>
                  <a:srgbClr val="FF0000"/>
                </a:solidFill>
              </a:rPr>
              <a:t>425</a:t>
            </a:r>
            <a:r>
              <a:rPr lang="en-US" dirty="0" smtClean="0"/>
              <a:t>; GFP: </a:t>
            </a:r>
            <a:r>
              <a:rPr lang="en-US" dirty="0" smtClean="0">
                <a:solidFill>
                  <a:srgbClr val="FF0000"/>
                </a:solidFill>
              </a:rPr>
              <a:t>525</a:t>
            </a:r>
            <a:r>
              <a:rPr lang="en-US" dirty="0" smtClean="0"/>
              <a:t>; Cy3: </a:t>
            </a:r>
            <a:r>
              <a:rPr lang="en-US" dirty="0" smtClean="0">
                <a:solidFill>
                  <a:srgbClr val="FF0000"/>
                </a:solidFill>
              </a:rPr>
              <a:t>595</a:t>
            </a:r>
            <a:r>
              <a:rPr lang="en-US" dirty="0" smtClean="0"/>
              <a:t>; Cy5: </a:t>
            </a:r>
            <a:r>
              <a:rPr lang="en-US" dirty="0" smtClean="0">
                <a:solidFill>
                  <a:srgbClr val="FF0000"/>
                </a:solidFill>
              </a:rPr>
              <a:t>670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Image size/tile: 1920 x 1440</a:t>
            </a:r>
          </a:p>
          <a:p>
            <a:pPr lvl="1"/>
            <a:r>
              <a:rPr lang="en-US" dirty="0" smtClean="0"/>
              <a:t>Number of z planes</a:t>
            </a:r>
          </a:p>
          <a:p>
            <a:pPr lvl="1"/>
            <a:r>
              <a:rPr lang="en-US" dirty="0" smtClean="0"/>
              <a:t>Display: grays</a:t>
            </a:r>
          </a:p>
          <a:p>
            <a:r>
              <a:rPr lang="en-US" dirty="0" smtClean="0"/>
              <a:t>Save the PSF as the following names:</a:t>
            </a:r>
          </a:p>
          <a:p>
            <a:pPr lvl="1"/>
            <a:r>
              <a:rPr lang="en-US" dirty="0" err="1" smtClean="0"/>
              <a:t>PSF_BW_DAPI.tif</a:t>
            </a:r>
            <a:endParaRPr lang="en-US" dirty="0"/>
          </a:p>
          <a:p>
            <a:pPr lvl="1"/>
            <a:r>
              <a:rPr lang="en-US" dirty="0" err="1"/>
              <a:t>PSF_BW_GFP.tif</a:t>
            </a:r>
            <a:endParaRPr lang="en-US" dirty="0"/>
          </a:p>
          <a:p>
            <a:pPr lvl="1"/>
            <a:r>
              <a:rPr lang="en-US" dirty="0"/>
              <a:t>PSF_BW_Cy3.tif</a:t>
            </a:r>
          </a:p>
          <a:p>
            <a:pPr lvl="1"/>
            <a:r>
              <a:rPr lang="en-US" dirty="0"/>
              <a:t>PSF_BW_Cy5.tif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559" t="1459" r="3163" b="1718"/>
          <a:stretch/>
        </p:blipFill>
        <p:spPr>
          <a:xfrm>
            <a:off x="9118732" y="1231392"/>
            <a:ext cx="296353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2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5645</TotalTime>
  <Words>106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RAPID for CODEX Image Processing</vt:lpstr>
      <vt:lpstr>Generate PSF for four filter channels</vt:lpstr>
    </vt:vector>
  </TitlesOfParts>
  <Company>Stanford SoM - IRT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Guolan Lu</dc:creator>
  <cp:lastModifiedBy>Guolan Lu</cp:lastModifiedBy>
  <cp:revision>29</cp:revision>
  <dcterms:created xsi:type="dcterms:W3CDTF">2021-05-26T18:49:40Z</dcterms:created>
  <dcterms:modified xsi:type="dcterms:W3CDTF">2022-08-09T06:13:00Z</dcterms:modified>
</cp:coreProperties>
</file>