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c98ac4ca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c98ac4ca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c98ac4ca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c98ac4ca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c98ac4ca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c98ac4ca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c98ac4c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c98ac4c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c98ac4ca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c98ac4ca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c98ac4ca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c98ac4ca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98ac4ca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98ac4ca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c98ac4ca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c98ac4ca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98ac4ca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98ac4ca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Telco Customer Churn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 Long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 and Final Thoughts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create accurate model for Telco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important churn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for </a:t>
            </a:r>
            <a:r>
              <a:rPr lang="en"/>
              <a:t>company</a:t>
            </a:r>
            <a:r>
              <a:rPr lang="en"/>
              <a:t> to adjust over time as trends change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Telco is an internet service provider and would like to lower the amount of monthly cancellations known as “churn”. They have asked me to use a data driven methodology to target customers who are likely to cancel.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7,043 customer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</a:t>
            </a:r>
            <a:r>
              <a:rPr lang="en"/>
              <a:t>Categorical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Linear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0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519400"/>
            <a:ext cx="3137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Good sample of churned customers to analyze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625" y="1519400"/>
            <a:ext cx="3969301" cy="297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Payment Method and Contract type seem like good predictors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402" y="2261200"/>
            <a:ext cx="2784150" cy="2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100" y="2261200"/>
            <a:ext cx="2478283" cy="27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High Monthly charges could also be </a:t>
            </a:r>
            <a:r>
              <a:rPr lang="en"/>
              <a:t>explanatory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56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CustomerID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hot encoded c</a:t>
            </a:r>
            <a:r>
              <a:rPr lang="en"/>
              <a:t>ategorical</a:t>
            </a:r>
            <a:r>
              <a:rPr lang="en"/>
              <a:t>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Regularized numerical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75% 25% train test split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Boosting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as scoring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search for </a:t>
            </a:r>
            <a:r>
              <a:rPr lang="en"/>
              <a:t>hyperparameter</a:t>
            </a:r>
            <a:r>
              <a:rPr lang="en"/>
              <a:t> tuning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2161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2839424"/>
            <a:ext cx="2161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910100" y="1489824"/>
            <a:ext cx="2161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Gradient Boosting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06028"/>
            <a:ext cx="4371474" cy="953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75" y="1980625"/>
            <a:ext cx="4371474" cy="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80625"/>
            <a:ext cx="4389092" cy="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