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fcd5b558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fcd5b558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fcd5b558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fcd5b558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fcd5b558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fcd5b558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fcd5b558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fcd5b55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fcd5b558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fcd5b55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optimal ticket price? What changes can be made to the resort to support these changes.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ticket price from $81 to $96.55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costs add a 1 more run, 1 more chairlift, and increase change in elevation.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Considering closing a 1-5 runs.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already charging a premium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750" y="1211355"/>
            <a:ext cx="6254602" cy="3413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features matter?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550" y="1086725"/>
            <a:ext cx="6008527" cy="36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stack up in key features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00" y="1109775"/>
            <a:ext cx="3596427" cy="182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450" y="1063588"/>
            <a:ext cx="3596427" cy="200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166" y="3111925"/>
            <a:ext cx="3490284" cy="18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487" y="3111925"/>
            <a:ext cx="3678351" cy="194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has a lot  of </a:t>
            </a:r>
            <a:r>
              <a:rPr lang="en"/>
              <a:t>amenities that matter to customers and are not charging enough for them.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