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B766-F674-1682-984E-26CEB019A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DB2A6-8075-72BF-8ADA-4E337074E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560FD-E972-E014-C0A0-8BB4FD3A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9390-0851-416E-89A5-5799FE2C9F13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5D972-63AA-80BB-E830-5592F109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AFDF-7963-4725-098B-70DFFACD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E75-09E3-4660-90C6-7E483BBA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0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EBBF-02CA-72F5-5AD7-7005CEC5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1B35-F97C-AFCA-4697-E9B1AEDAD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481F-C8D9-F07E-72BD-13B82B62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9390-0851-416E-89A5-5799FE2C9F13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C62A-EF10-E8A4-B6C4-BF9BBD07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B8DA-CD09-DA2F-20B3-3FA2A5AB9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E75-09E3-4660-90C6-7E483BBA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8522C-D686-3E1C-E6C7-7F214B80E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1316C-6E90-349D-DF04-58EEACCC1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1E957-B3F7-BAC8-71E6-711DEF70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9390-0851-416E-89A5-5799FE2C9F13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874C-C30A-7075-7095-0D832EE7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DCCD0-3101-952E-2445-9C3F6CC0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E75-09E3-4660-90C6-7E483BBA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5862C-EC7B-518D-44DD-D9DC0C10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556EB-3170-7B74-45EF-AE5319925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CD4F-4168-2C9E-C3A3-BC44228E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9390-0851-416E-89A5-5799FE2C9F13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F39BE-53D6-F46E-C73D-C1BAC84D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71E2-BDDB-CB20-1324-432E683B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E75-09E3-4660-90C6-7E483BBA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970E-C19B-A1E8-A3A7-102BAA9D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E50F5-9AF8-3288-E04A-57993736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A08F-1285-6794-FFC3-83FCEB4A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9390-0851-416E-89A5-5799FE2C9F13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D8FC2-BBBA-9573-65AD-B71C4AA8A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A28F0-7E8C-5721-46CB-6B7BA3A5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E75-09E3-4660-90C6-7E483BBA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46F5-E010-7C67-BF09-87079464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C3230-B68C-C016-4AFA-13CDF7F39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42665-D03F-F99D-716F-A3E95F4EA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AED85-DA33-1FAB-F226-A7DA8D59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9390-0851-416E-89A5-5799FE2C9F13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86BA0-158A-3CCC-9DAF-6DE20E2E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641D8-5F6E-997B-EF22-78D3F59C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E75-09E3-4660-90C6-7E483BBA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483C-E57C-4BDE-C086-F6A8BEEB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BBF35-F0B1-651D-6752-DF0AA83FF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34E84-1F2F-C66A-0742-52C27A0A2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BF516-5C95-DA86-5284-033635314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412BB-49F7-DCA7-BEA7-6DA24883C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1A4FB4-50AE-E866-E951-3619A96D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9390-0851-416E-89A5-5799FE2C9F13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725B5-6456-06F5-B0B5-C2A78C44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50F5B-73FD-E6E7-84F0-40B07BA0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E75-09E3-4660-90C6-7E483BBA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4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FB73-D834-C067-7A4C-49C17171F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A7CB6-4420-3B0A-8A3F-D9B5AE45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9390-0851-416E-89A5-5799FE2C9F13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E74DB-02EA-BF46-2549-4E6EF730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4BAC0-62E4-12AA-D408-B50BF515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E75-09E3-4660-90C6-7E483BBA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2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762B-22E6-6F2D-0D3A-3155BADD2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9390-0851-416E-89A5-5799FE2C9F13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082ED-0A6A-F681-1D77-2ED06BC7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82589-FDD3-D70D-F686-C7CBEF2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E75-09E3-4660-90C6-7E483BBA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3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1C27-0D00-48CC-2EC2-68B3726C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4DEF-3CDA-27CF-E967-58FCE462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AE30E-A8AE-C94C-4BA9-C49E07C83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EDFF5-5EC3-CEFE-19D6-7A3A366D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9390-0851-416E-89A5-5799FE2C9F13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B6D9D-F45E-0B60-5B7C-393E4444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2E99-E878-6FB9-A40B-EAB8F0C7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E75-09E3-4660-90C6-7E483BBA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7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B8E0-8D9F-7C79-75D2-CA0C564E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836A5-B933-7DE1-60CF-AF71987F1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1B7FC-0931-06C8-D7B4-C9D3B3706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20241-68AC-A007-FD83-60C298B2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9390-0851-416E-89A5-5799FE2C9F13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C2FFD-FC35-7AA9-3715-21671EB0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DD5D-A734-2E97-5D2E-47080A9F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8E75-09E3-4660-90C6-7E483BBA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5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CF7F5F-DADD-588D-2201-BF0C1439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AED0-5F24-27C5-0A9A-09172AED2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5808C-36D0-DE29-AAFD-0CF8C5A4F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E9390-0851-416E-89A5-5799FE2C9F13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E49AF-32EA-ABA2-40A9-70BF0B5CB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7FAD0-D1FF-F4AC-6182-603A375B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18E75-09E3-4660-90C6-7E483BBA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0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DC660DA-30D4-6890-ADDF-38545B09E991}"/>
              </a:ext>
            </a:extLst>
          </p:cNvPr>
          <p:cNvSpPr/>
          <p:nvPr/>
        </p:nvSpPr>
        <p:spPr>
          <a:xfrm>
            <a:off x="0" y="0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1FF337-A603-B327-38D2-6CB0F3B0EFE7}"/>
              </a:ext>
            </a:extLst>
          </p:cNvPr>
          <p:cNvSpPr/>
          <p:nvPr/>
        </p:nvSpPr>
        <p:spPr>
          <a:xfrm>
            <a:off x="0" y="6315075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goal&#10;&#10;AI-generated content may be incorrect.">
            <a:extLst>
              <a:ext uri="{FF2B5EF4-FFF2-40B4-BE49-F238E27FC236}">
                <a16:creationId xmlns:a16="http://schemas.microsoft.com/office/drawing/2014/main" id="{A6576AC2-B6C2-F16D-C2B5-E30B45BDD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671127"/>
            <a:ext cx="7868748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4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8B262A-2AC1-030B-1800-39D7EEF77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1C02F9-7458-CCCE-C341-0FD1498121FD}"/>
              </a:ext>
            </a:extLst>
          </p:cNvPr>
          <p:cNvSpPr/>
          <p:nvPr/>
        </p:nvSpPr>
        <p:spPr>
          <a:xfrm>
            <a:off x="0" y="0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9C61-44E4-8E4D-C52C-C3DB10326496}"/>
              </a:ext>
            </a:extLst>
          </p:cNvPr>
          <p:cNvSpPr/>
          <p:nvPr/>
        </p:nvSpPr>
        <p:spPr>
          <a:xfrm>
            <a:off x="0" y="6315075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game&#10;&#10;AI-generated content may be incorrect.">
            <a:extLst>
              <a:ext uri="{FF2B5EF4-FFF2-40B4-BE49-F238E27FC236}">
                <a16:creationId xmlns:a16="http://schemas.microsoft.com/office/drawing/2014/main" id="{AA4FCD11-FB0C-CCE0-8614-094AA06AB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671127"/>
            <a:ext cx="7868748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F00E28-60B6-6E86-91FB-18AF60861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5621E2-370E-2772-8985-F8EBC0E9CEBC}"/>
              </a:ext>
            </a:extLst>
          </p:cNvPr>
          <p:cNvSpPr/>
          <p:nvPr/>
        </p:nvSpPr>
        <p:spPr>
          <a:xfrm>
            <a:off x="0" y="0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A07AD-1F76-0C4C-B14A-6B810CBBDCB7}"/>
              </a:ext>
            </a:extLst>
          </p:cNvPr>
          <p:cNvSpPr/>
          <p:nvPr/>
        </p:nvSpPr>
        <p:spPr>
          <a:xfrm>
            <a:off x="0" y="6315075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graphs&#10;&#10;AI-generated content may be incorrect.">
            <a:extLst>
              <a:ext uri="{FF2B5EF4-FFF2-40B4-BE49-F238E27FC236}">
                <a16:creationId xmlns:a16="http://schemas.microsoft.com/office/drawing/2014/main" id="{74EC3E4F-673C-6331-6C5C-C2AEC8810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671127"/>
            <a:ext cx="7868748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5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36B8AE-B600-4FC4-9AAF-6A5290F41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4974AC-74FD-7BF0-CA03-BA95D6370EE9}"/>
              </a:ext>
            </a:extLst>
          </p:cNvPr>
          <p:cNvSpPr/>
          <p:nvPr/>
        </p:nvSpPr>
        <p:spPr>
          <a:xfrm>
            <a:off x="0" y="0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879271-B742-5B60-33A7-B721ED6E7CF8}"/>
              </a:ext>
            </a:extLst>
          </p:cNvPr>
          <p:cNvSpPr/>
          <p:nvPr/>
        </p:nvSpPr>
        <p:spPr>
          <a:xfrm>
            <a:off x="0" y="6315075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game&#10;&#10;AI-generated content may be incorrect.">
            <a:extLst>
              <a:ext uri="{FF2B5EF4-FFF2-40B4-BE49-F238E27FC236}">
                <a16:creationId xmlns:a16="http://schemas.microsoft.com/office/drawing/2014/main" id="{DCD4670B-F080-7D42-E20C-754051C6B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671127"/>
            <a:ext cx="7868748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898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44980A-7569-FB21-6D1F-1E2EDE9A7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5D39A6-7C5E-C279-216A-E699C2FEBA7B}"/>
              </a:ext>
            </a:extLst>
          </p:cNvPr>
          <p:cNvSpPr/>
          <p:nvPr/>
        </p:nvSpPr>
        <p:spPr>
          <a:xfrm>
            <a:off x="0" y="0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7CB33F-9E94-094E-86F9-AE29CB1584BB}"/>
              </a:ext>
            </a:extLst>
          </p:cNvPr>
          <p:cNvSpPr/>
          <p:nvPr/>
        </p:nvSpPr>
        <p:spPr>
          <a:xfrm>
            <a:off x="0" y="6315075"/>
            <a:ext cx="12192000" cy="542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ED205D-1FFC-CA0C-24FF-5AD5A9C26C45}"/>
              </a:ext>
            </a:extLst>
          </p:cNvPr>
          <p:cNvCxnSpPr/>
          <p:nvPr/>
        </p:nvCxnSpPr>
        <p:spPr>
          <a:xfrm>
            <a:off x="0" y="133502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079620-1D90-B4A0-78E3-BF649C932F0D}"/>
              </a:ext>
            </a:extLst>
          </p:cNvPr>
          <p:cNvSpPr txBox="1"/>
          <p:nvPr/>
        </p:nvSpPr>
        <p:spPr>
          <a:xfrm>
            <a:off x="3758344" y="723531"/>
            <a:ext cx="46753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 Factors Analysis: Wins vs Losses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47AD1-D39C-D0CD-EAB1-3CD846857AF3}"/>
              </a:ext>
            </a:extLst>
          </p:cNvPr>
          <p:cNvSpPr txBox="1"/>
          <p:nvPr/>
        </p:nvSpPr>
        <p:spPr>
          <a:xfrm>
            <a:off x="3237135" y="1903216"/>
            <a:ext cx="21671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Wins (35 Games):</a:t>
            </a:r>
          </a:p>
          <a:p>
            <a:endParaRPr lang="en-US" dirty="0"/>
          </a:p>
          <a:p>
            <a:pPr algn="ctr"/>
            <a:r>
              <a:rPr lang="en-US" dirty="0" err="1"/>
              <a:t>eFG</a:t>
            </a:r>
            <a:r>
              <a:rPr lang="en-US" dirty="0"/>
              <a:t>%: +4.87%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OREB%: -1.51%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TOV%: -0.11%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FTM Rate: -0.28%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2F4D2-3F1D-BA31-D5F3-00FDE5965B24}"/>
              </a:ext>
            </a:extLst>
          </p:cNvPr>
          <p:cNvSpPr txBox="1"/>
          <p:nvPr/>
        </p:nvSpPr>
        <p:spPr>
          <a:xfrm>
            <a:off x="6787738" y="1903216"/>
            <a:ext cx="22616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Losses (47 Games):</a:t>
            </a:r>
          </a:p>
          <a:p>
            <a:endParaRPr lang="en-US" dirty="0"/>
          </a:p>
          <a:p>
            <a:pPr algn="ctr"/>
            <a:r>
              <a:rPr lang="en-US" dirty="0" err="1"/>
              <a:t>eFG</a:t>
            </a:r>
            <a:r>
              <a:rPr lang="en-US" dirty="0"/>
              <a:t>%: -5.39%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OREB%: -4.30%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TOV%: -0.11%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FTM Rate: -3.43%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B5DE37-5223-C1BA-C1BE-97D27868678C}"/>
              </a:ext>
            </a:extLst>
          </p:cNvPr>
          <p:cNvSpPr txBox="1"/>
          <p:nvPr/>
        </p:nvSpPr>
        <p:spPr>
          <a:xfrm>
            <a:off x="1915504" y="5056734"/>
            <a:ext cx="8513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eFG</a:t>
            </a:r>
            <a:r>
              <a:rPr lang="en-US" b="1" dirty="0"/>
              <a:t>% </a:t>
            </a:r>
            <a:r>
              <a:rPr lang="en-US" dirty="0"/>
              <a:t>was the only factor where the Pacers had a positive differential in wins. All other factors showed the team was outperformed regardless of game outcome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10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Nolan P</dc:creator>
  <cp:lastModifiedBy>Nolan P</cp:lastModifiedBy>
  <cp:revision>1</cp:revision>
  <dcterms:created xsi:type="dcterms:W3CDTF">2025-10-18T01:43:52Z</dcterms:created>
  <dcterms:modified xsi:type="dcterms:W3CDTF">2025-10-18T01:54:18Z</dcterms:modified>
</cp:coreProperties>
</file>