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257" r:id="rId2"/>
    <p:sldId id="406" r:id="rId3"/>
    <p:sldId id="291" r:id="rId4"/>
    <p:sldId id="292" r:id="rId5"/>
    <p:sldId id="293" r:id="rId6"/>
    <p:sldId id="294" r:id="rId7"/>
    <p:sldId id="295" r:id="rId8"/>
    <p:sldId id="296" r:id="rId9"/>
    <p:sldId id="401" r:id="rId10"/>
    <p:sldId id="399" r:id="rId11"/>
    <p:sldId id="298" r:id="rId12"/>
    <p:sldId id="317" r:id="rId13"/>
    <p:sldId id="318" r:id="rId14"/>
    <p:sldId id="299" r:id="rId15"/>
    <p:sldId id="300" r:id="rId16"/>
    <p:sldId id="402" r:id="rId17"/>
    <p:sldId id="319" r:id="rId18"/>
    <p:sldId id="320" r:id="rId19"/>
    <p:sldId id="321" r:id="rId20"/>
    <p:sldId id="403"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49" r:id="rId34"/>
    <p:sldId id="350" r:id="rId35"/>
    <p:sldId id="360" r:id="rId36"/>
    <p:sldId id="361" r:id="rId37"/>
    <p:sldId id="352" r:id="rId38"/>
    <p:sldId id="362" r:id="rId39"/>
    <p:sldId id="353" r:id="rId40"/>
    <p:sldId id="354" r:id="rId41"/>
    <p:sldId id="363" r:id="rId42"/>
    <p:sldId id="355" r:id="rId43"/>
    <p:sldId id="356" r:id="rId44"/>
    <p:sldId id="357" r:id="rId45"/>
    <p:sldId id="358" r:id="rId46"/>
    <p:sldId id="36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36" r:id="rId66"/>
    <p:sldId id="337" r:id="rId67"/>
    <p:sldId id="338" r:id="rId68"/>
    <p:sldId id="339" r:id="rId69"/>
    <p:sldId id="341" r:id="rId70"/>
    <p:sldId id="342" r:id="rId71"/>
    <p:sldId id="343" r:id="rId72"/>
    <p:sldId id="344" r:id="rId73"/>
    <p:sldId id="346" r:id="rId74"/>
    <p:sldId id="345" r:id="rId75"/>
    <p:sldId id="347" r:id="rId76"/>
    <p:sldId id="348" r:id="rId77"/>
    <p:sldId id="367" r:id="rId78"/>
    <p:sldId id="368" r:id="rId79"/>
    <p:sldId id="369" r:id="rId80"/>
    <p:sldId id="370" r:id="rId81"/>
    <p:sldId id="366" r:id="rId82"/>
    <p:sldId id="365" r:id="rId83"/>
    <p:sldId id="371" r:id="rId84"/>
    <p:sldId id="372" r:id="rId85"/>
    <p:sldId id="373" r:id="rId86"/>
    <p:sldId id="374" r:id="rId87"/>
    <p:sldId id="312" r:id="rId88"/>
    <p:sldId id="313" r:id="rId89"/>
    <p:sldId id="314" r:id="rId90"/>
    <p:sldId id="315" r:id="rId91"/>
    <p:sldId id="316" r:id="rId92"/>
    <p:sldId id="398" r:id="rId93"/>
    <p:sldId id="393" r:id="rId94"/>
    <p:sldId id="394" r:id="rId95"/>
    <p:sldId id="395" r:id="rId96"/>
    <p:sldId id="396" r:id="rId97"/>
    <p:sldId id="397" r:id="rId98"/>
    <p:sldId id="404" r:id="rId99"/>
    <p:sldId id="405"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36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03783-92A0-4C77-B4D8-6E2AE70E2BEB}"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09641-1E66-46A6-9135-0A0388E0C159}" type="slidenum">
              <a:rPr lang="en-US" smtClean="0"/>
              <a:t>‹#›</a:t>
            </a:fld>
            <a:endParaRPr lang="en-US"/>
          </a:p>
        </p:txBody>
      </p:sp>
    </p:spTree>
    <p:extLst>
      <p:ext uri="{BB962C8B-B14F-4D97-AF65-F5344CB8AC3E}">
        <p14:creationId xmlns:p14="http://schemas.microsoft.com/office/powerpoint/2010/main" val="321922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67E827F1-C6F6-418F-B082-E0307CCF51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58E09A00-5024-4B52-8B26-A451B5B245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Footer Placeholder 3">
            <a:extLst>
              <a:ext uri="{FF2B5EF4-FFF2-40B4-BE49-F238E27FC236}">
                <a16:creationId xmlns:a16="http://schemas.microsoft.com/office/drawing/2014/main" id="{72B79F0D-FD6E-4B08-892F-BAC2DE909111}"/>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7173" name="Slide Number Placeholder 4">
            <a:extLst>
              <a:ext uri="{FF2B5EF4-FFF2-40B4-BE49-F238E27FC236}">
                <a16:creationId xmlns:a16="http://schemas.microsoft.com/office/drawing/2014/main" id="{7397882C-F1AB-4156-BB1D-81417335C4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3E1555A-10D5-4DB1-AEB3-A636083392F9}" type="slidenum">
              <a:rPr lang="en-US" altLang="en-US" sz="120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5B2A631-8C7E-48A5-BC08-7960F4C8C2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D3BC7F4-5816-4C65-BF7D-0246172872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7AF7C414-9D1D-4059-AC68-A73B2920BD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8E0DAC0-BC83-4CEA-9FAE-2AACC71DC701}" type="slidenum">
              <a:rPr lang="en-US" altLang="en-US" sz="1200"/>
              <a:pPr/>
              <a:t>23</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E9E2CB7-3076-482B-8183-6C7B68A2C6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90856B2E-8F2E-4869-A6BA-66F1DB90F3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9465CD1C-B624-4473-B0B4-8A60CEE837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486892E-EB5B-4C5C-9FC0-6A5E925564FB}" type="slidenum">
              <a:rPr lang="en-US" altLang="en-US" sz="1200"/>
              <a:pPr/>
              <a:t>24</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C9379517-4C38-4A48-B52C-4A5682C4D9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A3BF7A11-F43D-45A8-8641-55DB73FD2D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F96561A6-5669-4C0F-8AC7-5AB473021D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A97EA52-1F30-4FBD-8804-5E1E2AFB41D4}" type="slidenum">
              <a:rPr lang="en-US" altLang="en-US" sz="1200"/>
              <a:pPr/>
              <a:t>25</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9DCF2ADE-3150-47A8-8CAC-2C12A6CE62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0F8A43B6-97E3-49D1-9C8D-D213B85922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a:extLst>
              <a:ext uri="{FF2B5EF4-FFF2-40B4-BE49-F238E27FC236}">
                <a16:creationId xmlns:a16="http://schemas.microsoft.com/office/drawing/2014/main" id="{4E330E98-084D-4E77-A668-B0D6FCD474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AE6E8A4-07B9-4DA9-B706-91FBEF1D9D16}" type="slidenum">
              <a:rPr lang="en-US" altLang="en-US" sz="1200"/>
              <a:pPr/>
              <a:t>26</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2AB0EEF1-AAF1-44C1-9A34-89B84D6A1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0237500D-4AA0-457F-9FE6-87963CA3C2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07D6A3BF-E458-4033-8B18-C56A38B2B5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6C247A9-CEB4-4180-A5CF-98D4CAAE8F59}" type="slidenum">
              <a:rPr lang="en-US" altLang="en-US" sz="1200"/>
              <a:pPr/>
              <a:t>27</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095703E6-27B5-4E4F-AE63-5F8AC8D3E6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AABDAE3A-CDD4-47DE-9F60-B30E2F8D04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a:extLst>
              <a:ext uri="{FF2B5EF4-FFF2-40B4-BE49-F238E27FC236}">
                <a16:creationId xmlns:a16="http://schemas.microsoft.com/office/drawing/2014/main" id="{7C4ED817-FCAF-4693-92EF-98D1BF0E06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C32FF73-FA5B-4BFE-B43A-4AE6D74BFE6A}" type="slidenum">
              <a:rPr lang="en-US" altLang="en-US" sz="1200"/>
              <a:pPr/>
              <a:t>28</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8093B760-3CB8-452D-AE6E-5C43FDB4E0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A2D46B13-336A-48BB-9296-8FF761842C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a:extLst>
              <a:ext uri="{FF2B5EF4-FFF2-40B4-BE49-F238E27FC236}">
                <a16:creationId xmlns:a16="http://schemas.microsoft.com/office/drawing/2014/main" id="{5F0B6B43-8BF8-4CF9-A15A-8D303C24F5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DC0DCD3-60B2-4B01-B2E4-C2E73796A638}" type="slidenum">
              <a:rPr lang="en-US" altLang="en-US" sz="1200"/>
              <a:pPr/>
              <a:t>29</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3E3F0789-24AD-44FF-B3F1-1138E39B89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C4B378ED-A7E3-4CCC-8E05-FE6674F677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a:extLst>
              <a:ext uri="{FF2B5EF4-FFF2-40B4-BE49-F238E27FC236}">
                <a16:creationId xmlns:a16="http://schemas.microsoft.com/office/drawing/2014/main" id="{A8E86088-B9FF-464C-80AD-CDB213A154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38D6E91-8291-4D46-B9CE-72AA8FA56548}" type="slidenum">
              <a:rPr lang="en-US" altLang="en-US" sz="1200"/>
              <a:pPr/>
              <a:t>30</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8008492-F9AE-4702-AFB1-71CF5EBC3B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1E6914F5-D63C-4F42-80E4-90DF20FF1C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a:extLst>
              <a:ext uri="{FF2B5EF4-FFF2-40B4-BE49-F238E27FC236}">
                <a16:creationId xmlns:a16="http://schemas.microsoft.com/office/drawing/2014/main" id="{C37B2591-4297-4D73-8769-B8668874DB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4B2C807-9817-4D02-A635-2E3483223EE9}" type="slidenum">
              <a:rPr lang="en-US" altLang="en-US" sz="1200"/>
              <a:pPr/>
              <a:t>31</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55308E0-C852-45E1-A1AF-ABAFA163D5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043FD6B0-3B92-4AD3-8DC7-E43B45FE4B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a:extLst>
              <a:ext uri="{FF2B5EF4-FFF2-40B4-BE49-F238E27FC236}">
                <a16:creationId xmlns:a16="http://schemas.microsoft.com/office/drawing/2014/main" id="{0A95820C-E637-4ACD-965F-6899C10097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F3DC2FC-B193-4878-8781-4379F95347CB}" type="slidenum">
              <a:rPr lang="en-US" altLang="en-US" sz="1200"/>
              <a:pPr/>
              <a:t>32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0A4502A-C4B6-4654-8433-7D916EB067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E4DA5CBB-80FC-4C5F-B268-32F20811E1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DD6CE582-64C7-4F11-9169-34D47F9999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F4EA9BF-5667-4B95-B90E-4BD09690842E}" type="slidenum">
              <a:rPr lang="en-US" altLang="en-US" sz="1200"/>
              <a:pPr/>
              <a:t>15</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A0F99C2E-1E81-42BE-A701-72ECA0683C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BD7092AE-02B6-47CC-AAE0-220AC501AD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a:extLst>
              <a:ext uri="{FF2B5EF4-FFF2-40B4-BE49-F238E27FC236}">
                <a16:creationId xmlns:a16="http://schemas.microsoft.com/office/drawing/2014/main" id="{73284F1F-0942-4528-AA04-220225E678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6B3631E-7527-4984-A23E-989F14E7D5D0}" type="slidenum">
              <a:rPr lang="en-US" altLang="en-US" sz="1200"/>
              <a:pPr/>
              <a:t>33</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E563080C-AACA-42E4-8432-2F8B387E9F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1AFDB13A-DB22-486D-A763-8C02A9DC44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a:extLst>
              <a:ext uri="{FF2B5EF4-FFF2-40B4-BE49-F238E27FC236}">
                <a16:creationId xmlns:a16="http://schemas.microsoft.com/office/drawing/2014/main" id="{6B0D4A68-BBC6-43C3-8019-BE669CE8FA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0F49B42-9EA2-40F5-B0B6-5C4AB204B83F}" type="slidenum">
              <a:rPr lang="en-US" altLang="en-US" sz="1200"/>
              <a:pPr/>
              <a:t>34</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23723D33-E482-4910-8130-4DCFE261F1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FA606F66-7A5C-4D81-AB41-A3AB666BF5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a:extLst>
              <a:ext uri="{FF2B5EF4-FFF2-40B4-BE49-F238E27FC236}">
                <a16:creationId xmlns:a16="http://schemas.microsoft.com/office/drawing/2014/main" id="{B84E6AEC-8DC6-4CB7-A682-CB0968E8C6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16686F7-F1BB-4E6A-BCDA-75940D8B2288}" type="slidenum">
              <a:rPr lang="en-US" altLang="en-US" sz="1200"/>
              <a:pPr/>
              <a:t>35</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515FFD12-2262-4E6C-ABCA-D064898B22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0BC074FA-C2ED-46B4-B7D4-81CD9D077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5540" name="Slide Number Placeholder 3">
            <a:extLst>
              <a:ext uri="{FF2B5EF4-FFF2-40B4-BE49-F238E27FC236}">
                <a16:creationId xmlns:a16="http://schemas.microsoft.com/office/drawing/2014/main" id="{D3B5975E-E8FC-48D8-B697-F161439855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DF4529F-6347-46FB-8613-4E9D688E429C}" type="slidenum">
              <a:rPr lang="en-US" altLang="en-US" sz="1200"/>
              <a:pPr/>
              <a:t>36</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C47225D-D431-4D7C-A66C-1BAF803BE4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5A370515-5861-4B06-A96D-2344CB142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7588" name="Slide Number Placeholder 3">
            <a:extLst>
              <a:ext uri="{FF2B5EF4-FFF2-40B4-BE49-F238E27FC236}">
                <a16:creationId xmlns:a16="http://schemas.microsoft.com/office/drawing/2014/main" id="{587F45EA-2643-4C6D-BED0-6E0CCE1F6E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A61FBC1-CA5C-4EC9-868B-7565D7336061}" type="slidenum">
              <a:rPr lang="en-US" altLang="en-US" sz="1200"/>
              <a:pPr/>
              <a:t>37</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090B983-10D8-466F-9C6D-3FAAD09344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AAD27F2B-89D4-456C-902C-65490556E7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9636" name="Slide Number Placeholder 3">
            <a:extLst>
              <a:ext uri="{FF2B5EF4-FFF2-40B4-BE49-F238E27FC236}">
                <a16:creationId xmlns:a16="http://schemas.microsoft.com/office/drawing/2014/main" id="{5C0B3E21-CB60-4205-A3A0-1EBC86904A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42B6F92-948C-4B71-A04E-8E1606D31006}" type="slidenum">
              <a:rPr lang="en-US" altLang="en-US" sz="1200"/>
              <a:pPr/>
              <a:t>38</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AC2C2FD7-57C8-4AA4-894B-1057B28DD8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72E53CB0-510B-4F7A-8E30-8760366B82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684" name="Slide Number Placeholder 3">
            <a:extLst>
              <a:ext uri="{FF2B5EF4-FFF2-40B4-BE49-F238E27FC236}">
                <a16:creationId xmlns:a16="http://schemas.microsoft.com/office/drawing/2014/main" id="{332B5935-0A84-40E2-833C-AFCB1AB5C2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DC509B7-ACED-4FA2-81C6-3F4085CB0833}" type="slidenum">
              <a:rPr lang="en-US" altLang="en-US" sz="1200"/>
              <a:pPr/>
              <a:t>39</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8DDFB979-B063-4B80-A128-591823BB82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ED318389-6B47-4991-BC26-F2CA784796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3732" name="Slide Number Placeholder 3">
            <a:extLst>
              <a:ext uri="{FF2B5EF4-FFF2-40B4-BE49-F238E27FC236}">
                <a16:creationId xmlns:a16="http://schemas.microsoft.com/office/drawing/2014/main" id="{CC0EC016-77BF-40BD-BA51-9A44BD269D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22A4DA5-8B1A-4155-B5D9-42817706165C}" type="slidenum">
              <a:rPr lang="en-US" altLang="en-US" sz="1200"/>
              <a:pPr/>
              <a:t>40</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A564D09E-28B2-480D-9B75-152453A96D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078C5340-952C-4AE4-BD00-2B5D9799C4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5780" name="Slide Number Placeholder 3">
            <a:extLst>
              <a:ext uri="{FF2B5EF4-FFF2-40B4-BE49-F238E27FC236}">
                <a16:creationId xmlns:a16="http://schemas.microsoft.com/office/drawing/2014/main" id="{8EF6E917-72C7-4010-833D-9C525E2B6F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8B2A420-D8A6-4E83-8944-DF0A8601236D}" type="slidenum">
              <a:rPr lang="en-US" altLang="en-US" sz="1200"/>
              <a:pPr/>
              <a:t>41</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F250A2BA-1E7E-4CAA-BE1A-AFFE3738D2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0241FCAB-FD20-4003-8334-35ECEBC298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a:extLst>
              <a:ext uri="{FF2B5EF4-FFF2-40B4-BE49-F238E27FC236}">
                <a16:creationId xmlns:a16="http://schemas.microsoft.com/office/drawing/2014/main" id="{5299940E-ECE2-4248-9B63-A03264FDA7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E867005-B9AC-4A9C-92C6-4D17840FCA52}" type="slidenum">
              <a:rPr lang="en-US" altLang="en-US" sz="1200"/>
              <a:pPr/>
              <a:t>42</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AA651575-03CD-4A19-8ED4-355F11565C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F99934BB-A8C4-43E5-93D2-CAFCB2B61B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F1CF0454-9F71-4578-BE2F-3DA9E76B19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D525657-2E76-4C2D-B787-3BDBB6E3306E}" type="slidenum">
              <a:rPr lang="en-US" altLang="en-US" sz="1200"/>
              <a:pPr/>
              <a:t>16</a:t>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09E30B98-3741-4E14-8A36-EAC98BDE7B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BB62279E-EF64-4E9C-B453-5D41E3F336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9876" name="Slide Number Placeholder 3">
            <a:extLst>
              <a:ext uri="{FF2B5EF4-FFF2-40B4-BE49-F238E27FC236}">
                <a16:creationId xmlns:a16="http://schemas.microsoft.com/office/drawing/2014/main" id="{C3BA5758-6640-4086-9AAF-11B3F42FEE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0026DC7-4216-455E-953A-AC7720B69634}" type="slidenum">
              <a:rPr lang="en-US" altLang="en-US" sz="1200"/>
              <a:pPr/>
              <a:t>43</a:t>
            </a:fld>
            <a:endParaRPr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581D3C86-0EAA-496C-86EC-6A2B84BAF6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5603B041-4DB9-470F-BE66-C308498C21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24" name="Slide Number Placeholder 3">
            <a:extLst>
              <a:ext uri="{FF2B5EF4-FFF2-40B4-BE49-F238E27FC236}">
                <a16:creationId xmlns:a16="http://schemas.microsoft.com/office/drawing/2014/main" id="{5788E575-524B-4FE8-A7F2-682A91EE84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31A69A2-684F-4DBE-A1C7-857DF7A27D2E}" type="slidenum">
              <a:rPr lang="en-US" altLang="en-US" sz="1200"/>
              <a:pPr/>
              <a:t>44</a:t>
            </a:fld>
            <a:endParaRPr lang="en-US"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F5B760E3-CB0E-4F1B-A960-F70284CA1A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E06E218A-68E9-4508-841E-4F676DACCB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3972" name="Slide Number Placeholder 3">
            <a:extLst>
              <a:ext uri="{FF2B5EF4-FFF2-40B4-BE49-F238E27FC236}">
                <a16:creationId xmlns:a16="http://schemas.microsoft.com/office/drawing/2014/main" id="{3B369B6A-0B24-45F8-966E-F96315ABB5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44A332C-2FB5-4921-A254-A78E1C383490}" type="slidenum">
              <a:rPr lang="en-US" altLang="en-US" sz="1200"/>
              <a:pPr/>
              <a:t>45</a:t>
            </a:fld>
            <a:endParaRPr lang="en-US"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07A91A58-4427-46D2-BC35-FC4FDA05E7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8929974C-E485-4C27-A441-B14FDC2845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a:extLst>
              <a:ext uri="{FF2B5EF4-FFF2-40B4-BE49-F238E27FC236}">
                <a16:creationId xmlns:a16="http://schemas.microsoft.com/office/drawing/2014/main" id="{74CD291E-99E0-4509-AA40-5D88E83EC5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0877CA8-1023-4B4B-9533-9C9B2B110DC2}" type="slidenum">
              <a:rPr lang="en-US" altLang="en-US" sz="1200"/>
              <a:pPr/>
              <a:t>46</a:t>
            </a:fld>
            <a:endParaRPr lang="en-US"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EFD48767-A7E7-43C5-AE5C-969EAF8C3B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5F0EDFA4-34AB-40B2-B57B-F7985B3848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8068" name="Slide Number Placeholder 3">
            <a:extLst>
              <a:ext uri="{FF2B5EF4-FFF2-40B4-BE49-F238E27FC236}">
                <a16:creationId xmlns:a16="http://schemas.microsoft.com/office/drawing/2014/main" id="{8F059C12-6DC5-4877-9C12-5A0E6D05B7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2EB536B-A469-4CB4-B63F-C880740EC023}" type="slidenum">
              <a:rPr lang="en-US" altLang="en-US" sz="1200"/>
              <a:pPr/>
              <a:t>47</a:t>
            </a:fld>
            <a:endParaRPr lang="en-US"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7F358520-67C7-4B82-981A-DB8FB7C1A4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479E43AB-53BC-4754-B57B-C0B947A0EF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0116" name="Slide Number Placeholder 3">
            <a:extLst>
              <a:ext uri="{FF2B5EF4-FFF2-40B4-BE49-F238E27FC236}">
                <a16:creationId xmlns:a16="http://schemas.microsoft.com/office/drawing/2014/main" id="{9B703588-6A31-495A-86B5-5120AA9A82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EB254DF-DC6B-4D1C-8DC8-B09DA3143670}" type="slidenum">
              <a:rPr lang="en-US" altLang="en-US" sz="1200"/>
              <a:pPr/>
              <a:t>48</a:t>
            </a:fld>
            <a:endParaRPr lang="en-US"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7E859FB1-B95A-4E04-9F9E-ECE35D2DA0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B12DFAD1-26B7-4C4C-ABF6-7CF0B65DA1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164" name="Slide Number Placeholder 3">
            <a:extLst>
              <a:ext uri="{FF2B5EF4-FFF2-40B4-BE49-F238E27FC236}">
                <a16:creationId xmlns:a16="http://schemas.microsoft.com/office/drawing/2014/main" id="{9CB25A32-77F5-4843-9562-6F91447751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2C37548-6C34-45B3-A84E-7DD321094A66}" type="slidenum">
              <a:rPr lang="en-US" altLang="en-US" sz="1200"/>
              <a:pPr/>
              <a:t>49</a:t>
            </a:fld>
            <a:endParaRPr lang="en-US"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2C694C80-AE2C-422B-B5E6-D9E8473421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0CE483CF-FB7A-4AAB-A6B1-215899ECFB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4212" name="Slide Number Placeholder 3">
            <a:extLst>
              <a:ext uri="{FF2B5EF4-FFF2-40B4-BE49-F238E27FC236}">
                <a16:creationId xmlns:a16="http://schemas.microsoft.com/office/drawing/2014/main" id="{F2586473-4641-426D-AD27-27C9C0155A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18667B1-27F0-424E-BBE2-9F118AFCD6BB}" type="slidenum">
              <a:rPr lang="en-US" altLang="en-US" sz="1200"/>
              <a:pPr/>
              <a:t>50</a:t>
            </a:fld>
            <a:endParaRPr lang="en-US"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B8749AD3-5CAE-4A48-ACE6-3D2D038F7B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CE63FDCB-55E5-4E64-8538-6817266CDD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6260" name="Slide Number Placeholder 3">
            <a:extLst>
              <a:ext uri="{FF2B5EF4-FFF2-40B4-BE49-F238E27FC236}">
                <a16:creationId xmlns:a16="http://schemas.microsoft.com/office/drawing/2014/main" id="{F8600D09-D9CC-4BCE-B461-E85D0ED77F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8444C7A-CA0B-4F39-946C-6731BA672919}" type="slidenum">
              <a:rPr lang="en-US" altLang="en-US" sz="1200"/>
              <a:pPr/>
              <a:t>51</a:t>
            </a:fld>
            <a:endParaRPr lang="en-US"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2F7EA64E-55DB-443F-B61F-D7B8D416DA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a:extLst>
              <a:ext uri="{FF2B5EF4-FFF2-40B4-BE49-F238E27FC236}">
                <a16:creationId xmlns:a16="http://schemas.microsoft.com/office/drawing/2014/main" id="{4DF63BF6-8C29-4512-9C33-635CE5AD46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8308" name="Slide Number Placeholder 3">
            <a:extLst>
              <a:ext uri="{FF2B5EF4-FFF2-40B4-BE49-F238E27FC236}">
                <a16:creationId xmlns:a16="http://schemas.microsoft.com/office/drawing/2014/main" id="{3FA01894-625C-427A-8C12-64FD1CEFE6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7D7CEFA-ADC5-4B46-9894-958E1C71E52D}" type="slidenum">
              <a:rPr lang="en-US" altLang="en-US" sz="1200"/>
              <a:pPr/>
              <a:t>52</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FE64A4AA-3BD0-4D35-BDD2-B742CB66C9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57D8748-3866-4515-B02E-0AFABEC2D0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22634682-0214-4C00-823C-25F51C710D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7367274-23BA-41AD-9FCC-D279DEFE613B}" type="slidenum">
              <a:rPr lang="en-US" altLang="en-US" sz="1200"/>
              <a:pPr/>
              <a:t>17</a:t>
            </a:fld>
            <a:endParaRPr lang="en-US"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F2D6BF3B-C0FD-49FD-8536-9447ABC24F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AE853C23-EDF4-4C76-B30A-1ACC915ECF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0356" name="Slide Number Placeholder 3">
            <a:extLst>
              <a:ext uri="{FF2B5EF4-FFF2-40B4-BE49-F238E27FC236}">
                <a16:creationId xmlns:a16="http://schemas.microsoft.com/office/drawing/2014/main" id="{4B0CB98F-7346-4203-823D-2EAC18C3B0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31C9887-3BCA-4F1A-92A3-98B738EB83F9}" type="slidenum">
              <a:rPr lang="en-US" altLang="en-US" sz="1200"/>
              <a:pPr/>
              <a:t>53</a:t>
            </a:fld>
            <a:endParaRPr lang="en-US"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B272FCC6-709D-4F4C-ACFD-6B853B3389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17096810-D0DC-4A84-AB06-90D52CAD06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04" name="Slide Number Placeholder 3">
            <a:extLst>
              <a:ext uri="{FF2B5EF4-FFF2-40B4-BE49-F238E27FC236}">
                <a16:creationId xmlns:a16="http://schemas.microsoft.com/office/drawing/2014/main" id="{1598C7EE-8FFF-482B-A9FC-F93CE13284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6DD57DD-B2C9-4734-BA0D-4927C041A98A}" type="slidenum">
              <a:rPr lang="en-US" altLang="en-US" sz="1200"/>
              <a:pPr/>
              <a:t>54</a:t>
            </a:fld>
            <a:endParaRPr lang="en-US" alt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BA541C9D-7070-4561-BEEE-5C45549A7E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C73EDAB0-7333-410F-ACEF-4837235A8C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4452" name="Slide Number Placeholder 3">
            <a:extLst>
              <a:ext uri="{FF2B5EF4-FFF2-40B4-BE49-F238E27FC236}">
                <a16:creationId xmlns:a16="http://schemas.microsoft.com/office/drawing/2014/main" id="{2B5B6A46-2239-49B7-A480-2F6A658A0A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A2250B0-1994-4AE2-B3D7-12E24C57E49A}" type="slidenum">
              <a:rPr lang="en-US" altLang="en-US" sz="1200"/>
              <a:pPr/>
              <a:t>55</a:t>
            </a:fld>
            <a:endParaRPr lang="en-US" alt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971D1E40-E0CF-41CC-AE41-34F2D4943E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BAB9FB88-728B-4BD4-B296-90529437D5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6500" name="Slide Number Placeholder 3">
            <a:extLst>
              <a:ext uri="{FF2B5EF4-FFF2-40B4-BE49-F238E27FC236}">
                <a16:creationId xmlns:a16="http://schemas.microsoft.com/office/drawing/2014/main" id="{DDDFD206-A470-4B93-B8C1-0D0AC514EF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955F864-CEB0-4059-9F7E-D87098BAD763}" type="slidenum">
              <a:rPr lang="en-US" altLang="en-US" sz="1200"/>
              <a:pPr/>
              <a:t>56</a:t>
            </a:fld>
            <a:endParaRPr lang="en-US" alt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B05D26A1-20E7-4984-BC2D-140DD67322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A90F626E-F962-4C29-B242-3881299F33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8548" name="Slide Number Placeholder 3">
            <a:extLst>
              <a:ext uri="{FF2B5EF4-FFF2-40B4-BE49-F238E27FC236}">
                <a16:creationId xmlns:a16="http://schemas.microsoft.com/office/drawing/2014/main" id="{C4922DB0-3F98-479E-8F72-3AA53EDBF3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F204CCA-C61E-4D4B-A22A-69F8E928630E}" type="slidenum">
              <a:rPr lang="en-US" altLang="en-US" sz="1200"/>
              <a:pPr/>
              <a:t>57</a:t>
            </a:fld>
            <a:endParaRPr lang="en-US" alt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6A577110-DC86-4AE4-992C-012FA2A5C2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B10CDE14-6396-41B9-B9B9-8737C1520B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0596" name="Slide Number Placeholder 3">
            <a:extLst>
              <a:ext uri="{FF2B5EF4-FFF2-40B4-BE49-F238E27FC236}">
                <a16:creationId xmlns:a16="http://schemas.microsoft.com/office/drawing/2014/main" id="{B1C53025-E2FC-40B7-A4B0-954BA2F206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C44F4BE-F2AF-46E1-B211-D7AFDFB52FCD}" type="slidenum">
              <a:rPr lang="en-US" altLang="en-US" sz="1200"/>
              <a:pPr/>
              <a:t>58</a:t>
            </a:fld>
            <a:endParaRPr lang="en-US" alt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03309068-7A16-468B-9A7A-6CBFB67662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1BB46E04-E5FD-4E72-8A9B-FAAE5E3F9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44" name="Slide Number Placeholder 3">
            <a:extLst>
              <a:ext uri="{FF2B5EF4-FFF2-40B4-BE49-F238E27FC236}">
                <a16:creationId xmlns:a16="http://schemas.microsoft.com/office/drawing/2014/main" id="{33109868-3408-46AC-AD02-C220FB19E6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B9BCAF5-719E-4538-B133-B7B7F1D77AB6}" type="slidenum">
              <a:rPr lang="en-US" altLang="en-US" sz="1200"/>
              <a:pPr/>
              <a:t>59</a:t>
            </a:fld>
            <a:endParaRPr lang="en-US" alt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EF839D7F-9A7F-48B9-9B4B-E3BD3163C8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5019A521-30EB-4476-8750-C3DE62B8EF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4692" name="Slide Number Placeholder 3">
            <a:extLst>
              <a:ext uri="{FF2B5EF4-FFF2-40B4-BE49-F238E27FC236}">
                <a16:creationId xmlns:a16="http://schemas.microsoft.com/office/drawing/2014/main" id="{D3C6A3AF-ECFA-4917-AFAB-339277B2F0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75DDB83-BF1F-4B54-AEA2-0346875CAEDC}" type="slidenum">
              <a:rPr lang="en-US" altLang="en-US" sz="1200"/>
              <a:pPr/>
              <a:t>60</a:t>
            </a:fld>
            <a:endParaRPr lang="en-US" alt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A5F19ECD-242A-4089-94EA-A5693E8DB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1E0455D2-6E50-46E4-8BFC-22C27BFB3C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6740" name="Slide Number Placeholder 3">
            <a:extLst>
              <a:ext uri="{FF2B5EF4-FFF2-40B4-BE49-F238E27FC236}">
                <a16:creationId xmlns:a16="http://schemas.microsoft.com/office/drawing/2014/main" id="{BC21C022-2794-42D4-860C-B10A6E981F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E69BEF3-4826-4719-90DF-DA8C61CE661C}" type="slidenum">
              <a:rPr lang="en-US" altLang="en-US" sz="1200"/>
              <a:pPr/>
              <a:t>61</a:t>
            </a:fld>
            <a:endParaRPr lang="en-US" alt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4C713817-6232-476F-9E47-117057687D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07565D04-42EE-4117-9944-B4EE3BC99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8788" name="Slide Number Placeholder 3">
            <a:extLst>
              <a:ext uri="{FF2B5EF4-FFF2-40B4-BE49-F238E27FC236}">
                <a16:creationId xmlns:a16="http://schemas.microsoft.com/office/drawing/2014/main" id="{BF29F179-3643-40BB-AD9E-925775A4D6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582DBBE-4F0E-4839-839C-4F674BB0F5EF}" type="slidenum">
              <a:rPr lang="en-US" altLang="en-US" sz="1200"/>
              <a:pPr/>
              <a:t>62</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4CB2ED0E-6128-4093-A11C-26A2DB023D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529EBC34-BC7D-41F4-883F-40968258F5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a:extLst>
              <a:ext uri="{FF2B5EF4-FFF2-40B4-BE49-F238E27FC236}">
                <a16:creationId xmlns:a16="http://schemas.microsoft.com/office/drawing/2014/main" id="{C0BDB716-6A7F-4DBA-8B39-F4660C4A5B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752BFCC-C975-43D3-9A18-683C247B3AE8}" type="slidenum">
              <a:rPr lang="en-US" altLang="en-US" sz="1200"/>
              <a:pPr/>
              <a:t>18</a:t>
            </a:fld>
            <a:endParaRPr lang="en-US" altLang="en-US" sz="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B42E586C-5A81-42CC-8EB5-926BFECD76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7751D5BB-619F-4784-BBD1-7ADD8CDB1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0836" name="Slide Number Placeholder 3">
            <a:extLst>
              <a:ext uri="{FF2B5EF4-FFF2-40B4-BE49-F238E27FC236}">
                <a16:creationId xmlns:a16="http://schemas.microsoft.com/office/drawing/2014/main" id="{CF5803D5-2F27-4338-B164-A67479F687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98B3EEF-AF91-40EC-BD9B-9E690B6759E2}" type="slidenum">
              <a:rPr lang="en-US" altLang="en-US" sz="1200"/>
              <a:pPr/>
              <a:t>63</a:t>
            </a:fld>
            <a:endParaRPr lang="en-US" alt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EFA771C7-E327-407F-976A-C77C4F2960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7B02FFC7-339E-4F2B-8729-E5C2F30D08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884" name="Slide Number Placeholder 3">
            <a:extLst>
              <a:ext uri="{FF2B5EF4-FFF2-40B4-BE49-F238E27FC236}">
                <a16:creationId xmlns:a16="http://schemas.microsoft.com/office/drawing/2014/main" id="{287E0617-3C0A-43EF-83A6-56D3786DD2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50825DB-8A42-412B-A30D-DFE6E1463582}" type="slidenum">
              <a:rPr lang="en-US" altLang="en-US" sz="1200"/>
              <a:pPr/>
              <a:t>64</a:t>
            </a:fld>
            <a:endParaRPr lang="en-US" alt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76FAE6A6-2F2A-4FBF-9B5C-5E18B67096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9094D079-3C00-4EEC-896E-4622F8B9CC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a:extLst>
              <a:ext uri="{FF2B5EF4-FFF2-40B4-BE49-F238E27FC236}">
                <a16:creationId xmlns:a16="http://schemas.microsoft.com/office/drawing/2014/main" id="{BFCAD034-2EA7-494A-A53A-02D205251F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0D67917-F017-4195-BC4F-966E7DA68A41}" type="slidenum">
              <a:rPr lang="en-US" altLang="en-US" sz="1200"/>
              <a:pPr/>
              <a:t>65</a:t>
            </a:fld>
            <a:endParaRPr lang="en-US" alt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2798216E-35F0-4583-B951-5E313069B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CEB273D2-68D6-45BB-BE72-CCF5584626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6980" name="Slide Number Placeholder 3">
            <a:extLst>
              <a:ext uri="{FF2B5EF4-FFF2-40B4-BE49-F238E27FC236}">
                <a16:creationId xmlns:a16="http://schemas.microsoft.com/office/drawing/2014/main" id="{B54AABAD-AA74-4816-A462-AD15A2425B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9763149-ACF2-4638-AC04-CC7F8FF52422}" type="slidenum">
              <a:rPr lang="en-US" altLang="en-US" sz="1200"/>
              <a:pPr/>
              <a:t>66</a:t>
            </a:fld>
            <a:endParaRPr lang="en-US" alt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4967217D-A825-42B3-9277-2C886CC39F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1540CE55-C06E-4896-8C84-86E313A9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A1CBD362-6E47-433D-812D-A170234FFE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AB2A622-2E4E-4FA1-AEBA-B92D72BBAE9A}" type="slidenum">
              <a:rPr lang="en-US" altLang="en-US" sz="1200"/>
              <a:pPr/>
              <a:t>67</a:t>
            </a:fld>
            <a:endParaRPr lang="en-US" alt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31F84BD2-BA25-40B2-A6F1-245E666A75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B51D54A6-6B0F-41E9-A22F-C3F8BF8F29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1076" name="Slide Number Placeholder 3">
            <a:extLst>
              <a:ext uri="{FF2B5EF4-FFF2-40B4-BE49-F238E27FC236}">
                <a16:creationId xmlns:a16="http://schemas.microsoft.com/office/drawing/2014/main" id="{F2CA68B0-1B0D-489F-A247-20F70ED3FE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95616DE-6938-4C2C-B230-B0EB59DDDF54}" type="slidenum">
              <a:rPr lang="en-US" altLang="en-US" sz="1200"/>
              <a:pPr/>
              <a:t>68</a:t>
            </a:fld>
            <a:endParaRPr lang="en-US" alt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49E2CB8E-C29D-439E-B06A-FAC506154E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6778BE60-EA23-4AF0-98B3-184E4287E3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a:extLst>
              <a:ext uri="{FF2B5EF4-FFF2-40B4-BE49-F238E27FC236}">
                <a16:creationId xmlns:a16="http://schemas.microsoft.com/office/drawing/2014/main" id="{4F8E5510-D253-483C-A8AD-0EA97478A2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ED22783-238B-40B9-8D18-27C668184C49}" type="slidenum">
              <a:rPr lang="en-US" altLang="en-US" sz="1200"/>
              <a:pPr/>
              <a:t>69</a:t>
            </a:fld>
            <a:endParaRPr lang="en-US" alt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53E8F900-4AB2-47A8-A9D0-C14AB57FC3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96FF8FD8-41D0-4F04-A800-C1D7B6BC9A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a:extLst>
              <a:ext uri="{FF2B5EF4-FFF2-40B4-BE49-F238E27FC236}">
                <a16:creationId xmlns:a16="http://schemas.microsoft.com/office/drawing/2014/main" id="{0E284381-40A5-4761-8A53-4B546A255D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64F488B-C222-498C-8DE0-46CF7D78AA3B}" type="slidenum">
              <a:rPr lang="en-US" altLang="en-US" sz="1200"/>
              <a:pPr/>
              <a:t>70</a:t>
            </a:fld>
            <a:endParaRPr lang="en-US" alt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17A6469A-0ED0-4F0D-9B20-79DC0CA12C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74FC18E2-D038-4C89-BF95-2EEFB2A31B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7220" name="Slide Number Placeholder 3">
            <a:extLst>
              <a:ext uri="{FF2B5EF4-FFF2-40B4-BE49-F238E27FC236}">
                <a16:creationId xmlns:a16="http://schemas.microsoft.com/office/drawing/2014/main" id="{1AC98D4F-3E56-4C0C-952B-FD10E276E5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1B0C985-BD2F-422B-9D03-4CEB69015C08}" type="slidenum">
              <a:rPr lang="en-US" altLang="en-US" sz="1200"/>
              <a:pPr/>
              <a:t>71</a:t>
            </a:fld>
            <a:endParaRPr lang="en-US" alt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FAEC8CC0-12D9-4524-BA2E-B92D1FF284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31254706-C8CE-4FB5-A034-1C7B81028D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9268" name="Slide Number Placeholder 3">
            <a:extLst>
              <a:ext uri="{FF2B5EF4-FFF2-40B4-BE49-F238E27FC236}">
                <a16:creationId xmlns:a16="http://schemas.microsoft.com/office/drawing/2014/main" id="{FCB05158-BF5A-49AA-8436-B83CD06158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36F3623-6EE5-4D3F-B6B0-B968914B8F70}" type="slidenum">
              <a:rPr lang="en-US" altLang="en-US" sz="1200"/>
              <a:pPr/>
              <a:t>72</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E320FD75-0DCE-440F-959A-5A52B52A74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061E6176-FACA-4BC4-AE43-7C0E44384E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1628A330-DCDD-466D-9BBE-0FC6D0F897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9169F64-1CD9-4C6E-B242-C077E47B3FEB}" type="slidenum">
              <a:rPr lang="en-US" altLang="en-US" sz="1200"/>
              <a:pPr/>
              <a:t>19</a:t>
            </a:fld>
            <a:endParaRPr lang="en-US" altLang="en-US"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C244856D-048E-4ADE-8295-8F2F3F0C3E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70561F36-5A54-4191-9402-4BE6578CFD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id="{8C4268AF-E7D2-4B67-A83D-2DE4D54130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1D39632-A410-4B52-B4C3-08FCFDCAD413}" type="slidenum">
              <a:rPr lang="en-US" altLang="en-US" sz="1200"/>
              <a:pPr/>
              <a:t>73</a:t>
            </a:fld>
            <a:endParaRPr lang="en-US" alt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9D823367-C67C-42A7-9A27-9AC19FC73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42E888A8-359B-4C72-983C-C6FF441888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364" name="Slide Number Placeholder 3">
            <a:extLst>
              <a:ext uri="{FF2B5EF4-FFF2-40B4-BE49-F238E27FC236}">
                <a16:creationId xmlns:a16="http://schemas.microsoft.com/office/drawing/2014/main" id="{B548B4E3-E0AC-4EB0-B61C-9FE0A8640A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83FEBCA-217D-43AF-927A-B4CB7A907484}" type="slidenum">
              <a:rPr lang="en-US" altLang="en-US" sz="1200"/>
              <a:pPr/>
              <a:t>74</a:t>
            </a:fld>
            <a:endParaRPr lang="en-US" altLang="en-US" sz="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92128D91-8FD1-46C3-8FF2-753CBCB82B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C7F41C10-4E99-4639-B013-B2CF966204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5412" name="Slide Number Placeholder 3">
            <a:extLst>
              <a:ext uri="{FF2B5EF4-FFF2-40B4-BE49-F238E27FC236}">
                <a16:creationId xmlns:a16="http://schemas.microsoft.com/office/drawing/2014/main" id="{42429AA3-AEE2-41B3-8E7C-555CCE9E46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B7888B6-7C8A-4B95-941C-4205C2D66EDE}" type="slidenum">
              <a:rPr lang="en-US" altLang="en-US" sz="1200"/>
              <a:pPr/>
              <a:t>75</a:t>
            </a:fld>
            <a:endParaRPr lang="en-US" altLang="en-US"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EECFCE6E-D99F-410B-9B20-7D308ABB52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9E37F64B-EF11-4A70-9AB2-166AEC308C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a16="http://schemas.microsoft.com/office/drawing/2014/main" id="{01276D43-1E66-4383-A6CE-72A3406997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813A0E3-E854-4BC5-91D8-9A1B8612811D}" type="slidenum">
              <a:rPr lang="en-US" altLang="en-US" sz="1200"/>
              <a:pPr/>
              <a:t>76</a:t>
            </a:fld>
            <a:endParaRPr lang="en-US" altLang="en-US"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AFA9C26B-B472-4208-98D1-3DE3650895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0A55D44E-A79D-433C-BFE7-8F29BEEEDB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9508" name="Slide Number Placeholder 3">
            <a:extLst>
              <a:ext uri="{FF2B5EF4-FFF2-40B4-BE49-F238E27FC236}">
                <a16:creationId xmlns:a16="http://schemas.microsoft.com/office/drawing/2014/main" id="{724613B2-5A46-4818-A4C5-8E54E592B1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66E3C9D-4E50-4A9C-AA2C-D4311BA8CA9D}" type="slidenum">
              <a:rPr lang="en-US" altLang="en-US" sz="1200"/>
              <a:pPr/>
              <a:t>77</a:t>
            </a:fld>
            <a:endParaRPr lang="en-US" altLang="en-US"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556100F1-E942-4E47-9A64-61026CF8DD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ED2DF0B7-E3DE-4990-88E9-CD803A36A6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AC727742-5C27-4AEF-B50A-9958721446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B039775-FD80-4DD8-B994-EEEBC40958C5}" type="slidenum">
              <a:rPr lang="en-US" altLang="en-US" sz="1200"/>
              <a:pPr/>
              <a:t>78</a:t>
            </a:fld>
            <a:endParaRPr lang="en-US" alt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C92A42A4-4D63-4F4C-8355-913F9E63E4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B3E256C5-1C5C-48E8-8DB3-D767DEC9D9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A5FDDA4F-A899-41F9-8BC2-03C05AB5D7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14CE888-49D3-434F-93F3-608F3EE75267}" type="slidenum">
              <a:rPr lang="en-US" altLang="en-US" sz="1200"/>
              <a:pPr/>
              <a:t>79</a:t>
            </a:fld>
            <a:endParaRPr lang="en-US" altLang="en-US"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A2FEC398-9467-4D52-857F-E64E1288EC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0F1B39B3-A219-4C60-A048-D7A2F94C70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5652" name="Slide Number Placeholder 3">
            <a:extLst>
              <a:ext uri="{FF2B5EF4-FFF2-40B4-BE49-F238E27FC236}">
                <a16:creationId xmlns:a16="http://schemas.microsoft.com/office/drawing/2014/main" id="{B6B7D9D3-7F31-41E5-B2C5-D7A4FA2F4B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C69A848-2E9B-4DDF-8BB2-EC997E295AE3}" type="slidenum">
              <a:rPr lang="en-US" altLang="en-US" sz="1200"/>
              <a:pPr/>
              <a:t>80</a:t>
            </a:fld>
            <a:endParaRPr lang="en-US" alt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F2B54306-3537-477B-9DB4-1518CEF59E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4F320F9A-E23A-4CE1-A08D-88B220AB49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7700" name="Slide Number Placeholder 3">
            <a:extLst>
              <a:ext uri="{FF2B5EF4-FFF2-40B4-BE49-F238E27FC236}">
                <a16:creationId xmlns:a16="http://schemas.microsoft.com/office/drawing/2014/main" id="{BB9E9F42-7144-4987-B7E9-DD64FEB88D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CB3475F-709C-4B7B-97A2-5CBC785F8049}" type="slidenum">
              <a:rPr lang="en-US" altLang="en-US" sz="1200"/>
              <a:pPr/>
              <a:t>81</a:t>
            </a:fld>
            <a:endParaRPr lang="en-US" alt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C564BA72-DA93-4C70-A4B2-1E2188D629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A8254D9D-71C4-4DA5-95FC-0A24CB1AB9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0F18C763-8CD6-456D-B29B-5E9F0FCE19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6AFF850-4DD4-4336-A321-BFC2571AECC3}" type="slidenum">
              <a:rPr lang="en-US" altLang="en-US" sz="1200"/>
              <a:pPr/>
              <a:t>82</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24C0D5B6-62AD-411F-8501-AB44920607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F8819E83-5569-4BF2-BD7A-4BF4CE231D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F91440F0-C25F-4F06-B0AE-03529ECFC5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BEDBE2D-4D00-4CEC-BB27-4D707CF8D4C5}" type="slidenum">
              <a:rPr lang="en-US" altLang="en-US" sz="1200"/>
              <a:pPr/>
              <a:t>20</a:t>
            </a:fld>
            <a:endParaRPr lang="en-US" altLang="en-US" sz="12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CD1044DB-5563-4039-8F72-3D1BBE4C71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009733C2-6939-4988-8ECA-D0F9199559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9AE116F7-36A5-4774-9021-DD928E512A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FF90177-C3CD-410F-82A4-B01972D58E42}" type="slidenum">
              <a:rPr lang="en-US" altLang="en-US" sz="1200"/>
              <a:pPr/>
              <a:t>83</a:t>
            </a:fld>
            <a:endParaRPr lang="en-US" alt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3A40C4A5-1593-4344-952F-F0105829C2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10A3CB97-7FDB-496E-A125-C9B5675A81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8933A856-5DF5-4103-BDAE-0C0B1B8C52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389F818-0069-47BF-8AAC-CC90F6B95787}" type="slidenum">
              <a:rPr lang="en-US" altLang="en-US" sz="1200"/>
              <a:pPr/>
              <a:t>84</a:t>
            </a:fld>
            <a:endParaRPr lang="en-US" alt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191EAD77-3330-4E2B-8553-40BB803496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389D5C03-E571-4259-95A4-B0618C6DCC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595601E0-C74F-4479-83C4-3E20A8C1AC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84312AF-6F69-4109-9FA7-B1DF4BDC55FF}" type="slidenum">
              <a:rPr lang="en-US" altLang="en-US" sz="1200"/>
              <a:pPr/>
              <a:t>85</a:t>
            </a:fld>
            <a:endParaRPr lang="en-US" alt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B94C9205-A4B5-4C83-A8D0-C87A88FB46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70849157-7091-4C86-86F3-F907748855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id="{48F4C5C8-E0DC-4222-B3F3-6E9E44C0F7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2896379-6CCE-482C-9957-850B3B7CC0F6}" type="slidenum">
              <a:rPr lang="en-US" altLang="en-US" sz="1200"/>
              <a:pPr/>
              <a:t>86</a:t>
            </a:fld>
            <a:endParaRPr lang="en-US" altLang="en-US"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E34A4068-1AD1-4765-9D3B-DA3DBFA65E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AEDE62BA-779B-4988-BAC4-EB23C2102B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2828C077-DC9B-45C0-981E-56C4E161BD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D745B49-2576-4C84-AF2C-981CE1AE9A8B}" type="slidenum">
              <a:rPr lang="en-US" altLang="en-US" sz="1200"/>
              <a:pPr/>
              <a:t>87</a:t>
            </a:fld>
            <a:endParaRPr lang="en-US" alt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BED5855B-08A9-4EAB-9C83-9CC169DEF9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AE86461F-927D-4F53-A235-D526353CAC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id="{32136780-D9DB-487D-B496-10E650AD46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57A9993-FC5E-42F1-AFA9-673FADECE89B}" type="slidenum">
              <a:rPr lang="en-US" altLang="en-US" sz="1200"/>
              <a:pPr/>
              <a:t>88</a:t>
            </a:fld>
            <a:endParaRPr lang="en-US" altLang="en-US"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C799A992-EFDA-4571-832E-48F98BEC0D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id="{A9555093-A322-46D1-9041-B1661E00C9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5108" name="Slide Number Placeholder 3">
            <a:extLst>
              <a:ext uri="{FF2B5EF4-FFF2-40B4-BE49-F238E27FC236}">
                <a16:creationId xmlns:a16="http://schemas.microsoft.com/office/drawing/2014/main" id="{9E7C99B6-5379-4EB6-8D85-8936ADFFD5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2C45B82-35D1-423F-93A5-929408EC6407}" type="slidenum">
              <a:rPr lang="en-US" altLang="en-US" sz="1200"/>
              <a:pPr/>
              <a:t>90</a:t>
            </a:fld>
            <a:endParaRPr lang="en-US" altLang="en-US"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2EBBB2DD-16E2-4290-889D-BED4CC826D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id="{D18A68D7-FD74-48C8-A642-BCE7CE02FC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4D6D14BE-C628-49BD-B125-E2EB4F83AA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C9E8DB9-7878-4029-901B-CDB06E2FC392}" type="slidenum">
              <a:rPr lang="en-US" altLang="en-US" sz="1200"/>
              <a:pPr/>
              <a:t>92</a:t>
            </a:fld>
            <a:endParaRPr lang="en-US" altLang="en-US" sz="12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FF2A369F-5B7D-4C4C-9E70-E8B5F33016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id="{9B4432D2-454F-407F-9948-AF550E2C9F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0228" name="Slide Number Placeholder 3">
            <a:extLst>
              <a:ext uri="{FF2B5EF4-FFF2-40B4-BE49-F238E27FC236}">
                <a16:creationId xmlns:a16="http://schemas.microsoft.com/office/drawing/2014/main" id="{1ECBEF36-C604-4843-9BDE-765F72F05A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A6E1D71-5EE5-4DA0-8BDE-F315EE3DD0FE}" type="slidenum">
              <a:rPr lang="en-US" altLang="en-US" sz="1200"/>
              <a:pPr/>
              <a:t>93</a:t>
            </a:fld>
            <a:endParaRPr lang="en-US" altLang="en-US" sz="120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2A7A8D0D-3473-4EC9-BE94-6D1CAD2DFD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a:extLst>
              <a:ext uri="{FF2B5EF4-FFF2-40B4-BE49-F238E27FC236}">
                <a16:creationId xmlns:a16="http://schemas.microsoft.com/office/drawing/2014/main" id="{88D6C241-43FD-43C4-968E-55B809B998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D3A76685-B83D-4DE0-A481-E836230E47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61E92CC-E232-4AA8-827D-71A84FD4D9D2}" type="slidenum">
              <a:rPr lang="en-US" altLang="en-US" sz="1200"/>
              <a:pPr/>
              <a:t>94</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F37DD7D-9DA9-47F0-92DF-48BD9BA5D8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3D94C456-1E7B-43C4-AFDC-221E779090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EB1607FF-D6C2-4340-B621-8D15A14FCA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F6B7974-DF91-40C5-8DE2-C2039C2B66A6}" type="slidenum">
              <a:rPr lang="en-US" altLang="en-US" sz="1200"/>
              <a:pPr/>
              <a:t>21</a:t>
            </a:fld>
            <a:endParaRPr lang="en-US" altLang="en-US" sz="120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a16="http://schemas.microsoft.com/office/drawing/2014/main" id="{F2D1FE4C-5F88-4705-8252-27218E4520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a:extLst>
              <a:ext uri="{FF2B5EF4-FFF2-40B4-BE49-F238E27FC236}">
                <a16:creationId xmlns:a16="http://schemas.microsoft.com/office/drawing/2014/main" id="{EB6EA92D-E44D-4CE1-953C-039A0308C7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a:extLst>
              <a:ext uri="{FF2B5EF4-FFF2-40B4-BE49-F238E27FC236}">
                <a16:creationId xmlns:a16="http://schemas.microsoft.com/office/drawing/2014/main" id="{17F6945C-C943-401E-80CD-CCF1176614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1FCDB37-5CBB-4F23-B70F-73AA55E5E627}" type="slidenum">
              <a:rPr lang="en-US" altLang="en-US" sz="1200"/>
              <a:pPr/>
              <a:t>95</a:t>
            </a:fld>
            <a:endParaRPr lang="en-US" altLang="en-US" sz="120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a:extLst>
              <a:ext uri="{FF2B5EF4-FFF2-40B4-BE49-F238E27FC236}">
                <a16:creationId xmlns:a16="http://schemas.microsoft.com/office/drawing/2014/main" id="{3A2E14CA-464F-4B66-B73B-ED07A70E7E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a:extLst>
              <a:ext uri="{FF2B5EF4-FFF2-40B4-BE49-F238E27FC236}">
                <a16:creationId xmlns:a16="http://schemas.microsoft.com/office/drawing/2014/main" id="{DDD0B463-5C81-454A-9AE1-FA3D7EE89A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6372" name="Slide Number Placeholder 3">
            <a:extLst>
              <a:ext uri="{FF2B5EF4-FFF2-40B4-BE49-F238E27FC236}">
                <a16:creationId xmlns:a16="http://schemas.microsoft.com/office/drawing/2014/main" id="{883D8382-615D-4B75-BF75-B9FB062A96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6080CBA-AB10-4442-864F-6A1EBCFB918B}" type="slidenum">
              <a:rPr lang="en-US" altLang="en-US" sz="1200"/>
              <a:pPr/>
              <a:t>96</a:t>
            </a:fld>
            <a:endParaRPr lang="en-US" altLang="en-US" sz="120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a:extLst>
              <a:ext uri="{FF2B5EF4-FFF2-40B4-BE49-F238E27FC236}">
                <a16:creationId xmlns:a16="http://schemas.microsoft.com/office/drawing/2014/main" id="{371DFA06-B80C-4DE7-B029-75952DDB50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a:extLst>
              <a:ext uri="{FF2B5EF4-FFF2-40B4-BE49-F238E27FC236}">
                <a16:creationId xmlns:a16="http://schemas.microsoft.com/office/drawing/2014/main" id="{A608FA76-4058-462D-930E-19CC3D1821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8420" name="Slide Number Placeholder 3">
            <a:extLst>
              <a:ext uri="{FF2B5EF4-FFF2-40B4-BE49-F238E27FC236}">
                <a16:creationId xmlns:a16="http://schemas.microsoft.com/office/drawing/2014/main" id="{4642CE89-75AA-41A8-A4C3-A89ABFFA36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F387996-3933-4257-82D9-DFE75189A157}" type="slidenum">
              <a:rPr lang="en-US" altLang="en-US" sz="1200"/>
              <a:pPr/>
              <a:t>97</a:t>
            </a:fld>
            <a:endParaRPr lang="en-US" altLang="en-US" sz="120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2123C30C-464B-4D20-9B42-64AD41B65E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a:extLst>
              <a:ext uri="{FF2B5EF4-FFF2-40B4-BE49-F238E27FC236}">
                <a16:creationId xmlns:a16="http://schemas.microsoft.com/office/drawing/2014/main" id="{BA724570-9FCD-4F53-81DA-EC57171C20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0468" name="Slide Number Placeholder 3">
            <a:extLst>
              <a:ext uri="{FF2B5EF4-FFF2-40B4-BE49-F238E27FC236}">
                <a16:creationId xmlns:a16="http://schemas.microsoft.com/office/drawing/2014/main" id="{DA89C8DD-188A-4D90-99CD-57E6B58021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1511BE3-D26E-426E-BAA0-0180DE724803}" type="slidenum">
              <a:rPr lang="en-US" altLang="en-US" sz="1200"/>
              <a:pPr/>
              <a:t>98</a:t>
            </a:fld>
            <a:endParaRPr lang="en-US" altLang="en-US" sz="120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a:extLst>
              <a:ext uri="{FF2B5EF4-FFF2-40B4-BE49-F238E27FC236}">
                <a16:creationId xmlns:a16="http://schemas.microsoft.com/office/drawing/2014/main" id="{94FFB2AB-11CF-47E0-AA27-4786B09213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a:extLst>
              <a:ext uri="{FF2B5EF4-FFF2-40B4-BE49-F238E27FC236}">
                <a16:creationId xmlns:a16="http://schemas.microsoft.com/office/drawing/2014/main" id="{6831253B-C414-42AB-B2D3-EBD9FB1444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2516" name="Slide Number Placeholder 3">
            <a:extLst>
              <a:ext uri="{FF2B5EF4-FFF2-40B4-BE49-F238E27FC236}">
                <a16:creationId xmlns:a16="http://schemas.microsoft.com/office/drawing/2014/main" id="{6785614F-2D62-4542-8E0A-ECD3846944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B6AB931-B922-474E-A458-440E3B0422A5}" type="slidenum">
              <a:rPr lang="en-US" altLang="en-US" sz="1200"/>
              <a:pPr/>
              <a:t>99</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C851B52-E25E-48FA-A067-6E417DA7C3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C0518DCE-1B55-4335-9F6A-073BBDFF00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Slide Number Placeholder 3">
            <a:extLst>
              <a:ext uri="{FF2B5EF4-FFF2-40B4-BE49-F238E27FC236}">
                <a16:creationId xmlns:a16="http://schemas.microsoft.com/office/drawing/2014/main" id="{2EF577BE-4B9F-46D2-9C65-E27E9C1EE9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9945E95-BD03-46E3-93BF-FD4FEC095D8E}" type="slidenum">
              <a:rPr lang="en-US" altLang="en-US" sz="1200"/>
              <a:pPr/>
              <a:t>22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8" name="Group 6">
            <a:extLst>
              <a:ext uri="{FF2B5EF4-FFF2-40B4-BE49-F238E27FC236}">
                <a16:creationId xmlns:a16="http://schemas.microsoft.com/office/drawing/2014/main" id="{FB39F012-54B0-49D0-9499-A67A16183B56}"/>
              </a:ext>
            </a:extLst>
          </p:cNvPr>
          <p:cNvGrpSpPr>
            <a:grpSpLocks/>
          </p:cNvGrpSpPr>
          <p:nvPr/>
        </p:nvGrpSpPr>
        <p:grpSpPr bwMode="auto">
          <a:xfrm>
            <a:off x="0" y="0"/>
            <a:ext cx="11305117" cy="6173788"/>
            <a:chOff x="0" y="0"/>
            <a:chExt cx="5341" cy="3889"/>
          </a:xfrm>
        </p:grpSpPr>
        <p:sp>
          <p:nvSpPr>
            <p:cNvPr id="3074" name="Freeform 2">
              <a:extLst>
                <a:ext uri="{FF2B5EF4-FFF2-40B4-BE49-F238E27FC236}">
                  <a16:creationId xmlns:a16="http://schemas.microsoft.com/office/drawing/2014/main" id="{C90A1F9A-46CF-4178-95F3-9322548DC6DF}"/>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5" name="Freeform 3">
              <a:extLst>
                <a:ext uri="{FF2B5EF4-FFF2-40B4-BE49-F238E27FC236}">
                  <a16:creationId xmlns:a16="http://schemas.microsoft.com/office/drawing/2014/main" id="{A5592DC0-A5D5-474A-8ADE-4C39B96F0B06}"/>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6" name="Freeform 4">
              <a:extLst>
                <a:ext uri="{FF2B5EF4-FFF2-40B4-BE49-F238E27FC236}">
                  <a16:creationId xmlns:a16="http://schemas.microsoft.com/office/drawing/2014/main" id="{B16E9FA3-F241-44F1-95B5-018ADD48FADE}"/>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7" name="Freeform 5">
              <a:extLst>
                <a:ext uri="{FF2B5EF4-FFF2-40B4-BE49-F238E27FC236}">
                  <a16:creationId xmlns:a16="http://schemas.microsoft.com/office/drawing/2014/main" id="{725FC23E-C11B-4376-90BC-B03A81875567}"/>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3079" name="Rectangle 7">
            <a:extLst>
              <a:ext uri="{FF2B5EF4-FFF2-40B4-BE49-F238E27FC236}">
                <a16:creationId xmlns:a16="http://schemas.microsoft.com/office/drawing/2014/main" id="{F93570D0-EC55-4662-9F98-3A663505B16C}"/>
              </a:ext>
            </a:extLst>
          </p:cNvPr>
          <p:cNvSpPr>
            <a:spLocks noGrp="1" noChangeArrowheads="1"/>
          </p:cNvSpPr>
          <p:nvPr>
            <p:ph type="ctrTitle" sz="quarter"/>
          </p:nvPr>
        </p:nvSpPr>
        <p:spPr>
          <a:xfrm>
            <a:off x="914400" y="1143000"/>
            <a:ext cx="10363200" cy="1143000"/>
          </a:xfrm>
        </p:spPr>
        <p:txBody>
          <a:bodyPr/>
          <a:lstStyle>
            <a:lvl1pPr>
              <a:defRPr/>
            </a:lvl1pPr>
          </a:lstStyle>
          <a:p>
            <a:pPr lvl="0"/>
            <a:r>
              <a:rPr lang="en-US" altLang="en-US" noProof="0"/>
              <a:t>Click to edit Master title style</a:t>
            </a:r>
          </a:p>
        </p:txBody>
      </p:sp>
      <p:sp>
        <p:nvSpPr>
          <p:cNvPr id="3080" name="Rectangle 8">
            <a:extLst>
              <a:ext uri="{FF2B5EF4-FFF2-40B4-BE49-F238E27FC236}">
                <a16:creationId xmlns:a16="http://schemas.microsoft.com/office/drawing/2014/main" id="{0B46E75A-C299-42C7-8C2B-FC138DA3F638}"/>
              </a:ext>
            </a:extLst>
          </p:cNvPr>
          <p:cNvSpPr>
            <a:spLocks noGrp="1" noChangeArrowheads="1"/>
          </p:cNvSpPr>
          <p:nvPr>
            <p:ph type="subTitle" sz="quarter" idx="1"/>
          </p:nvPr>
        </p:nvSpPr>
        <p:spPr>
          <a:xfrm>
            <a:off x="1828800" y="2819400"/>
            <a:ext cx="8534400" cy="17526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3081" name="Rectangle 9">
            <a:extLst>
              <a:ext uri="{FF2B5EF4-FFF2-40B4-BE49-F238E27FC236}">
                <a16:creationId xmlns:a16="http://schemas.microsoft.com/office/drawing/2014/main" id="{22855EED-7F0D-4FF6-9F34-E7AF6F9A24E4}"/>
              </a:ext>
            </a:extLst>
          </p:cNvPr>
          <p:cNvSpPr>
            <a:spLocks noGrp="1" noChangeArrowheads="1"/>
          </p:cNvSpPr>
          <p:nvPr>
            <p:ph type="dt" sz="quarter" idx="2"/>
          </p:nvPr>
        </p:nvSpPr>
        <p:spPr/>
        <p:txBody>
          <a:bodyPr/>
          <a:lstStyle>
            <a:lvl1pPr>
              <a:defRPr/>
            </a:lvl1pPr>
          </a:lstStyle>
          <a:p>
            <a:endParaRPr lang="en-US" altLang="en-US"/>
          </a:p>
        </p:txBody>
      </p:sp>
      <p:sp>
        <p:nvSpPr>
          <p:cNvPr id="3082" name="Rectangle 10">
            <a:extLst>
              <a:ext uri="{FF2B5EF4-FFF2-40B4-BE49-F238E27FC236}">
                <a16:creationId xmlns:a16="http://schemas.microsoft.com/office/drawing/2014/main" id="{58B542C8-9B57-4A2E-96ED-4526634EB73A}"/>
              </a:ext>
            </a:extLst>
          </p:cNvPr>
          <p:cNvSpPr>
            <a:spLocks noGrp="1" noChangeArrowheads="1"/>
          </p:cNvSpPr>
          <p:nvPr>
            <p:ph type="ftr" sz="quarter" idx="3"/>
          </p:nvPr>
        </p:nvSpPr>
        <p:spPr/>
        <p:txBody>
          <a:bodyPr/>
          <a:lstStyle>
            <a:lvl1pPr>
              <a:defRPr/>
            </a:lvl1pPr>
          </a:lstStyle>
          <a:p>
            <a:r>
              <a:rPr lang="en-US" altLang="en-US"/>
              <a:t>Grand Canyon University</a:t>
            </a:r>
          </a:p>
        </p:txBody>
      </p:sp>
      <p:sp>
        <p:nvSpPr>
          <p:cNvPr id="3083" name="Rectangle 11">
            <a:extLst>
              <a:ext uri="{FF2B5EF4-FFF2-40B4-BE49-F238E27FC236}">
                <a16:creationId xmlns:a16="http://schemas.microsoft.com/office/drawing/2014/main" id="{523DE99E-0801-46B2-9F72-D663DCD23DC7}"/>
              </a:ext>
            </a:extLst>
          </p:cNvPr>
          <p:cNvSpPr>
            <a:spLocks noGrp="1" noChangeArrowheads="1"/>
          </p:cNvSpPr>
          <p:nvPr>
            <p:ph type="sldNum" sz="quarter" idx="4"/>
          </p:nvPr>
        </p:nvSpPr>
        <p:spPr/>
        <p:txBody>
          <a:bodyPr/>
          <a:lstStyle>
            <a:lvl1pPr>
              <a:defRPr/>
            </a:lvl1pPr>
          </a:lstStyle>
          <a:p>
            <a:fld id="{0D4CACE0-67C7-43F2-83EA-E5686ADBD2B9}" type="slidenum">
              <a:rPr lang="en-US" altLang="en-US"/>
              <a:pPr/>
              <a:t>‹#›</a:t>
            </a:fld>
            <a:endParaRPr lang="en-US" altLang="en-US"/>
          </a:p>
        </p:txBody>
      </p:sp>
    </p:spTree>
    <p:extLst>
      <p:ext uri="{BB962C8B-B14F-4D97-AF65-F5344CB8AC3E}">
        <p14:creationId xmlns:p14="http://schemas.microsoft.com/office/powerpoint/2010/main" val="171606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D2A3-DA0C-4436-8AE0-7BC1442D83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DAD7F-8DE9-496C-BB39-03A0CF85E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1CBE0-1AFD-4A15-9D81-B89FF701D7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B20F08-FDA8-4E63-9447-DAF0077AE559}"/>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C3F2D426-3BBD-46E5-A0B1-93472B8B9ABE}"/>
              </a:ext>
            </a:extLst>
          </p:cNvPr>
          <p:cNvSpPr>
            <a:spLocks noGrp="1"/>
          </p:cNvSpPr>
          <p:nvPr>
            <p:ph type="sldNum" sz="quarter" idx="12"/>
          </p:nvPr>
        </p:nvSpPr>
        <p:spPr/>
        <p:txBody>
          <a:bodyPr/>
          <a:lstStyle>
            <a:lvl1pPr>
              <a:defRPr/>
            </a:lvl1pPr>
          </a:lstStyle>
          <a:p>
            <a:fld id="{67DDF0D8-B2DF-456A-8DD9-DA4ED6D7004D}" type="slidenum">
              <a:rPr lang="en-US" altLang="en-US"/>
              <a:pPr/>
              <a:t>‹#›</a:t>
            </a:fld>
            <a:endParaRPr lang="en-US" altLang="en-US"/>
          </a:p>
        </p:txBody>
      </p:sp>
    </p:spTree>
    <p:extLst>
      <p:ext uri="{BB962C8B-B14F-4D97-AF65-F5344CB8AC3E}">
        <p14:creationId xmlns:p14="http://schemas.microsoft.com/office/powerpoint/2010/main" val="3324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A15D7-2E72-4577-8822-A832C7F766A5}"/>
              </a:ext>
            </a:extLst>
          </p:cNvPr>
          <p:cNvSpPr>
            <a:spLocks noGrp="1"/>
          </p:cNvSpPr>
          <p:nvPr>
            <p:ph type="title" orient="vert"/>
          </p:nvPr>
        </p:nvSpPr>
        <p:spPr>
          <a:xfrm>
            <a:off x="8686800" y="228600"/>
            <a:ext cx="2590800"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69C5A4-3485-40B9-AD11-AA56D092B0ED}"/>
              </a:ext>
            </a:extLst>
          </p:cNvPr>
          <p:cNvSpPr>
            <a:spLocks noGrp="1"/>
          </p:cNvSpPr>
          <p:nvPr>
            <p:ph type="body" orient="vert" idx="1"/>
          </p:nvPr>
        </p:nvSpPr>
        <p:spPr>
          <a:xfrm>
            <a:off x="914400" y="228600"/>
            <a:ext cx="75692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C1132-F64D-4541-87B1-11464DB5F18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A8F7E0C-646F-404E-8948-9C4C001CAFD5}"/>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FEFD208-9D0F-467F-A76C-82490683C7BE}"/>
              </a:ext>
            </a:extLst>
          </p:cNvPr>
          <p:cNvSpPr>
            <a:spLocks noGrp="1"/>
          </p:cNvSpPr>
          <p:nvPr>
            <p:ph type="sldNum" sz="quarter" idx="12"/>
          </p:nvPr>
        </p:nvSpPr>
        <p:spPr/>
        <p:txBody>
          <a:bodyPr/>
          <a:lstStyle>
            <a:lvl1pPr>
              <a:defRPr/>
            </a:lvl1pPr>
          </a:lstStyle>
          <a:p>
            <a:fld id="{0604ED2C-BE49-47EC-B752-5A702D4F568E}" type="slidenum">
              <a:rPr lang="en-US" altLang="en-US"/>
              <a:pPr/>
              <a:t>‹#›</a:t>
            </a:fld>
            <a:endParaRPr lang="en-US" altLang="en-US"/>
          </a:p>
        </p:txBody>
      </p:sp>
    </p:spTree>
    <p:extLst>
      <p:ext uri="{BB962C8B-B14F-4D97-AF65-F5344CB8AC3E}">
        <p14:creationId xmlns:p14="http://schemas.microsoft.com/office/powerpoint/2010/main" val="213765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D508-8A0E-427F-A6D8-740010BCC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1390-AFDD-4DCD-886B-9BF4C3DDC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4824-DA1B-4F4D-820A-A7A6DD86D71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2F15D2F-D448-44C4-9EB7-8F109874EFCC}"/>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DDB7774F-85E0-4935-BA9F-B924DF22238B}"/>
              </a:ext>
            </a:extLst>
          </p:cNvPr>
          <p:cNvSpPr>
            <a:spLocks noGrp="1"/>
          </p:cNvSpPr>
          <p:nvPr>
            <p:ph type="sldNum" sz="quarter" idx="12"/>
          </p:nvPr>
        </p:nvSpPr>
        <p:spPr/>
        <p:txBody>
          <a:bodyPr/>
          <a:lstStyle>
            <a:lvl1pPr>
              <a:defRPr/>
            </a:lvl1pPr>
          </a:lstStyle>
          <a:p>
            <a:fld id="{5C9551A1-BBC4-4521-85F8-A2CB7175AC15}" type="slidenum">
              <a:rPr lang="en-US" altLang="en-US"/>
              <a:pPr/>
              <a:t>‹#›</a:t>
            </a:fld>
            <a:endParaRPr lang="en-US" altLang="en-US"/>
          </a:p>
        </p:txBody>
      </p:sp>
    </p:spTree>
    <p:extLst>
      <p:ext uri="{BB962C8B-B14F-4D97-AF65-F5344CB8AC3E}">
        <p14:creationId xmlns:p14="http://schemas.microsoft.com/office/powerpoint/2010/main" val="29081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7FBA-AD2E-40CD-86F2-604EBE154B22}"/>
              </a:ext>
            </a:extLst>
          </p:cNvPr>
          <p:cNvSpPr>
            <a:spLocks noGrp="1"/>
          </p:cNvSpPr>
          <p:nvPr>
            <p:ph type="title"/>
          </p:nvPr>
        </p:nvSpPr>
        <p:spPr>
          <a:xfrm>
            <a:off x="831851" y="1709741"/>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EFCF18-3E03-4D02-9F6E-DBE96F96B096}"/>
              </a:ext>
            </a:extLst>
          </p:cNvPr>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8C6D4F-671C-48B1-8670-F0F363B6F2B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DF704DA-2D34-4447-8C75-98567439B977}"/>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CA528CD-38C3-4300-8D9A-2D8D1858DFF4}"/>
              </a:ext>
            </a:extLst>
          </p:cNvPr>
          <p:cNvSpPr>
            <a:spLocks noGrp="1"/>
          </p:cNvSpPr>
          <p:nvPr>
            <p:ph type="sldNum" sz="quarter" idx="12"/>
          </p:nvPr>
        </p:nvSpPr>
        <p:spPr/>
        <p:txBody>
          <a:bodyPr/>
          <a:lstStyle>
            <a:lvl1pPr>
              <a:defRPr/>
            </a:lvl1pPr>
          </a:lstStyle>
          <a:p>
            <a:fld id="{09AC2241-98DA-49AE-8D7B-9EBC472F4F0D}" type="slidenum">
              <a:rPr lang="en-US" altLang="en-US"/>
              <a:pPr/>
              <a:t>‹#›</a:t>
            </a:fld>
            <a:endParaRPr lang="en-US" altLang="en-US"/>
          </a:p>
        </p:txBody>
      </p:sp>
    </p:spTree>
    <p:extLst>
      <p:ext uri="{BB962C8B-B14F-4D97-AF65-F5344CB8AC3E}">
        <p14:creationId xmlns:p14="http://schemas.microsoft.com/office/powerpoint/2010/main" val="137288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3A71-B8E5-4956-8AA4-EC271ADE7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F3E71-9AB6-42AC-8E62-12F48581D029}"/>
              </a:ext>
            </a:extLst>
          </p:cNvPr>
          <p:cNvSpPr>
            <a:spLocks noGrp="1"/>
          </p:cNvSpPr>
          <p:nvPr>
            <p:ph sz="half" idx="1"/>
          </p:nvPr>
        </p:nvSpPr>
        <p:spPr>
          <a:xfrm>
            <a:off x="9144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2C118A-D808-44C4-A8BC-57B21A39636B}"/>
              </a:ext>
            </a:extLst>
          </p:cNvPr>
          <p:cNvSpPr>
            <a:spLocks noGrp="1"/>
          </p:cNvSpPr>
          <p:nvPr>
            <p:ph sz="half" idx="2"/>
          </p:nvPr>
        </p:nvSpPr>
        <p:spPr>
          <a:xfrm>
            <a:off x="61976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6561D-2447-4FED-8260-A7D992DD6A3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5C07C16-0ED9-4E20-91B6-027DA7C3AB43}"/>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78AB323A-997E-4E6B-9EC7-8FBE75F9FD3F}"/>
              </a:ext>
            </a:extLst>
          </p:cNvPr>
          <p:cNvSpPr>
            <a:spLocks noGrp="1"/>
          </p:cNvSpPr>
          <p:nvPr>
            <p:ph type="sldNum" sz="quarter" idx="12"/>
          </p:nvPr>
        </p:nvSpPr>
        <p:spPr/>
        <p:txBody>
          <a:bodyPr/>
          <a:lstStyle>
            <a:lvl1pPr>
              <a:defRPr/>
            </a:lvl1pPr>
          </a:lstStyle>
          <a:p>
            <a:fld id="{4F4C6D23-8CC9-4A68-82D6-76CE75EAF719}" type="slidenum">
              <a:rPr lang="en-US" altLang="en-US"/>
              <a:pPr/>
              <a:t>‹#›</a:t>
            </a:fld>
            <a:endParaRPr lang="en-US" altLang="en-US"/>
          </a:p>
        </p:txBody>
      </p:sp>
    </p:spTree>
    <p:extLst>
      <p:ext uri="{BB962C8B-B14F-4D97-AF65-F5344CB8AC3E}">
        <p14:creationId xmlns:p14="http://schemas.microsoft.com/office/powerpoint/2010/main" val="34263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98E4-9A3C-4885-B88E-94F5855F5A65}"/>
              </a:ext>
            </a:extLst>
          </p:cNvPr>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607E4-7C30-4CBC-B4D8-D4AC1EADA4D8}"/>
              </a:ext>
            </a:extLst>
          </p:cNvPr>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6F1423-F223-4BE5-9A27-1E4A1EB01A7A}"/>
              </a:ext>
            </a:extLst>
          </p:cNvPr>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49D193-4C9D-4649-912E-E394EC934816}"/>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9358-365F-4E6A-8668-E4F324D90A7A}"/>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E1C5A-C561-419A-A1E8-8F237C1927E3}"/>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CC4CA72-6981-4B6B-8611-D68E1A49DA29}"/>
              </a:ext>
            </a:extLst>
          </p:cNvPr>
          <p:cNvSpPr>
            <a:spLocks noGrp="1"/>
          </p:cNvSpPr>
          <p:nvPr>
            <p:ph type="ftr" sz="quarter" idx="11"/>
          </p:nvPr>
        </p:nvSpPr>
        <p:spPr/>
        <p:txBody>
          <a:bodyPr/>
          <a:lstStyle>
            <a:lvl1pPr>
              <a:defRPr/>
            </a:lvl1pPr>
          </a:lstStyle>
          <a:p>
            <a:r>
              <a:rPr lang="en-US" altLang="en-US"/>
              <a:t>Grand Canyon University</a:t>
            </a:r>
          </a:p>
        </p:txBody>
      </p:sp>
      <p:sp>
        <p:nvSpPr>
          <p:cNvPr id="9" name="Slide Number Placeholder 8">
            <a:extLst>
              <a:ext uri="{FF2B5EF4-FFF2-40B4-BE49-F238E27FC236}">
                <a16:creationId xmlns:a16="http://schemas.microsoft.com/office/drawing/2014/main" id="{56F3A621-F357-4124-87AE-5709DEE1781F}"/>
              </a:ext>
            </a:extLst>
          </p:cNvPr>
          <p:cNvSpPr>
            <a:spLocks noGrp="1"/>
          </p:cNvSpPr>
          <p:nvPr>
            <p:ph type="sldNum" sz="quarter" idx="12"/>
          </p:nvPr>
        </p:nvSpPr>
        <p:spPr/>
        <p:txBody>
          <a:bodyPr/>
          <a:lstStyle>
            <a:lvl1pPr>
              <a:defRPr/>
            </a:lvl1pPr>
          </a:lstStyle>
          <a:p>
            <a:fld id="{46BCBCEA-346C-449E-ACE7-C1001E6FA2D9}" type="slidenum">
              <a:rPr lang="en-US" altLang="en-US"/>
              <a:pPr/>
              <a:t>‹#›</a:t>
            </a:fld>
            <a:endParaRPr lang="en-US" altLang="en-US"/>
          </a:p>
        </p:txBody>
      </p:sp>
    </p:spTree>
    <p:extLst>
      <p:ext uri="{BB962C8B-B14F-4D97-AF65-F5344CB8AC3E}">
        <p14:creationId xmlns:p14="http://schemas.microsoft.com/office/powerpoint/2010/main" val="106738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E83A-C45E-4773-BB18-008A78744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CA2A1D-9175-4421-9B8E-607FF6327F6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79CA9C54-CCA2-4641-91C5-CA4C7FCC2EE2}"/>
              </a:ext>
            </a:extLst>
          </p:cNvPr>
          <p:cNvSpPr>
            <a:spLocks noGrp="1"/>
          </p:cNvSpPr>
          <p:nvPr>
            <p:ph type="ftr" sz="quarter" idx="11"/>
          </p:nvPr>
        </p:nvSpPr>
        <p:spPr/>
        <p:txBody>
          <a:bodyPr/>
          <a:lstStyle>
            <a:lvl1pPr>
              <a:defRPr/>
            </a:lvl1pPr>
          </a:lstStyle>
          <a:p>
            <a:r>
              <a:rPr lang="en-US" altLang="en-US"/>
              <a:t>Grand Canyon University</a:t>
            </a:r>
          </a:p>
        </p:txBody>
      </p:sp>
      <p:sp>
        <p:nvSpPr>
          <p:cNvPr id="5" name="Slide Number Placeholder 4">
            <a:extLst>
              <a:ext uri="{FF2B5EF4-FFF2-40B4-BE49-F238E27FC236}">
                <a16:creationId xmlns:a16="http://schemas.microsoft.com/office/drawing/2014/main" id="{BEA3C234-94DB-4668-A8E1-37C7E5BEBA18}"/>
              </a:ext>
            </a:extLst>
          </p:cNvPr>
          <p:cNvSpPr>
            <a:spLocks noGrp="1"/>
          </p:cNvSpPr>
          <p:nvPr>
            <p:ph type="sldNum" sz="quarter" idx="12"/>
          </p:nvPr>
        </p:nvSpPr>
        <p:spPr/>
        <p:txBody>
          <a:bodyPr/>
          <a:lstStyle>
            <a:lvl1pPr>
              <a:defRPr/>
            </a:lvl1pPr>
          </a:lstStyle>
          <a:p>
            <a:fld id="{040F95C5-80F2-4DBD-AF7B-6871AAC44F09}" type="slidenum">
              <a:rPr lang="en-US" altLang="en-US"/>
              <a:pPr/>
              <a:t>‹#›</a:t>
            </a:fld>
            <a:endParaRPr lang="en-US" altLang="en-US"/>
          </a:p>
        </p:txBody>
      </p:sp>
    </p:spTree>
    <p:extLst>
      <p:ext uri="{BB962C8B-B14F-4D97-AF65-F5344CB8AC3E}">
        <p14:creationId xmlns:p14="http://schemas.microsoft.com/office/powerpoint/2010/main" val="330209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55781-F573-4982-BDDF-44FB49ECEA9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7684EB5-D900-4C07-8A0B-4B21ABCB5A97}"/>
              </a:ext>
            </a:extLst>
          </p:cNvPr>
          <p:cNvSpPr>
            <a:spLocks noGrp="1"/>
          </p:cNvSpPr>
          <p:nvPr>
            <p:ph type="ftr" sz="quarter" idx="11"/>
          </p:nvPr>
        </p:nvSpPr>
        <p:spPr/>
        <p:txBody>
          <a:bodyPr/>
          <a:lstStyle>
            <a:lvl1pPr>
              <a:defRPr/>
            </a:lvl1pPr>
          </a:lstStyle>
          <a:p>
            <a:r>
              <a:rPr lang="en-US" altLang="en-US"/>
              <a:t>Grand Canyon University</a:t>
            </a:r>
          </a:p>
        </p:txBody>
      </p:sp>
      <p:sp>
        <p:nvSpPr>
          <p:cNvPr id="4" name="Slide Number Placeholder 3">
            <a:extLst>
              <a:ext uri="{FF2B5EF4-FFF2-40B4-BE49-F238E27FC236}">
                <a16:creationId xmlns:a16="http://schemas.microsoft.com/office/drawing/2014/main" id="{ACECC9E5-1070-4E91-8034-31ECD02514B5}"/>
              </a:ext>
            </a:extLst>
          </p:cNvPr>
          <p:cNvSpPr>
            <a:spLocks noGrp="1"/>
          </p:cNvSpPr>
          <p:nvPr>
            <p:ph type="sldNum" sz="quarter" idx="12"/>
          </p:nvPr>
        </p:nvSpPr>
        <p:spPr/>
        <p:txBody>
          <a:bodyPr/>
          <a:lstStyle>
            <a:lvl1pPr>
              <a:defRPr/>
            </a:lvl1pPr>
          </a:lstStyle>
          <a:p>
            <a:fld id="{7CD55F37-7C3F-4E08-B1F2-8BC743063731}" type="slidenum">
              <a:rPr lang="en-US" altLang="en-US"/>
              <a:pPr/>
              <a:t>‹#›</a:t>
            </a:fld>
            <a:endParaRPr lang="en-US" altLang="en-US"/>
          </a:p>
        </p:txBody>
      </p:sp>
    </p:spTree>
    <p:extLst>
      <p:ext uri="{BB962C8B-B14F-4D97-AF65-F5344CB8AC3E}">
        <p14:creationId xmlns:p14="http://schemas.microsoft.com/office/powerpoint/2010/main" val="408656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5054-2884-4368-9AED-626113A4D4EA}"/>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5CE9D-FBF4-4E50-AF52-F0F10B15AC1A}"/>
              </a:ext>
            </a:extLst>
          </p:cNvPr>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B3B7E-8385-4037-9D12-7F6759FA5E53}"/>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FCA4B-7F39-4834-B523-1A88CFD270D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11D57DF-5F40-4902-9A5A-44DD43DA50CA}"/>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23C4F70C-6F6F-4D35-8D58-C1C0D5907DE0}"/>
              </a:ext>
            </a:extLst>
          </p:cNvPr>
          <p:cNvSpPr>
            <a:spLocks noGrp="1"/>
          </p:cNvSpPr>
          <p:nvPr>
            <p:ph type="sldNum" sz="quarter" idx="12"/>
          </p:nvPr>
        </p:nvSpPr>
        <p:spPr/>
        <p:txBody>
          <a:bodyPr/>
          <a:lstStyle>
            <a:lvl1pPr>
              <a:defRPr/>
            </a:lvl1pPr>
          </a:lstStyle>
          <a:p>
            <a:fld id="{B68E8A9D-665E-4032-9C4D-EC90349D3682}" type="slidenum">
              <a:rPr lang="en-US" altLang="en-US"/>
              <a:pPr/>
              <a:t>‹#›</a:t>
            </a:fld>
            <a:endParaRPr lang="en-US" altLang="en-US"/>
          </a:p>
        </p:txBody>
      </p:sp>
    </p:spTree>
    <p:extLst>
      <p:ext uri="{BB962C8B-B14F-4D97-AF65-F5344CB8AC3E}">
        <p14:creationId xmlns:p14="http://schemas.microsoft.com/office/powerpoint/2010/main" val="385042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3258-0AAB-40D4-9EA0-E33D91F8BA60}"/>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196C6-0650-4EAA-BDBD-2FCC68CEDEC3}"/>
              </a:ext>
            </a:extLst>
          </p:cNvPr>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C9B271-F402-4993-96C1-2D6D6ADE3318}"/>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A3428-D3AB-48EC-A09F-023EC200F3F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CE5CEBA-81C5-44F6-93D0-2C4F2DAF3E3C}"/>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558D4203-52A7-49E4-BEE5-743E33002326}"/>
              </a:ext>
            </a:extLst>
          </p:cNvPr>
          <p:cNvSpPr>
            <a:spLocks noGrp="1"/>
          </p:cNvSpPr>
          <p:nvPr>
            <p:ph type="sldNum" sz="quarter" idx="12"/>
          </p:nvPr>
        </p:nvSpPr>
        <p:spPr/>
        <p:txBody>
          <a:bodyPr/>
          <a:lstStyle>
            <a:lvl1pPr>
              <a:defRPr/>
            </a:lvl1pPr>
          </a:lstStyle>
          <a:p>
            <a:fld id="{2C1FE540-CC1E-414E-9AEF-25F2FB202051}" type="slidenum">
              <a:rPr lang="en-US" altLang="en-US"/>
              <a:pPr/>
              <a:t>‹#›</a:t>
            </a:fld>
            <a:endParaRPr lang="en-US" altLang="en-US"/>
          </a:p>
        </p:txBody>
      </p:sp>
    </p:spTree>
    <p:extLst>
      <p:ext uri="{BB962C8B-B14F-4D97-AF65-F5344CB8AC3E}">
        <p14:creationId xmlns:p14="http://schemas.microsoft.com/office/powerpoint/2010/main" val="347359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30" name="Group 6">
            <a:extLst>
              <a:ext uri="{FF2B5EF4-FFF2-40B4-BE49-F238E27FC236}">
                <a16:creationId xmlns:a16="http://schemas.microsoft.com/office/drawing/2014/main" id="{0D7CD51E-3884-4655-B822-18C063C6FAAC}"/>
              </a:ext>
            </a:extLst>
          </p:cNvPr>
          <p:cNvGrpSpPr>
            <a:grpSpLocks/>
          </p:cNvGrpSpPr>
          <p:nvPr/>
        </p:nvGrpSpPr>
        <p:grpSpPr bwMode="auto">
          <a:xfrm>
            <a:off x="0" y="0"/>
            <a:ext cx="11305117" cy="6173788"/>
            <a:chOff x="0" y="0"/>
            <a:chExt cx="5341" cy="3889"/>
          </a:xfrm>
        </p:grpSpPr>
        <p:sp>
          <p:nvSpPr>
            <p:cNvPr id="1026" name="Freeform 2">
              <a:extLst>
                <a:ext uri="{FF2B5EF4-FFF2-40B4-BE49-F238E27FC236}">
                  <a16:creationId xmlns:a16="http://schemas.microsoft.com/office/drawing/2014/main" id="{86B14759-DFD1-4495-92F3-DC36E0162445}"/>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7" name="Freeform 3">
              <a:extLst>
                <a:ext uri="{FF2B5EF4-FFF2-40B4-BE49-F238E27FC236}">
                  <a16:creationId xmlns:a16="http://schemas.microsoft.com/office/drawing/2014/main" id="{103E2B5F-0616-458E-9114-E9A04B3569E5}"/>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8" name="Freeform 4">
              <a:extLst>
                <a:ext uri="{FF2B5EF4-FFF2-40B4-BE49-F238E27FC236}">
                  <a16:creationId xmlns:a16="http://schemas.microsoft.com/office/drawing/2014/main" id="{EC10FFD8-4CE4-4856-9749-6E908CA2DB74}"/>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9" name="Freeform 5">
              <a:extLst>
                <a:ext uri="{FF2B5EF4-FFF2-40B4-BE49-F238E27FC236}">
                  <a16:creationId xmlns:a16="http://schemas.microsoft.com/office/drawing/2014/main" id="{B8A3AE81-E2AA-4A93-8BF9-E60D3066BF99}"/>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1031" name="Rectangle 7">
            <a:extLst>
              <a:ext uri="{FF2B5EF4-FFF2-40B4-BE49-F238E27FC236}">
                <a16:creationId xmlns:a16="http://schemas.microsoft.com/office/drawing/2014/main" id="{74327139-5306-4E70-A5BD-278631030801}"/>
              </a:ext>
            </a:extLst>
          </p:cNvPr>
          <p:cNvSpPr>
            <a:spLocks noGrp="1" noChangeArrowheads="1"/>
          </p:cNvSpPr>
          <p:nvPr>
            <p:ph type="title"/>
          </p:nvPr>
        </p:nvSpPr>
        <p:spPr bwMode="auto">
          <a:xfrm>
            <a:off x="914400" y="228600"/>
            <a:ext cx="10363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32" name="Rectangle 8">
            <a:extLst>
              <a:ext uri="{FF2B5EF4-FFF2-40B4-BE49-F238E27FC236}">
                <a16:creationId xmlns:a16="http://schemas.microsoft.com/office/drawing/2014/main" id="{81E1AF42-F196-4F77-B5E8-2E5B73EF09C8}"/>
              </a:ext>
            </a:extLst>
          </p:cNvPr>
          <p:cNvSpPr>
            <a:spLocks noGrp="1" noChangeArrowheads="1"/>
          </p:cNvSpPr>
          <p:nvPr>
            <p:ph type="body" idx="1"/>
          </p:nvPr>
        </p:nvSpPr>
        <p:spPr bwMode="auto">
          <a:xfrm>
            <a:off x="914400" y="18288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781B71F5-6AD6-411D-B4E9-B1C5C9E779E6}"/>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34" name="Rectangle 10">
            <a:extLst>
              <a:ext uri="{FF2B5EF4-FFF2-40B4-BE49-F238E27FC236}">
                <a16:creationId xmlns:a16="http://schemas.microsoft.com/office/drawing/2014/main" id="{A2DDE895-1725-4CDD-B42B-E3C71D54A97D}"/>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ltLang="en-US"/>
              <a:t>Grand Canyon University</a:t>
            </a:r>
          </a:p>
        </p:txBody>
      </p:sp>
      <p:sp>
        <p:nvSpPr>
          <p:cNvPr id="1035" name="Rectangle 11">
            <a:extLst>
              <a:ext uri="{FF2B5EF4-FFF2-40B4-BE49-F238E27FC236}">
                <a16:creationId xmlns:a16="http://schemas.microsoft.com/office/drawing/2014/main" id="{3212D620-4332-4E18-BE52-312B5BCCC9A6}"/>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294B0C0-1E84-485E-AAD9-E0BC636D2C6F}" type="slidenum">
              <a:rPr lang="en-US" altLang="en-US"/>
              <a:pPr/>
              <a:t>‹#›</a:t>
            </a:fld>
            <a:endParaRPr lang="en-US" altLang="en-US"/>
          </a:p>
        </p:txBody>
      </p:sp>
    </p:spTree>
    <p:extLst>
      <p:ext uri="{BB962C8B-B14F-4D97-AF65-F5344CB8AC3E}">
        <p14:creationId xmlns:p14="http://schemas.microsoft.com/office/powerpoint/2010/main" val="1095062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lr>
          <a:schemeClr val="tx2"/>
        </a:buClr>
        <a:buSzPct val="65000"/>
        <a:buFont typeface="Monotype Sorts" pitchFamily="2" charset="2"/>
        <a:buChar char="n"/>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lr>
          <a:schemeClr val="tx1"/>
        </a:buClr>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www.geeksforgeeks.org/program-first-fit-algorithm-memory-management/"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hyperlink" Target="https://www.geeksforgeeks.org/program-worst-fit-algorithm-memory-management/" TargetMode="External"/><Relationship Id="rId4" Type="http://schemas.openxmlformats.org/officeDocument/2006/relationships/hyperlink" Target="https://www.geeksforgeeks.org/program-best-fit-algorithm-memory-management/"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www.geeksforgeeks.org/program-optimal-page-replacement-algorithm/"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18B76B9-D7F1-426D-B547-B54D4BD49938}"/>
              </a:ext>
            </a:extLst>
          </p:cNvPr>
          <p:cNvSpPr>
            <a:spLocks noGrp="1" noChangeArrowheads="1"/>
          </p:cNvSpPr>
          <p:nvPr>
            <p:ph type="ctrTitle"/>
          </p:nvPr>
        </p:nvSpPr>
        <p:spPr>
          <a:xfrm>
            <a:off x="1981200" y="0"/>
            <a:ext cx="7772400" cy="685800"/>
          </a:xfrm>
        </p:spPr>
        <p:txBody>
          <a:bodyPr/>
          <a:lstStyle/>
          <a:p>
            <a:pPr eaLnBrk="1" hangingPunct="1"/>
            <a:r>
              <a:rPr lang="en-US" altLang="en-US" sz="3200" dirty="0"/>
              <a:t>Operating Systems CST-315</a:t>
            </a:r>
          </a:p>
        </p:txBody>
      </p:sp>
      <p:sp>
        <p:nvSpPr>
          <p:cNvPr id="6147" name="Rectangle 3">
            <a:extLst>
              <a:ext uri="{FF2B5EF4-FFF2-40B4-BE49-F238E27FC236}">
                <a16:creationId xmlns:a16="http://schemas.microsoft.com/office/drawing/2014/main" id="{676FA1E4-9B4D-42B0-8116-358AD8817EFF}"/>
              </a:ext>
            </a:extLst>
          </p:cNvPr>
          <p:cNvSpPr>
            <a:spLocks noGrp="1" noChangeArrowheads="1"/>
          </p:cNvSpPr>
          <p:nvPr>
            <p:ph type="subTitle" idx="1"/>
          </p:nvPr>
        </p:nvSpPr>
        <p:spPr>
          <a:xfrm>
            <a:off x="2451242" y="952072"/>
            <a:ext cx="6400800" cy="1981200"/>
          </a:xfrm>
        </p:spPr>
        <p:txBody>
          <a:bodyPr/>
          <a:lstStyle/>
          <a:p>
            <a:pPr eaLnBrk="1" hangingPunct="1"/>
            <a:r>
              <a:rPr lang="en-US" altLang="en-US" dirty="0"/>
              <a:t>Topic 4 (2 weeks)</a:t>
            </a:r>
          </a:p>
          <a:p>
            <a:pPr eaLnBrk="1" hangingPunct="1"/>
            <a:r>
              <a:rPr lang="en-US" altLang="en-US" dirty="0"/>
              <a:t>Memory Management</a:t>
            </a:r>
          </a:p>
          <a:p>
            <a:pPr eaLnBrk="1" hangingPunct="1"/>
            <a:r>
              <a:rPr lang="en-US" altLang="en-US" dirty="0"/>
              <a:t>Chapters 7 and 8</a:t>
            </a:r>
          </a:p>
        </p:txBody>
      </p:sp>
      <p:sp>
        <p:nvSpPr>
          <p:cNvPr id="6148" name="Footer Placeholder 1">
            <a:extLst>
              <a:ext uri="{FF2B5EF4-FFF2-40B4-BE49-F238E27FC236}">
                <a16:creationId xmlns:a16="http://schemas.microsoft.com/office/drawing/2014/main" id="{813797AE-81EC-4F98-91C4-1FDDEE0256A1}"/>
              </a:ext>
            </a:extLst>
          </p:cNvPr>
          <p:cNvSpPr>
            <a:spLocks noGrp="1"/>
          </p:cNvSpPr>
          <p:nvPr>
            <p:ph type="ftr" sz="quarter" idx="11"/>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r>
              <a:rPr lang="en-US" altLang="en-US"/>
              <a:t>Grand Canyon University</a:t>
            </a:r>
            <a:endParaRPr lang="en-US" altLang="en-US" sz="1400" b="1">
              <a:solidFill>
                <a:srgbClr val="9933FF"/>
              </a:solidFill>
            </a:endParaRPr>
          </a:p>
        </p:txBody>
      </p:sp>
      <p:sp>
        <p:nvSpPr>
          <p:cNvPr id="6149" name="Slide Number Placeholder 1">
            <a:extLst>
              <a:ext uri="{FF2B5EF4-FFF2-40B4-BE49-F238E27FC236}">
                <a16:creationId xmlns:a16="http://schemas.microsoft.com/office/drawing/2014/main" id="{0CF72CF3-7BCE-4E90-8E54-7D51CF5AD9CA}"/>
              </a:ext>
            </a:extLst>
          </p:cNvPr>
          <p:cNvSpPr>
            <a:spLocks noGrp="1"/>
          </p:cNvSpPr>
          <p:nvPr>
            <p:ph type="sldNum" sz="quarter" idx="12"/>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fld id="{C8BBDEF7-B42B-44F6-ABCB-103DDBA7746C}" type="slidenum">
              <a:rPr lang="en-US" altLang="en-US" smtClean="0"/>
              <a:pPr>
                <a:spcBef>
                  <a:spcPct val="0"/>
                </a:spcBef>
                <a:buClrTx/>
                <a:buSzTx/>
                <a:buFontTx/>
                <a:buNone/>
              </a:pPr>
              <a:t>1</a:t>
            </a:fld>
            <a:endParaRPr lang="en-US" altLang="en-US" sz="140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6C133C9-B0E4-45D0-928C-772B71A1F905}"/>
              </a:ext>
            </a:extLst>
          </p:cNvPr>
          <p:cNvSpPr>
            <a:spLocks noGrp="1" noChangeArrowheads="1"/>
          </p:cNvSpPr>
          <p:nvPr>
            <p:ph type="title"/>
          </p:nvPr>
        </p:nvSpPr>
        <p:spPr>
          <a:xfrm>
            <a:off x="2040048" y="0"/>
            <a:ext cx="7793037" cy="763588"/>
          </a:xfrm>
        </p:spPr>
        <p:txBody>
          <a:bodyPr/>
          <a:lstStyle/>
          <a:p>
            <a:pPr eaLnBrk="1" hangingPunct="1"/>
            <a:r>
              <a:rPr lang="en-US" altLang="en-US" sz="3200" dirty="0"/>
              <a:t>Architecture Example</a:t>
            </a:r>
          </a:p>
        </p:txBody>
      </p:sp>
      <p:sp>
        <p:nvSpPr>
          <p:cNvPr id="16387" name="Footer Placeholder 1">
            <a:extLst>
              <a:ext uri="{FF2B5EF4-FFF2-40B4-BE49-F238E27FC236}">
                <a16:creationId xmlns:a16="http://schemas.microsoft.com/office/drawing/2014/main" id="{AA936E81-67DE-462A-9892-3FAE55B3D6C1}"/>
              </a:ext>
            </a:extLst>
          </p:cNvPr>
          <p:cNvSpPr>
            <a:spLocks noGrp="1"/>
          </p:cNvSpPr>
          <p:nvPr>
            <p:ph type="ftr" sz="quarter" idx="11"/>
          </p:nvPr>
        </p:nvSpPr>
        <p:spPr>
          <a:xfrm>
            <a:off x="42672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6388" name="Picture 1">
            <a:extLst>
              <a:ext uri="{FF2B5EF4-FFF2-40B4-BE49-F238E27FC236}">
                <a16:creationId xmlns:a16="http://schemas.microsoft.com/office/drawing/2014/main" id="{A4C042B8-EACE-4399-A61F-0751C9D429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1487" y="1232899"/>
            <a:ext cx="6390161" cy="3677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Slide Number Placeholder 1">
            <a:extLst>
              <a:ext uri="{FF2B5EF4-FFF2-40B4-BE49-F238E27FC236}">
                <a16:creationId xmlns:a16="http://schemas.microsoft.com/office/drawing/2014/main" id="{7A19ED9E-17F7-4AB8-A7ED-068C0627853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226F293-883E-4F26-AD23-49D808B5BF59}" type="slidenum">
              <a:rPr lang="en-US" altLang="en-US" sz="1400"/>
              <a:pPr>
                <a:spcBef>
                  <a:spcPct val="0"/>
                </a:spcBef>
                <a:buClrTx/>
                <a:buSzTx/>
                <a:buFontTx/>
                <a:buNone/>
              </a:pPr>
              <a:t>10</a:t>
            </a:fld>
            <a:endParaRPr lang="en-US" altLang="en-US" sz="1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9B8AD96-C30F-4C8C-A46A-CB917D306E9F}"/>
              </a:ext>
            </a:extLst>
          </p:cNvPr>
          <p:cNvSpPr>
            <a:spLocks noGrp="1" noChangeArrowheads="1"/>
          </p:cNvSpPr>
          <p:nvPr>
            <p:ph type="ctrTitle"/>
          </p:nvPr>
        </p:nvSpPr>
        <p:spPr>
          <a:xfrm>
            <a:off x="2438400" y="2438400"/>
            <a:ext cx="7772400" cy="685800"/>
          </a:xfrm>
        </p:spPr>
        <p:txBody>
          <a:bodyPr/>
          <a:lstStyle/>
          <a:p>
            <a:pPr eaLnBrk="1" hangingPunct="1"/>
            <a:r>
              <a:rPr lang="en-US" altLang="en-US" sz="3200"/>
              <a:t>Memory Management In Operating System (OS)</a:t>
            </a:r>
          </a:p>
        </p:txBody>
      </p:sp>
      <p:sp>
        <p:nvSpPr>
          <p:cNvPr id="17411" name="Footer Placeholder 1">
            <a:extLst>
              <a:ext uri="{FF2B5EF4-FFF2-40B4-BE49-F238E27FC236}">
                <a16:creationId xmlns:a16="http://schemas.microsoft.com/office/drawing/2014/main" id="{7D6F1C2E-3B4F-4166-BD3A-56EB8A5A3037}"/>
              </a:ext>
            </a:extLst>
          </p:cNvPr>
          <p:cNvSpPr>
            <a:spLocks noGrp="1"/>
          </p:cNvSpPr>
          <p:nvPr>
            <p:ph type="ftr" sz="quarter" idx="11"/>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r>
              <a:rPr lang="en-US" altLang="en-US"/>
              <a:t>Grand Canyon University</a:t>
            </a:r>
            <a:endParaRPr lang="en-US" altLang="en-US" sz="1400" b="1">
              <a:solidFill>
                <a:srgbClr val="9933FF"/>
              </a:solidFill>
            </a:endParaRPr>
          </a:p>
        </p:txBody>
      </p:sp>
      <p:sp>
        <p:nvSpPr>
          <p:cNvPr id="17412" name="Slide Number Placeholder 1">
            <a:extLst>
              <a:ext uri="{FF2B5EF4-FFF2-40B4-BE49-F238E27FC236}">
                <a16:creationId xmlns:a16="http://schemas.microsoft.com/office/drawing/2014/main" id="{D036F26D-8E31-4202-8E4C-20D1BDE1C5CD}"/>
              </a:ext>
            </a:extLst>
          </p:cNvPr>
          <p:cNvSpPr>
            <a:spLocks noGrp="1"/>
          </p:cNvSpPr>
          <p:nvPr>
            <p:ph type="sldNum" sz="quarter" idx="12"/>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fld id="{C8BBDEF7-B42B-44F6-ABCB-103DDBA7746C}" type="slidenum">
              <a:rPr lang="en-US" altLang="en-US" smtClean="0"/>
              <a:pPr>
                <a:spcBef>
                  <a:spcPct val="0"/>
                </a:spcBef>
                <a:buClrTx/>
                <a:buSzTx/>
                <a:buFontTx/>
                <a:buNone/>
              </a:pPr>
              <a:t>11</a:t>
            </a:fld>
            <a:endParaRPr lang="en-US" altLang="en-US" sz="140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188CA77-9008-48E6-921C-51CACBB736EB}"/>
              </a:ext>
            </a:extLst>
          </p:cNvPr>
          <p:cNvSpPr>
            <a:spLocks noGrp="1" noChangeArrowheads="1"/>
          </p:cNvSpPr>
          <p:nvPr>
            <p:ph type="title"/>
          </p:nvPr>
        </p:nvSpPr>
        <p:spPr>
          <a:xfrm>
            <a:off x="2333625" y="0"/>
            <a:ext cx="7793037" cy="769938"/>
          </a:xfrm>
        </p:spPr>
        <p:txBody>
          <a:bodyPr/>
          <a:lstStyle/>
          <a:p>
            <a:pPr eaLnBrk="1" hangingPunct="1"/>
            <a:r>
              <a:rPr lang="en-US" altLang="en-US" sz="3200" dirty="0"/>
              <a:t>Background</a:t>
            </a:r>
          </a:p>
        </p:txBody>
      </p:sp>
      <p:sp>
        <p:nvSpPr>
          <p:cNvPr id="18435" name="Rectangle 3">
            <a:extLst>
              <a:ext uri="{FF2B5EF4-FFF2-40B4-BE49-F238E27FC236}">
                <a16:creationId xmlns:a16="http://schemas.microsoft.com/office/drawing/2014/main" id="{D449DCFA-E751-4560-9CFC-B18F8441CF3B}"/>
              </a:ext>
            </a:extLst>
          </p:cNvPr>
          <p:cNvSpPr>
            <a:spLocks noGrp="1" noChangeArrowheads="1"/>
          </p:cNvSpPr>
          <p:nvPr>
            <p:ph type="body" idx="1"/>
          </p:nvPr>
        </p:nvSpPr>
        <p:spPr>
          <a:xfrm>
            <a:off x="1260295" y="1081355"/>
            <a:ext cx="10144019" cy="3716676"/>
          </a:xfrm>
        </p:spPr>
        <p:txBody>
          <a:bodyPr/>
          <a:lstStyle/>
          <a:p>
            <a:pPr algn="just"/>
            <a:r>
              <a:rPr lang="en-US" altLang="en-US" sz="2000" dirty="0"/>
              <a:t>What every programmer would like is a private, infinitely large, infinitely fast memory that is also nonvolatile, that is, does not lose its contents when the electric power is switched off. </a:t>
            </a:r>
          </a:p>
          <a:p>
            <a:pPr algn="just"/>
            <a:r>
              <a:rPr lang="en-US" altLang="en-US" sz="2000" dirty="0"/>
              <a:t>Also, it must be inexpensive. Unfortunately, technology does not provide such memories at present.</a:t>
            </a:r>
          </a:p>
          <a:p>
            <a:pPr algn="just"/>
            <a:r>
              <a:rPr lang="en-US" altLang="en-US" sz="2000" dirty="0"/>
              <a:t>Over the years, people discovered the concept of a </a:t>
            </a:r>
            <a:r>
              <a:rPr lang="en-US" altLang="en-US" sz="2000" b="1" dirty="0"/>
              <a:t>memory hierarchy</a:t>
            </a:r>
            <a:r>
              <a:rPr lang="en-US" altLang="en-US" sz="2000" dirty="0"/>
              <a:t>, in which computers have a few mega bytes of very fast, expensive, volatile cache memory, a few gigabytes of medium-speed, medium-priced, volatile main memory, and a few terabytes of slow, cheap, nonvolatile magnetic or</a:t>
            </a:r>
          </a:p>
          <a:p>
            <a:pPr algn="just"/>
            <a:r>
              <a:rPr lang="en-US" altLang="en-US" sz="2000" dirty="0"/>
              <a:t>solid-state disk storage, not to mention removable storage, such as DVDs and USB sticks. </a:t>
            </a:r>
          </a:p>
          <a:p>
            <a:pPr algn="just"/>
            <a:r>
              <a:rPr lang="en-US" altLang="en-US" sz="2000" dirty="0"/>
              <a:t>It is the job of the operating system to abstract this hierarchy into a useful model and then manage the abstraction.</a:t>
            </a:r>
          </a:p>
        </p:txBody>
      </p:sp>
      <p:sp>
        <p:nvSpPr>
          <p:cNvPr id="18436" name="Footer Placeholder 1">
            <a:extLst>
              <a:ext uri="{FF2B5EF4-FFF2-40B4-BE49-F238E27FC236}">
                <a16:creationId xmlns:a16="http://schemas.microsoft.com/office/drawing/2014/main" id="{B04117F1-3BAD-4030-AF0C-C54212A52468}"/>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8437" name="Slide Number Placeholder 1">
            <a:extLst>
              <a:ext uri="{FF2B5EF4-FFF2-40B4-BE49-F238E27FC236}">
                <a16:creationId xmlns:a16="http://schemas.microsoft.com/office/drawing/2014/main" id="{03BE21DA-CF86-4DB1-BA29-EE7E5D97394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2B1910D-C5CE-4C1C-808E-579AA032A5EF}" type="slidenum">
              <a:rPr lang="en-US" altLang="en-US" sz="1400"/>
              <a:pPr>
                <a:spcBef>
                  <a:spcPct val="0"/>
                </a:spcBef>
                <a:buClrTx/>
                <a:buSzTx/>
                <a:buFontTx/>
                <a:buNone/>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12D0471-07DC-47AF-90A9-E34B34722F16}"/>
              </a:ext>
            </a:extLst>
          </p:cNvPr>
          <p:cNvSpPr>
            <a:spLocks noGrp="1" noChangeArrowheads="1"/>
          </p:cNvSpPr>
          <p:nvPr>
            <p:ph type="title"/>
          </p:nvPr>
        </p:nvSpPr>
        <p:spPr>
          <a:xfrm>
            <a:off x="2214563" y="0"/>
            <a:ext cx="7793037" cy="769938"/>
          </a:xfrm>
        </p:spPr>
        <p:txBody>
          <a:bodyPr/>
          <a:lstStyle/>
          <a:p>
            <a:pPr eaLnBrk="1" hangingPunct="1"/>
            <a:r>
              <a:rPr lang="en-US" altLang="en-US" sz="3200" dirty="0"/>
              <a:t>Background</a:t>
            </a:r>
          </a:p>
        </p:txBody>
      </p:sp>
      <p:sp>
        <p:nvSpPr>
          <p:cNvPr id="19459" name="Rectangle 3">
            <a:extLst>
              <a:ext uri="{FF2B5EF4-FFF2-40B4-BE49-F238E27FC236}">
                <a16:creationId xmlns:a16="http://schemas.microsoft.com/office/drawing/2014/main" id="{D2B9E7C5-E62D-4E14-8EDD-6FD085DC5B93}"/>
              </a:ext>
            </a:extLst>
          </p:cNvPr>
          <p:cNvSpPr>
            <a:spLocks noGrp="1" noChangeArrowheads="1"/>
          </p:cNvSpPr>
          <p:nvPr>
            <p:ph type="body" idx="1"/>
          </p:nvPr>
        </p:nvSpPr>
        <p:spPr>
          <a:xfrm>
            <a:off x="1141287" y="1054814"/>
            <a:ext cx="10406865" cy="3311703"/>
          </a:xfrm>
        </p:spPr>
        <p:txBody>
          <a:bodyPr/>
          <a:lstStyle/>
          <a:p>
            <a:pPr algn="just"/>
            <a:r>
              <a:rPr lang="en-US" altLang="en-US" sz="2000" dirty="0"/>
              <a:t>The part of the operating system that manages (part of) the memory hierarchy is called the </a:t>
            </a:r>
            <a:r>
              <a:rPr lang="en-US" altLang="en-US" sz="2000" b="1" dirty="0"/>
              <a:t>memory manager</a:t>
            </a:r>
            <a:r>
              <a:rPr lang="en-US" altLang="en-US" sz="2000" dirty="0"/>
              <a:t>. Its job is to efficiently manage memory: keep track of which parts of memory are in use, allocate memory to processes when they need it, and deallocate it when they are done.</a:t>
            </a:r>
          </a:p>
          <a:p>
            <a:pPr algn="just"/>
            <a:r>
              <a:rPr lang="en-US" altLang="en-US" sz="2000" dirty="0"/>
              <a:t>In this topic we will investigate several different memory management models, ranging from very simple to highly sophisticated. </a:t>
            </a:r>
          </a:p>
          <a:p>
            <a:pPr algn="just"/>
            <a:r>
              <a:rPr lang="en-US" altLang="en-US" sz="2000" dirty="0"/>
              <a:t>Since managing the lowest level of cache memory is normally done by the hardware, the focus of this topic will be on the programmer’s model of main memory and how it can be managed.</a:t>
            </a:r>
          </a:p>
          <a:p>
            <a:pPr algn="just"/>
            <a:r>
              <a:rPr lang="en-US" altLang="en-US" sz="2000" dirty="0"/>
              <a:t>We will first look at the simplest possible schemes and then gradually progress to more and more elaborate ones.</a:t>
            </a:r>
          </a:p>
        </p:txBody>
      </p:sp>
      <p:sp>
        <p:nvSpPr>
          <p:cNvPr id="19460" name="Footer Placeholder 1">
            <a:extLst>
              <a:ext uri="{FF2B5EF4-FFF2-40B4-BE49-F238E27FC236}">
                <a16:creationId xmlns:a16="http://schemas.microsoft.com/office/drawing/2014/main" id="{17D1AB2A-C34E-478E-B128-290BCCA0D4BE}"/>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9461" name="Slide Number Placeholder 1">
            <a:extLst>
              <a:ext uri="{FF2B5EF4-FFF2-40B4-BE49-F238E27FC236}">
                <a16:creationId xmlns:a16="http://schemas.microsoft.com/office/drawing/2014/main" id="{DEDBD8A3-82A1-45DE-B6BA-7C37C5896E9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B93EA2E-25AF-452C-B02D-4DD90AACF484}" type="slidenum">
              <a:rPr lang="en-US" altLang="en-US" sz="1400"/>
              <a:pPr>
                <a:spcBef>
                  <a:spcPct val="0"/>
                </a:spcBef>
                <a:buClrTx/>
                <a:buSzTx/>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766F23F-4CE2-44C0-AFA7-F2C7E34EADB7}"/>
              </a:ext>
            </a:extLst>
          </p:cNvPr>
          <p:cNvSpPr>
            <a:spLocks noGrp="1" noChangeArrowheads="1"/>
          </p:cNvSpPr>
          <p:nvPr>
            <p:ph type="title"/>
          </p:nvPr>
        </p:nvSpPr>
        <p:spPr>
          <a:xfrm>
            <a:off x="2407811" y="0"/>
            <a:ext cx="7793037" cy="769938"/>
          </a:xfrm>
        </p:spPr>
        <p:txBody>
          <a:bodyPr/>
          <a:lstStyle/>
          <a:p>
            <a:pPr eaLnBrk="1" hangingPunct="1"/>
            <a:r>
              <a:rPr lang="en-US" altLang="en-US" sz="3200" dirty="0"/>
              <a:t>Background</a:t>
            </a:r>
          </a:p>
        </p:txBody>
      </p:sp>
      <p:sp>
        <p:nvSpPr>
          <p:cNvPr id="20483" name="Rectangle 3">
            <a:extLst>
              <a:ext uri="{FF2B5EF4-FFF2-40B4-BE49-F238E27FC236}">
                <a16:creationId xmlns:a16="http://schemas.microsoft.com/office/drawing/2014/main" id="{50CDF6C6-64F4-4C3F-A75E-2D716CD3BBBD}"/>
              </a:ext>
            </a:extLst>
          </p:cNvPr>
          <p:cNvSpPr>
            <a:spLocks noGrp="1" noChangeArrowheads="1"/>
          </p:cNvSpPr>
          <p:nvPr>
            <p:ph type="body" idx="1"/>
          </p:nvPr>
        </p:nvSpPr>
        <p:spPr>
          <a:xfrm>
            <a:off x="2313398" y="1031081"/>
            <a:ext cx="7772400" cy="2554288"/>
          </a:xfrm>
        </p:spPr>
        <p:txBody>
          <a:bodyPr/>
          <a:lstStyle/>
          <a:p>
            <a:pPr eaLnBrk="1" hangingPunct="1"/>
            <a:r>
              <a:rPr lang="en-US" altLang="en-US" sz="2000" dirty="0"/>
              <a:t>Different ways to manage memory in OS.</a:t>
            </a:r>
          </a:p>
          <a:p>
            <a:pPr lvl="1" eaLnBrk="1" hangingPunct="1"/>
            <a:r>
              <a:rPr lang="en-US" altLang="en-US" sz="2000" dirty="0"/>
              <a:t>Bare Machine approach.</a:t>
            </a:r>
          </a:p>
          <a:p>
            <a:pPr lvl="1" eaLnBrk="1" hangingPunct="1"/>
            <a:r>
              <a:rPr lang="en-US" altLang="en-US" sz="2000" dirty="0"/>
              <a:t>Paging.</a:t>
            </a:r>
          </a:p>
          <a:p>
            <a:pPr lvl="1" eaLnBrk="1" hangingPunct="1"/>
            <a:r>
              <a:rPr lang="en-US" altLang="en-US" sz="2000" dirty="0"/>
              <a:t>Segmentation strategies.</a:t>
            </a:r>
          </a:p>
          <a:p>
            <a:pPr eaLnBrk="1" hangingPunct="1"/>
            <a:r>
              <a:rPr lang="en-US" altLang="en-US" sz="2000" dirty="0"/>
              <a:t>Selection depends on hardware design.</a:t>
            </a:r>
          </a:p>
          <a:p>
            <a:pPr eaLnBrk="1" hangingPunct="1"/>
            <a:r>
              <a:rPr lang="en-US" altLang="en-US" sz="2000" dirty="0"/>
              <a:t>Integration of hardware and OS is becoming more attractive.</a:t>
            </a:r>
          </a:p>
        </p:txBody>
      </p:sp>
      <p:sp>
        <p:nvSpPr>
          <p:cNvPr id="20484" name="Footer Placeholder 1">
            <a:extLst>
              <a:ext uri="{FF2B5EF4-FFF2-40B4-BE49-F238E27FC236}">
                <a16:creationId xmlns:a16="http://schemas.microsoft.com/office/drawing/2014/main" id="{0D68F9A3-3626-45A0-B2E6-28BE81DBC315}"/>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0485" name="Slide Number Placeholder 1">
            <a:extLst>
              <a:ext uri="{FF2B5EF4-FFF2-40B4-BE49-F238E27FC236}">
                <a16:creationId xmlns:a16="http://schemas.microsoft.com/office/drawing/2014/main" id="{3F3FE937-BE14-45B6-93BD-F2D605F03C1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654AB4E-1800-4188-84BB-D1069C33E7B6}" type="slidenum">
              <a:rPr lang="en-US" altLang="en-US" sz="1400"/>
              <a:pPr>
                <a:spcBef>
                  <a:spcPct val="0"/>
                </a:spcBef>
                <a:buClrTx/>
                <a:buSzTx/>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84ADA52-24C4-4EE1-8BA4-CEC1066BEBCA}"/>
              </a:ext>
            </a:extLst>
          </p:cNvPr>
          <p:cNvSpPr>
            <a:spLocks noGrp="1" noChangeArrowheads="1"/>
          </p:cNvSpPr>
          <p:nvPr>
            <p:ph type="title"/>
          </p:nvPr>
        </p:nvSpPr>
        <p:spPr>
          <a:xfrm>
            <a:off x="2407811" y="31750"/>
            <a:ext cx="7793037" cy="769938"/>
          </a:xfrm>
        </p:spPr>
        <p:txBody>
          <a:bodyPr/>
          <a:lstStyle/>
          <a:p>
            <a:pPr eaLnBrk="1" hangingPunct="1"/>
            <a:r>
              <a:rPr lang="en-US" altLang="en-US" sz="3200" dirty="0"/>
              <a:t>Background</a:t>
            </a:r>
          </a:p>
        </p:txBody>
      </p:sp>
      <p:sp>
        <p:nvSpPr>
          <p:cNvPr id="21507" name="Rectangle 3">
            <a:extLst>
              <a:ext uri="{FF2B5EF4-FFF2-40B4-BE49-F238E27FC236}">
                <a16:creationId xmlns:a16="http://schemas.microsoft.com/office/drawing/2014/main" id="{967EF175-19CF-42A7-834A-45E3CA2D3EB7}"/>
              </a:ext>
            </a:extLst>
          </p:cNvPr>
          <p:cNvSpPr>
            <a:spLocks noGrp="1" noChangeArrowheads="1"/>
          </p:cNvSpPr>
          <p:nvPr>
            <p:ph type="body" idx="1"/>
          </p:nvPr>
        </p:nvSpPr>
        <p:spPr>
          <a:xfrm>
            <a:off x="1295400" y="1131013"/>
            <a:ext cx="9982200" cy="2630488"/>
          </a:xfrm>
        </p:spPr>
        <p:txBody>
          <a:bodyPr/>
          <a:lstStyle/>
          <a:p>
            <a:r>
              <a:rPr lang="en-US" altLang="en-US" sz="2000" dirty="0"/>
              <a:t>Program must be brought from disk/external storage unit into memory and placed within a process.</a:t>
            </a:r>
          </a:p>
          <a:p>
            <a:r>
              <a:rPr lang="en-US" altLang="en-US" sz="2000" dirty="0"/>
              <a:t>Process is an instance of a computer program.</a:t>
            </a:r>
          </a:p>
          <a:p>
            <a:r>
              <a:rPr lang="en-US" altLang="en-US" sz="2000" dirty="0"/>
              <a:t>Input queue or job queue – collection of processes on the disk that are waiting to be brought into memory to run the program</a:t>
            </a:r>
          </a:p>
          <a:p>
            <a:r>
              <a:rPr lang="en-US" altLang="en-US" sz="2000" dirty="0"/>
              <a:t>memory must be allocated to user programs and reused by other programs when it is no longer required.</a:t>
            </a:r>
          </a:p>
        </p:txBody>
      </p:sp>
      <p:sp>
        <p:nvSpPr>
          <p:cNvPr id="21508" name="Footer Placeholder 1">
            <a:extLst>
              <a:ext uri="{FF2B5EF4-FFF2-40B4-BE49-F238E27FC236}">
                <a16:creationId xmlns:a16="http://schemas.microsoft.com/office/drawing/2014/main" id="{A137A99D-7CE3-4B99-874F-5E07FF40F278}"/>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1509" name="Slide Number Placeholder 1">
            <a:extLst>
              <a:ext uri="{FF2B5EF4-FFF2-40B4-BE49-F238E27FC236}">
                <a16:creationId xmlns:a16="http://schemas.microsoft.com/office/drawing/2014/main" id="{542020C6-AB9A-4F68-9593-37960AD6804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10CB487-3755-461C-8252-7A9BAAA7EA10}" type="slidenum">
              <a:rPr lang="en-US" altLang="en-US" sz="1400"/>
              <a:pPr>
                <a:spcBef>
                  <a:spcPct val="0"/>
                </a:spcBef>
                <a:buClrTx/>
                <a:buSzTx/>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F8ED4D8-C0DA-4315-8FBF-ECE9C9F71BF3}"/>
              </a:ext>
            </a:extLst>
          </p:cNvPr>
          <p:cNvSpPr>
            <a:spLocks noGrp="1" noChangeArrowheads="1"/>
          </p:cNvSpPr>
          <p:nvPr>
            <p:ph type="title"/>
          </p:nvPr>
        </p:nvSpPr>
        <p:spPr>
          <a:xfrm>
            <a:off x="2214563" y="31750"/>
            <a:ext cx="7793037" cy="769938"/>
          </a:xfrm>
        </p:spPr>
        <p:txBody>
          <a:bodyPr/>
          <a:lstStyle/>
          <a:p>
            <a:pPr eaLnBrk="1" hangingPunct="1"/>
            <a:r>
              <a:rPr lang="en-US" altLang="en-US" sz="3200" dirty="0"/>
              <a:t>In-Class Activity</a:t>
            </a:r>
          </a:p>
        </p:txBody>
      </p:sp>
      <p:sp>
        <p:nvSpPr>
          <p:cNvPr id="23555" name="Rectangle 3">
            <a:extLst>
              <a:ext uri="{FF2B5EF4-FFF2-40B4-BE49-F238E27FC236}">
                <a16:creationId xmlns:a16="http://schemas.microsoft.com/office/drawing/2014/main" id="{3EF3787E-EB27-4390-BE17-962BC56B0211}"/>
              </a:ext>
            </a:extLst>
          </p:cNvPr>
          <p:cNvSpPr>
            <a:spLocks noGrp="1" noChangeArrowheads="1"/>
          </p:cNvSpPr>
          <p:nvPr>
            <p:ph type="body" idx="1"/>
          </p:nvPr>
        </p:nvSpPr>
        <p:spPr>
          <a:xfrm>
            <a:off x="2093360" y="1613899"/>
            <a:ext cx="7772400" cy="1219200"/>
          </a:xfrm>
        </p:spPr>
        <p:txBody>
          <a:bodyPr/>
          <a:lstStyle/>
          <a:p>
            <a:pPr marL="0" indent="0">
              <a:buNone/>
            </a:pPr>
            <a:r>
              <a:rPr lang="en-US" altLang="en-US" sz="2000" dirty="0"/>
              <a:t>Break in groups of 2 (your groups)</a:t>
            </a:r>
          </a:p>
          <a:p>
            <a:pPr marL="0" indent="0">
              <a:buNone/>
            </a:pPr>
            <a:r>
              <a:rPr lang="en-US" altLang="en-US" sz="2000" dirty="0"/>
              <a:t>Read section 7.1 and 7.2 textbook (Chapter 7) and discuss with your fellow group member.</a:t>
            </a:r>
          </a:p>
        </p:txBody>
      </p:sp>
      <p:sp>
        <p:nvSpPr>
          <p:cNvPr id="23556" name="Footer Placeholder 1">
            <a:extLst>
              <a:ext uri="{FF2B5EF4-FFF2-40B4-BE49-F238E27FC236}">
                <a16:creationId xmlns:a16="http://schemas.microsoft.com/office/drawing/2014/main" id="{3D113287-7FAF-4242-B9D8-D81CF8D88F7F}"/>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3557" name="Slide Number Placeholder 1">
            <a:extLst>
              <a:ext uri="{FF2B5EF4-FFF2-40B4-BE49-F238E27FC236}">
                <a16:creationId xmlns:a16="http://schemas.microsoft.com/office/drawing/2014/main" id="{A2C373A2-34F3-4BF4-909C-89F41F5DEFF4}"/>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627B8A6-9233-4257-9705-3882F463812F}" type="slidenum">
              <a:rPr lang="en-US" altLang="en-US" sz="1400"/>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4194D17-D9C9-4C40-94AB-4FD86CF1BAE3}"/>
              </a:ext>
            </a:extLst>
          </p:cNvPr>
          <p:cNvSpPr>
            <a:spLocks noGrp="1" noChangeArrowheads="1"/>
          </p:cNvSpPr>
          <p:nvPr>
            <p:ph type="title"/>
          </p:nvPr>
        </p:nvSpPr>
        <p:spPr>
          <a:xfrm>
            <a:off x="2284484" y="39686"/>
            <a:ext cx="7793037" cy="769938"/>
          </a:xfrm>
        </p:spPr>
        <p:txBody>
          <a:bodyPr/>
          <a:lstStyle/>
          <a:p>
            <a:pPr eaLnBrk="1" hangingPunct="1"/>
            <a:r>
              <a:rPr lang="en-US" altLang="en-US" sz="3200" dirty="0"/>
              <a:t>No Memory Abstraction</a:t>
            </a:r>
          </a:p>
        </p:txBody>
      </p:sp>
      <p:sp>
        <p:nvSpPr>
          <p:cNvPr id="25603" name="Rectangle 3">
            <a:extLst>
              <a:ext uri="{FF2B5EF4-FFF2-40B4-BE49-F238E27FC236}">
                <a16:creationId xmlns:a16="http://schemas.microsoft.com/office/drawing/2014/main" id="{81868BA1-8CC0-4C82-8F82-078CD51CE74C}"/>
              </a:ext>
            </a:extLst>
          </p:cNvPr>
          <p:cNvSpPr>
            <a:spLocks noGrp="1" noChangeArrowheads="1"/>
          </p:cNvSpPr>
          <p:nvPr>
            <p:ph type="body" idx="1"/>
          </p:nvPr>
        </p:nvSpPr>
        <p:spPr>
          <a:xfrm>
            <a:off x="1121594" y="740675"/>
            <a:ext cx="9498460" cy="2738223"/>
          </a:xfrm>
        </p:spPr>
        <p:txBody>
          <a:bodyPr/>
          <a:lstStyle/>
          <a:p>
            <a:r>
              <a:rPr lang="en-US" altLang="en-US" sz="2000" dirty="0"/>
              <a:t>The simplest memory abstraction is to have no abstraction at all. </a:t>
            </a:r>
          </a:p>
          <a:p>
            <a:r>
              <a:rPr lang="en-US" altLang="en-US" sz="2000" dirty="0"/>
              <a:t>Early mainframe computers (before 1960), early minicomputers (before 1970), and early personal computers (before 1980) had no memory abstraction. </a:t>
            </a:r>
          </a:p>
          <a:p>
            <a:r>
              <a:rPr lang="en-US" altLang="en-US" sz="2000" dirty="0"/>
              <a:t>Every program simply saw the physical memory.</a:t>
            </a:r>
          </a:p>
          <a:p>
            <a:r>
              <a:rPr lang="en-US" altLang="en-US" sz="2000" dirty="0"/>
              <a:t>The operating system may be at the bottom of memory in RAM (Random Access Memory), as shown in Fig.(a), or it may be in ROM (Read-Only Memory) at the top of memory, as shown in Fig.(b), or the device drivers may be at the top of memory in a ROM and the rest of the system in RAM down below, as shown in Fig.(c).</a:t>
            </a:r>
          </a:p>
        </p:txBody>
      </p:sp>
      <p:sp>
        <p:nvSpPr>
          <p:cNvPr id="25604" name="Footer Placeholder 1">
            <a:extLst>
              <a:ext uri="{FF2B5EF4-FFF2-40B4-BE49-F238E27FC236}">
                <a16:creationId xmlns:a16="http://schemas.microsoft.com/office/drawing/2014/main" id="{E2302852-9F7F-424F-9B32-4088AC9B647B}"/>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25605" name="Picture 1">
            <a:extLst>
              <a:ext uri="{FF2B5EF4-FFF2-40B4-BE49-F238E27FC236}">
                <a16:creationId xmlns:a16="http://schemas.microsoft.com/office/drawing/2014/main" id="{1DE3A514-0084-44D7-ACF3-7CE8CCDD33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3650" y="3540120"/>
            <a:ext cx="5676615" cy="270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2">
            <a:extLst>
              <a:ext uri="{FF2B5EF4-FFF2-40B4-BE49-F238E27FC236}">
                <a16:creationId xmlns:a16="http://schemas.microsoft.com/office/drawing/2014/main" id="{E12C0FA1-87DC-4B21-AE9A-AE50A94B0099}"/>
              </a:ext>
            </a:extLst>
          </p:cNvPr>
          <p:cNvSpPr>
            <a:spLocks noChangeArrowheads="1"/>
          </p:cNvSpPr>
          <p:nvPr/>
        </p:nvSpPr>
        <p:spPr bwMode="auto">
          <a:xfrm>
            <a:off x="7404100" y="3870790"/>
            <a:ext cx="2667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latin typeface="TimesNewRomanPSMT"/>
              </a:rPr>
              <a:t>Three simple ways of organizing memory with an operating system and one user process. Other possibilities also exist.</a:t>
            </a:r>
            <a:endParaRPr lang="en-US" altLang="en-US" sz="1800" dirty="0"/>
          </a:p>
        </p:txBody>
      </p:sp>
      <p:sp>
        <p:nvSpPr>
          <p:cNvPr id="25607" name="Slide Number Placeholder 1">
            <a:extLst>
              <a:ext uri="{FF2B5EF4-FFF2-40B4-BE49-F238E27FC236}">
                <a16:creationId xmlns:a16="http://schemas.microsoft.com/office/drawing/2014/main" id="{6EBC1860-102C-46F3-B59F-95AE29DCC13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7768F19-FC5F-4CE4-9810-2C6D192F39F7}" type="slidenum">
              <a:rPr lang="en-US" altLang="en-US" sz="1400"/>
              <a:pPr>
                <a:spcBef>
                  <a:spcPct val="0"/>
                </a:spcBef>
                <a:buClrTx/>
                <a:buSzTx/>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B6C6E27-BE32-43AD-85CC-2C5EBFB8630A}"/>
              </a:ext>
            </a:extLst>
          </p:cNvPr>
          <p:cNvSpPr>
            <a:spLocks noGrp="1" noChangeArrowheads="1"/>
          </p:cNvSpPr>
          <p:nvPr>
            <p:ph type="title"/>
          </p:nvPr>
        </p:nvSpPr>
        <p:spPr>
          <a:xfrm>
            <a:off x="1464184" y="0"/>
            <a:ext cx="9263632" cy="769938"/>
          </a:xfrm>
        </p:spPr>
        <p:txBody>
          <a:bodyPr/>
          <a:lstStyle/>
          <a:p>
            <a:pPr eaLnBrk="1" hangingPunct="1"/>
            <a:r>
              <a:rPr lang="en-US" altLang="en-US" sz="2800" dirty="0"/>
              <a:t>Running Multiple Programs Without a Memory Abstraction</a:t>
            </a:r>
          </a:p>
        </p:txBody>
      </p:sp>
      <p:sp>
        <p:nvSpPr>
          <p:cNvPr id="27651" name="Rectangle 3">
            <a:extLst>
              <a:ext uri="{FF2B5EF4-FFF2-40B4-BE49-F238E27FC236}">
                <a16:creationId xmlns:a16="http://schemas.microsoft.com/office/drawing/2014/main" id="{D8660FB8-A688-438E-97FF-AEEF195387E1}"/>
              </a:ext>
            </a:extLst>
          </p:cNvPr>
          <p:cNvSpPr>
            <a:spLocks noGrp="1" noChangeArrowheads="1"/>
          </p:cNvSpPr>
          <p:nvPr>
            <p:ph type="body" idx="1"/>
          </p:nvPr>
        </p:nvSpPr>
        <p:spPr>
          <a:xfrm>
            <a:off x="744876" y="769938"/>
            <a:ext cx="10895744" cy="4724400"/>
          </a:xfrm>
        </p:spPr>
        <p:txBody>
          <a:bodyPr/>
          <a:lstStyle/>
          <a:p>
            <a:r>
              <a:rPr lang="en-US" altLang="en-US" sz="2000" dirty="0"/>
              <a:t>Even with no memory abstraction, it is possible to run multiple programs at the same time. </a:t>
            </a:r>
          </a:p>
          <a:p>
            <a:r>
              <a:rPr lang="en-US" altLang="en-US" sz="2000" dirty="0"/>
              <a:t>What the operating system has to do is save the entire contents of memory to a disk file, then bring in and run the next program. </a:t>
            </a:r>
          </a:p>
          <a:p>
            <a:r>
              <a:rPr lang="en-US" altLang="en-US" sz="2000" dirty="0"/>
              <a:t>As long as there is only one program at a time in memory, there are no conflicts.</a:t>
            </a:r>
          </a:p>
          <a:p>
            <a:r>
              <a:rPr lang="en-US" altLang="en-US" sz="2000" dirty="0"/>
              <a:t>With the addition of some special hardware, it is possible to run multiple programs concurrently, even without swapping. </a:t>
            </a:r>
          </a:p>
          <a:p>
            <a:r>
              <a:rPr lang="en-US" altLang="en-US" sz="2000" dirty="0"/>
              <a:t>The early models of the IBM 360 solved the problem. Memory was divided into 2-KB blocks, and each was assigned a 4-bit protection key held in special registers inside the CPU. </a:t>
            </a:r>
          </a:p>
          <a:p>
            <a:r>
              <a:rPr lang="en-US" altLang="en-US" sz="2000" dirty="0"/>
              <a:t>A machine with a 1-MB memory needed only 512 of these 4-bit registers for a total of 256 bytes of key storage. The PSW (Program Status Word) also contained a 4-bit key. </a:t>
            </a:r>
          </a:p>
          <a:p>
            <a:r>
              <a:rPr lang="en-US" altLang="en-US" sz="2000" dirty="0"/>
              <a:t>The 360 hardware trapped any attempt by a running process to access memory with a protection code different from the PSW key. </a:t>
            </a:r>
          </a:p>
          <a:p>
            <a:r>
              <a:rPr lang="en-US" altLang="en-US" sz="2000" dirty="0"/>
              <a:t>Since only the operating system could change the protection keys, user processes were prevented from interfering with one another and with the operating system itself.</a:t>
            </a:r>
          </a:p>
        </p:txBody>
      </p:sp>
      <p:sp>
        <p:nvSpPr>
          <p:cNvPr id="27652" name="Footer Placeholder 1">
            <a:extLst>
              <a:ext uri="{FF2B5EF4-FFF2-40B4-BE49-F238E27FC236}">
                <a16:creationId xmlns:a16="http://schemas.microsoft.com/office/drawing/2014/main" id="{CBE9DA1C-56B1-4CA2-900B-58267210E989}"/>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7653" name="Slide Number Placeholder 1">
            <a:extLst>
              <a:ext uri="{FF2B5EF4-FFF2-40B4-BE49-F238E27FC236}">
                <a16:creationId xmlns:a16="http://schemas.microsoft.com/office/drawing/2014/main" id="{18493EE9-D939-496F-9793-5294224F2C6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6866CCC-97B2-4ACF-A034-04E17873B91B}" type="slidenum">
              <a:rPr lang="en-US" altLang="en-US" sz="1400"/>
              <a:pPr>
                <a:spcBef>
                  <a:spcPct val="0"/>
                </a:spcBef>
                <a:buClrTx/>
                <a:buSzTx/>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8BF7D0A-CE9A-43C5-BE2B-FF90B2C95011}"/>
              </a:ext>
            </a:extLst>
          </p:cNvPr>
          <p:cNvSpPr>
            <a:spLocks noGrp="1" noChangeArrowheads="1"/>
          </p:cNvSpPr>
          <p:nvPr>
            <p:ph type="title"/>
          </p:nvPr>
        </p:nvSpPr>
        <p:spPr>
          <a:xfrm>
            <a:off x="2199481" y="0"/>
            <a:ext cx="7793037" cy="769938"/>
          </a:xfrm>
        </p:spPr>
        <p:txBody>
          <a:bodyPr/>
          <a:lstStyle/>
          <a:p>
            <a:pPr eaLnBrk="1" hangingPunct="1"/>
            <a:r>
              <a:rPr lang="en-US" altLang="en-US" sz="2400" dirty="0"/>
              <a:t>Running Multiple Programs Without a Memory Abstraction</a:t>
            </a:r>
          </a:p>
        </p:txBody>
      </p:sp>
      <p:sp>
        <p:nvSpPr>
          <p:cNvPr id="29699" name="Rectangle 3">
            <a:extLst>
              <a:ext uri="{FF2B5EF4-FFF2-40B4-BE49-F238E27FC236}">
                <a16:creationId xmlns:a16="http://schemas.microsoft.com/office/drawing/2014/main" id="{8606829C-4D9A-4538-9909-B9F983AA3475}"/>
              </a:ext>
            </a:extLst>
          </p:cNvPr>
          <p:cNvSpPr>
            <a:spLocks noGrp="1" noChangeArrowheads="1"/>
          </p:cNvSpPr>
          <p:nvPr>
            <p:ph type="body" idx="1"/>
          </p:nvPr>
        </p:nvSpPr>
        <p:spPr>
          <a:xfrm>
            <a:off x="1700373" y="896421"/>
            <a:ext cx="9056670" cy="1371600"/>
          </a:xfrm>
        </p:spPr>
        <p:txBody>
          <a:bodyPr/>
          <a:lstStyle/>
          <a:p>
            <a:r>
              <a:rPr lang="en-US" altLang="en-US" sz="1800" dirty="0"/>
              <a:t>Nevertheless, this solution had a major drawback, shown in Figure. Here we have two programs, each 16 KB in size, as shown in Fig.(a) and (b). The former is shaded to indicate that it has a different memory key than the latter. </a:t>
            </a:r>
          </a:p>
          <a:p>
            <a:r>
              <a:rPr lang="en-US" altLang="en-US" sz="1800" dirty="0"/>
              <a:t>The first program starts out by jumping to address 24, which contains a MOV instruction.</a:t>
            </a:r>
          </a:p>
        </p:txBody>
      </p:sp>
      <p:sp>
        <p:nvSpPr>
          <p:cNvPr id="29700" name="Footer Placeholder 1">
            <a:extLst>
              <a:ext uri="{FF2B5EF4-FFF2-40B4-BE49-F238E27FC236}">
                <a16:creationId xmlns:a16="http://schemas.microsoft.com/office/drawing/2014/main" id="{61D1D906-BE04-4B50-BB3A-916FDE56F320}"/>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9701" name="Slide Number Placeholder 1">
            <a:extLst>
              <a:ext uri="{FF2B5EF4-FFF2-40B4-BE49-F238E27FC236}">
                <a16:creationId xmlns:a16="http://schemas.microsoft.com/office/drawing/2014/main" id="{1716BB34-94FC-4A51-81BA-597F1BC69E9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C5129F1-0D24-4C19-BA83-443E5A740873}" type="slidenum">
              <a:rPr lang="en-US" altLang="en-US" sz="1400"/>
              <a:pPr>
                <a:spcBef>
                  <a:spcPct val="0"/>
                </a:spcBef>
                <a:buClrTx/>
                <a:buSzTx/>
                <a:buFontTx/>
                <a:buNone/>
              </a:pPr>
              <a:t>19</a:t>
            </a:fld>
            <a:endParaRPr lang="en-US" altLang="en-US" sz="1400"/>
          </a:p>
        </p:txBody>
      </p:sp>
      <p:pic>
        <p:nvPicPr>
          <p:cNvPr id="29702" name="Picture 1">
            <a:extLst>
              <a:ext uri="{FF2B5EF4-FFF2-40B4-BE49-F238E27FC236}">
                <a16:creationId xmlns:a16="http://schemas.microsoft.com/office/drawing/2014/main" id="{4E6466B1-BDFD-4A13-8DAF-020FAE13C0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3283" y="2394504"/>
            <a:ext cx="5814317" cy="382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63F8930-EFE7-4ACF-9798-BED5DAE75988}"/>
              </a:ext>
            </a:extLst>
          </p:cNvPr>
          <p:cNvSpPr>
            <a:spLocks noGrp="1" noChangeArrowheads="1"/>
          </p:cNvSpPr>
          <p:nvPr>
            <p:ph type="title"/>
          </p:nvPr>
        </p:nvSpPr>
        <p:spPr>
          <a:xfrm>
            <a:off x="2164905" y="0"/>
            <a:ext cx="7793037" cy="769938"/>
          </a:xfrm>
        </p:spPr>
        <p:txBody>
          <a:bodyPr/>
          <a:lstStyle/>
          <a:p>
            <a:pPr eaLnBrk="1" hangingPunct="1"/>
            <a:r>
              <a:rPr lang="en-US" altLang="en-US" sz="3200" dirty="0"/>
              <a:t>Assignment 2: Monitors and Semaphores</a:t>
            </a:r>
          </a:p>
        </p:txBody>
      </p:sp>
      <p:sp>
        <p:nvSpPr>
          <p:cNvPr id="5123" name="Rectangle 3">
            <a:extLst>
              <a:ext uri="{FF2B5EF4-FFF2-40B4-BE49-F238E27FC236}">
                <a16:creationId xmlns:a16="http://schemas.microsoft.com/office/drawing/2014/main" id="{3C6C28D4-4E9C-4B59-8E72-1891531EDC3E}"/>
              </a:ext>
            </a:extLst>
          </p:cNvPr>
          <p:cNvSpPr>
            <a:spLocks noGrp="1" noChangeArrowheads="1"/>
          </p:cNvSpPr>
          <p:nvPr>
            <p:ph type="body" idx="1"/>
          </p:nvPr>
        </p:nvSpPr>
        <p:spPr>
          <a:xfrm>
            <a:off x="1682393" y="1044540"/>
            <a:ext cx="9105472" cy="609600"/>
          </a:xfrm>
        </p:spPr>
        <p:txBody>
          <a:bodyPr/>
          <a:lstStyle/>
          <a:p>
            <a:pPr marL="457200" indent="-457200">
              <a:buClrTx/>
              <a:buSzPct val="90000"/>
              <a:buFont typeface="+mj-lt"/>
              <a:buAutoNum type="arabicPeriod"/>
              <a:defRPr/>
            </a:pPr>
            <a:r>
              <a:rPr lang="en-US" sz="2400" dirty="0"/>
              <a:t>Due February 13</a:t>
            </a:r>
          </a:p>
          <a:p>
            <a:pPr marL="0" indent="0" eaLnBrk="1" hangingPunct="1">
              <a:lnSpc>
                <a:spcPct val="90000"/>
              </a:lnSpc>
              <a:buNone/>
              <a:defRPr/>
            </a:pPr>
            <a:endParaRPr lang="en-US" altLang="en-US" dirty="0"/>
          </a:p>
        </p:txBody>
      </p:sp>
      <p:sp>
        <p:nvSpPr>
          <p:cNvPr id="9220" name="Footer Placeholder 1">
            <a:extLst>
              <a:ext uri="{FF2B5EF4-FFF2-40B4-BE49-F238E27FC236}">
                <a16:creationId xmlns:a16="http://schemas.microsoft.com/office/drawing/2014/main" id="{B4FABAE3-E77F-48C0-8298-0735FBAD92A1}"/>
              </a:ext>
            </a:extLst>
          </p:cNvPr>
          <p:cNvSpPr>
            <a:spLocks noGrp="1"/>
          </p:cNvSpPr>
          <p:nvPr>
            <p:ph type="ftr" sz="quarter" idx="11"/>
          </p:nvPr>
        </p:nvSpPr>
        <p:spPr>
          <a:xfrm>
            <a:off x="4267200" y="6365875"/>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9221" name="Slide Number Placeholder 1">
            <a:extLst>
              <a:ext uri="{FF2B5EF4-FFF2-40B4-BE49-F238E27FC236}">
                <a16:creationId xmlns:a16="http://schemas.microsoft.com/office/drawing/2014/main" id="{E2555F57-388D-4002-838F-60F83DFCF37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F2181FC-A863-43AC-8D18-AFDE0B724437}" type="slidenum">
              <a:rPr lang="en-US" altLang="en-US" sz="1400"/>
              <a:pPr>
                <a:spcBef>
                  <a:spcPct val="0"/>
                </a:spcBef>
                <a:buClrTx/>
                <a:buSzTx/>
                <a:buFontTx/>
                <a:buNone/>
              </a:pPr>
              <a:t>2</a:t>
            </a:fld>
            <a:endParaRPr lang="en-US" altLang="en-US" sz="1400"/>
          </a:p>
        </p:txBody>
      </p:sp>
    </p:spTree>
    <p:extLst>
      <p:ext uri="{BB962C8B-B14F-4D97-AF65-F5344CB8AC3E}">
        <p14:creationId xmlns:p14="http://schemas.microsoft.com/office/powerpoint/2010/main" val="12756487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F0B5D42-6B4D-498B-9F85-99590D874E71}"/>
              </a:ext>
            </a:extLst>
          </p:cNvPr>
          <p:cNvSpPr>
            <a:spLocks noGrp="1" noChangeArrowheads="1"/>
          </p:cNvSpPr>
          <p:nvPr>
            <p:ph type="title"/>
          </p:nvPr>
        </p:nvSpPr>
        <p:spPr>
          <a:xfrm>
            <a:off x="1781515" y="75933"/>
            <a:ext cx="8944705" cy="769938"/>
          </a:xfrm>
        </p:spPr>
        <p:txBody>
          <a:bodyPr/>
          <a:lstStyle/>
          <a:p>
            <a:pPr eaLnBrk="1" hangingPunct="1">
              <a:defRPr/>
            </a:pPr>
            <a:r>
              <a:rPr lang="en-US" altLang="en-US" sz="2400" b="1" dirty="0">
                <a:solidFill>
                  <a:schemeClr val="tx1"/>
                </a:solidFill>
              </a:rPr>
              <a:t>Running Multiple Programs Without a Memory Abstraction</a:t>
            </a:r>
          </a:p>
        </p:txBody>
      </p:sp>
      <p:sp>
        <p:nvSpPr>
          <p:cNvPr id="31747" name="Rectangle 3">
            <a:extLst>
              <a:ext uri="{FF2B5EF4-FFF2-40B4-BE49-F238E27FC236}">
                <a16:creationId xmlns:a16="http://schemas.microsoft.com/office/drawing/2014/main" id="{A319BB69-2844-4907-A2D6-23A0EF56B33D}"/>
              </a:ext>
            </a:extLst>
          </p:cNvPr>
          <p:cNvSpPr>
            <a:spLocks noGrp="1" noChangeArrowheads="1"/>
          </p:cNvSpPr>
          <p:nvPr>
            <p:ph idx="1"/>
          </p:nvPr>
        </p:nvSpPr>
        <p:spPr>
          <a:xfrm>
            <a:off x="967483" y="685801"/>
            <a:ext cx="10257033" cy="2438400"/>
          </a:xfrm>
        </p:spPr>
        <p:txBody>
          <a:bodyPr/>
          <a:lstStyle/>
          <a:p>
            <a:r>
              <a:rPr lang="en-US" altLang="en-US" sz="1800" dirty="0"/>
              <a:t>The second program starts out by jumping to address 28, which contains a CMP instruction. The instructions that are not relevant to this discussion are not shown.</a:t>
            </a:r>
          </a:p>
          <a:p>
            <a:r>
              <a:rPr lang="en-US" altLang="en-US" sz="1800" dirty="0"/>
              <a:t>When the two programs are loaded consecutively in memory starting at address 0, we have the situation of Fig.(c).</a:t>
            </a:r>
          </a:p>
          <a:p>
            <a:r>
              <a:rPr lang="en-US" altLang="en-US" sz="1800" dirty="0"/>
              <a:t>After the programs are loaded, they can be run. Since they have different memory keys, neither one can damage the other. </a:t>
            </a:r>
          </a:p>
          <a:p>
            <a:r>
              <a:rPr lang="en-US" altLang="en-US" sz="1800" dirty="0"/>
              <a:t>But the problem is of a different nature. When the first program starts, it executes the JMP 24 instruction, which jumps to the instruction, as expected. This program functions normally.</a:t>
            </a:r>
          </a:p>
        </p:txBody>
      </p:sp>
      <p:sp>
        <p:nvSpPr>
          <p:cNvPr id="31748" name="Footer Placeholder 1">
            <a:extLst>
              <a:ext uri="{FF2B5EF4-FFF2-40B4-BE49-F238E27FC236}">
                <a16:creationId xmlns:a16="http://schemas.microsoft.com/office/drawing/2014/main" id="{3D81B507-2C12-4403-AEAC-12BFF1D4A6DC}"/>
              </a:ext>
            </a:extLst>
          </p:cNvPr>
          <p:cNvSpPr>
            <a:spLocks noGrp="1"/>
          </p:cNvSpPr>
          <p:nvPr>
            <p:ph type="ftr" sz="quarter" idx="11"/>
          </p:nvPr>
        </p:nvSpPr>
        <p:spPr bwMode="auto">
          <a:xfrm>
            <a:off x="4495800" y="64008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b="1">
                <a:solidFill>
                  <a:srgbClr val="9933FF"/>
                </a:solidFill>
              </a:rPr>
              <a:t>Grand Canyon University</a:t>
            </a:r>
          </a:p>
        </p:txBody>
      </p:sp>
      <p:sp>
        <p:nvSpPr>
          <p:cNvPr id="31749" name="Slide Number Placeholder 1">
            <a:extLst>
              <a:ext uri="{FF2B5EF4-FFF2-40B4-BE49-F238E27FC236}">
                <a16:creationId xmlns:a16="http://schemas.microsoft.com/office/drawing/2014/main" id="{1422757E-FB1A-449B-8F5F-F4186C2923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84BC90B-8A76-45DD-B7EC-540BEA637A08}" type="slidenum">
              <a:rPr lang="en-US" altLang="en-US" sz="1400"/>
              <a:pPr/>
              <a:t>20</a:t>
            </a:fld>
            <a:endParaRPr lang="en-US" altLang="en-US" sz="1400"/>
          </a:p>
        </p:txBody>
      </p:sp>
      <p:pic>
        <p:nvPicPr>
          <p:cNvPr id="31750" name="Picture 1">
            <a:extLst>
              <a:ext uri="{FF2B5EF4-FFF2-40B4-BE49-F238E27FC236}">
                <a16:creationId xmlns:a16="http://schemas.microsoft.com/office/drawing/2014/main" id="{CB8B1742-34E1-4661-B707-67E1438B20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124201"/>
            <a:ext cx="5219700"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8CF6AC1-BE57-4F2F-A4BA-8CD9BE459A8B}"/>
              </a:ext>
            </a:extLst>
          </p:cNvPr>
          <p:cNvSpPr>
            <a:spLocks noGrp="1" noChangeArrowheads="1"/>
          </p:cNvSpPr>
          <p:nvPr>
            <p:ph type="title"/>
          </p:nvPr>
        </p:nvSpPr>
        <p:spPr>
          <a:xfrm>
            <a:off x="698643" y="0"/>
            <a:ext cx="11061843" cy="769938"/>
          </a:xfrm>
        </p:spPr>
        <p:txBody>
          <a:bodyPr/>
          <a:lstStyle/>
          <a:p>
            <a:pPr eaLnBrk="1" hangingPunct="1"/>
            <a:r>
              <a:rPr lang="en-US" altLang="en-US" sz="3200" dirty="0"/>
              <a:t>Running Multiple Programs Without a Memory Abstraction</a:t>
            </a:r>
          </a:p>
        </p:txBody>
      </p:sp>
      <p:sp>
        <p:nvSpPr>
          <p:cNvPr id="33795" name="Rectangle 3">
            <a:extLst>
              <a:ext uri="{FF2B5EF4-FFF2-40B4-BE49-F238E27FC236}">
                <a16:creationId xmlns:a16="http://schemas.microsoft.com/office/drawing/2014/main" id="{1D1BFAFD-E46F-4719-B897-4AFA99D0A721}"/>
              </a:ext>
            </a:extLst>
          </p:cNvPr>
          <p:cNvSpPr>
            <a:spLocks noGrp="1" noChangeArrowheads="1"/>
          </p:cNvSpPr>
          <p:nvPr>
            <p:ph type="body" idx="1"/>
          </p:nvPr>
        </p:nvSpPr>
        <p:spPr>
          <a:xfrm>
            <a:off x="986775" y="676222"/>
            <a:ext cx="10290825" cy="2469223"/>
          </a:xfrm>
        </p:spPr>
        <p:txBody>
          <a:bodyPr/>
          <a:lstStyle/>
          <a:p>
            <a:r>
              <a:rPr lang="en-US" altLang="en-US" sz="2400" dirty="0"/>
              <a:t>after the first program has run long enough, the operating system may decide to run the second program, which has been loaded above the first one, at address 16,384. </a:t>
            </a:r>
          </a:p>
          <a:p>
            <a:r>
              <a:rPr lang="en-US" altLang="en-US" sz="2400" dirty="0"/>
              <a:t>The first instruction executed is JMP 28, which jumps to the ADD instruction in the first program, instead of the CMP instruction it is supposed to jump to. The program will most likely crash in well under 1 sec.</a:t>
            </a:r>
          </a:p>
        </p:txBody>
      </p:sp>
      <p:sp>
        <p:nvSpPr>
          <p:cNvPr id="33796" name="Footer Placeholder 1">
            <a:extLst>
              <a:ext uri="{FF2B5EF4-FFF2-40B4-BE49-F238E27FC236}">
                <a16:creationId xmlns:a16="http://schemas.microsoft.com/office/drawing/2014/main" id="{A7E3DAB7-5A66-44E9-8834-8143EAAD310F}"/>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33797" name="Picture 1">
            <a:extLst>
              <a:ext uri="{FF2B5EF4-FFF2-40B4-BE49-F238E27FC236}">
                <a16:creationId xmlns:a16="http://schemas.microsoft.com/office/drawing/2014/main" id="{FA166430-9E99-4D89-BAE0-F4CAAA8F7B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9464" y="3148014"/>
            <a:ext cx="5062537"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Slide Number Placeholder 1">
            <a:extLst>
              <a:ext uri="{FF2B5EF4-FFF2-40B4-BE49-F238E27FC236}">
                <a16:creationId xmlns:a16="http://schemas.microsoft.com/office/drawing/2014/main" id="{0E11AE40-A33B-4911-8E45-156655E4631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965E5DA-F25D-4BCA-B241-22C0ABA31D8A}" type="slidenum">
              <a:rPr lang="en-US" altLang="en-US" sz="1400"/>
              <a:pPr>
                <a:spcBef>
                  <a:spcPct val="0"/>
                </a:spcBef>
                <a:buClrTx/>
                <a:buSzTx/>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A47F1B2-FD08-482D-B178-F92F9CA47101}"/>
              </a:ext>
            </a:extLst>
          </p:cNvPr>
          <p:cNvSpPr>
            <a:spLocks noGrp="1" noChangeArrowheads="1"/>
          </p:cNvSpPr>
          <p:nvPr>
            <p:ph type="title"/>
          </p:nvPr>
        </p:nvSpPr>
        <p:spPr>
          <a:xfrm>
            <a:off x="1017142" y="0"/>
            <a:ext cx="10870058" cy="769938"/>
          </a:xfrm>
        </p:spPr>
        <p:txBody>
          <a:bodyPr/>
          <a:lstStyle/>
          <a:p>
            <a:pPr eaLnBrk="1" hangingPunct="1"/>
            <a:r>
              <a:rPr lang="en-US" altLang="en-US" sz="3200" dirty="0"/>
              <a:t>Running Multiple Programs Without a Memory Abstraction</a:t>
            </a:r>
          </a:p>
        </p:txBody>
      </p:sp>
      <p:sp>
        <p:nvSpPr>
          <p:cNvPr id="35843" name="Rectangle 3">
            <a:extLst>
              <a:ext uri="{FF2B5EF4-FFF2-40B4-BE49-F238E27FC236}">
                <a16:creationId xmlns:a16="http://schemas.microsoft.com/office/drawing/2014/main" id="{6E32944B-13B2-4DFA-A216-698B8B5ACA02}"/>
              </a:ext>
            </a:extLst>
          </p:cNvPr>
          <p:cNvSpPr>
            <a:spLocks noGrp="1" noChangeArrowheads="1"/>
          </p:cNvSpPr>
          <p:nvPr>
            <p:ph type="body" idx="1"/>
          </p:nvPr>
        </p:nvSpPr>
        <p:spPr>
          <a:xfrm>
            <a:off x="1529707" y="833919"/>
            <a:ext cx="9658849" cy="2619110"/>
          </a:xfrm>
        </p:spPr>
        <p:txBody>
          <a:bodyPr/>
          <a:lstStyle/>
          <a:p>
            <a:r>
              <a:rPr lang="en-US" altLang="en-US" sz="2000" dirty="0"/>
              <a:t>The core problem here is that the two programs both reference absolute physical memory. That is not what we want at all. What we want is that each program can reference a private set of addresses local to it.</a:t>
            </a:r>
          </a:p>
          <a:p>
            <a:r>
              <a:rPr lang="en-US" altLang="en-US" sz="2000" dirty="0"/>
              <a:t>What the IBM 360 did as a stop-gap solution was modify the second program on the fly as it loaded it into memory using a technique known as </a:t>
            </a:r>
            <a:r>
              <a:rPr lang="en-US" altLang="en-US" sz="2000" b="1" dirty="0"/>
              <a:t>static relocation</a:t>
            </a:r>
            <a:r>
              <a:rPr lang="en-US" altLang="en-US" sz="2000" dirty="0"/>
              <a:t>. It worked like this. When a program was loaded at address 16,384, the constant 16,384 was added to every program address during the load process (so ‘‘JMP 28’’ became ‘‘JMP 16,412’’, etc.).</a:t>
            </a:r>
          </a:p>
        </p:txBody>
      </p:sp>
      <p:sp>
        <p:nvSpPr>
          <p:cNvPr id="35844" name="Footer Placeholder 1">
            <a:extLst>
              <a:ext uri="{FF2B5EF4-FFF2-40B4-BE49-F238E27FC236}">
                <a16:creationId xmlns:a16="http://schemas.microsoft.com/office/drawing/2014/main" id="{69686B4E-616D-427C-8D8D-4FF9DB802617}"/>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35845" name="Picture 1">
            <a:extLst>
              <a:ext uri="{FF2B5EF4-FFF2-40B4-BE49-F238E27FC236}">
                <a16:creationId xmlns:a16="http://schemas.microsoft.com/office/drawing/2014/main" id="{03B9C5F7-B59B-431A-80A4-5B30D2AAF1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3082" y="3344455"/>
            <a:ext cx="4581418" cy="30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Slide Number Placeholder 1">
            <a:extLst>
              <a:ext uri="{FF2B5EF4-FFF2-40B4-BE49-F238E27FC236}">
                <a16:creationId xmlns:a16="http://schemas.microsoft.com/office/drawing/2014/main" id="{60096A14-22A3-41A2-9EEA-8206919DB7D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5CBFC65-3C33-4D19-98CC-E2C2B3058911}" type="slidenum">
              <a:rPr lang="en-US" altLang="en-US" sz="1400"/>
              <a:pPr>
                <a:spcBef>
                  <a:spcPct val="0"/>
                </a:spcBef>
                <a:buClrTx/>
                <a:buSzTx/>
                <a:buFontTx/>
                <a:buNone/>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DCDBB64-2C0B-409D-B75D-291C66F4B9C8}"/>
              </a:ext>
            </a:extLst>
          </p:cNvPr>
          <p:cNvSpPr>
            <a:spLocks noGrp="1" noChangeArrowheads="1"/>
          </p:cNvSpPr>
          <p:nvPr>
            <p:ph type="title"/>
          </p:nvPr>
        </p:nvSpPr>
        <p:spPr>
          <a:xfrm>
            <a:off x="961489" y="0"/>
            <a:ext cx="10726221" cy="769938"/>
          </a:xfrm>
        </p:spPr>
        <p:txBody>
          <a:bodyPr/>
          <a:lstStyle/>
          <a:p>
            <a:pPr eaLnBrk="1" hangingPunct="1"/>
            <a:r>
              <a:rPr lang="en-US" altLang="en-US" sz="3200" dirty="0"/>
              <a:t>Running Multiple Programs Without a Memory Abstraction</a:t>
            </a:r>
          </a:p>
        </p:txBody>
      </p:sp>
      <p:sp>
        <p:nvSpPr>
          <p:cNvPr id="37891" name="Rectangle 3">
            <a:extLst>
              <a:ext uri="{FF2B5EF4-FFF2-40B4-BE49-F238E27FC236}">
                <a16:creationId xmlns:a16="http://schemas.microsoft.com/office/drawing/2014/main" id="{46825699-802F-4C0F-9C7E-CFBE2213FB0D}"/>
              </a:ext>
            </a:extLst>
          </p:cNvPr>
          <p:cNvSpPr>
            <a:spLocks noGrp="1" noChangeArrowheads="1"/>
          </p:cNvSpPr>
          <p:nvPr>
            <p:ph type="body" idx="1"/>
          </p:nvPr>
        </p:nvSpPr>
        <p:spPr>
          <a:xfrm>
            <a:off x="961489" y="769938"/>
            <a:ext cx="10987356" cy="5630862"/>
          </a:xfrm>
        </p:spPr>
        <p:txBody>
          <a:bodyPr/>
          <a:lstStyle/>
          <a:p>
            <a:r>
              <a:rPr lang="en-US" altLang="en-US" sz="2200" dirty="0"/>
              <a:t>While this mechanism works if done right, it is not a very general solution and slows downloading. Furthermore, it requires extra information in all executable programs to indicate which words contain (relocatable) addresses and which do not.</a:t>
            </a:r>
          </a:p>
          <a:p>
            <a:r>
              <a:rPr lang="en-US" altLang="en-US" sz="2200" dirty="0"/>
              <a:t>history tends to repeat itself in the computer world. While direct addressing of physical memory is but a distant memory on mainframes, minicomputers, desktop computers, notebooks, and smartphones, the lack of a memory abstraction is still common in embedded and smart card systems.</a:t>
            </a:r>
          </a:p>
          <a:p>
            <a:r>
              <a:rPr lang="en-US" altLang="en-US" sz="2200" dirty="0"/>
              <a:t>Devices such as radios, washing machines, and microwave ovens are all full of software (in ROM) these days, and in most cases the software addresses absolute memory. </a:t>
            </a:r>
          </a:p>
          <a:p>
            <a:r>
              <a:rPr lang="en-US" altLang="en-US" sz="2200" dirty="0"/>
              <a:t>This works because all the programs are known in advance and users are not free to run their own software on their toaster.</a:t>
            </a:r>
          </a:p>
          <a:p>
            <a:r>
              <a:rPr lang="en-US" altLang="en-US" sz="2200" dirty="0"/>
              <a:t>While high-end embedded systems (such as smartphones) have elaborated operating systems, simpler ones do not. In some cases, there is an operating system, but it is just a library that is linked with the application program and provides system calls for performing I/O and other common tasks. The </a:t>
            </a:r>
            <a:r>
              <a:rPr lang="en-US" altLang="en-US" sz="2200" b="1" dirty="0"/>
              <a:t>e-Cos </a:t>
            </a:r>
            <a:r>
              <a:rPr lang="en-US" altLang="en-US" sz="2200" dirty="0"/>
              <a:t>operating system is a common example of an operating system as library.</a:t>
            </a:r>
          </a:p>
        </p:txBody>
      </p:sp>
      <p:sp>
        <p:nvSpPr>
          <p:cNvPr id="37892" name="Footer Placeholder 1">
            <a:extLst>
              <a:ext uri="{FF2B5EF4-FFF2-40B4-BE49-F238E27FC236}">
                <a16:creationId xmlns:a16="http://schemas.microsoft.com/office/drawing/2014/main" id="{98353FB0-25AB-436D-A456-2F47299E67D2}"/>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7893" name="Slide Number Placeholder 1">
            <a:extLst>
              <a:ext uri="{FF2B5EF4-FFF2-40B4-BE49-F238E27FC236}">
                <a16:creationId xmlns:a16="http://schemas.microsoft.com/office/drawing/2014/main" id="{C8F54479-AF25-4EFE-9ADA-F51A8C5202A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5348E7E-7D38-4609-A11A-A87BD5C93BAE}" type="slidenum">
              <a:rPr lang="en-US" altLang="en-US" sz="1400"/>
              <a:pPr>
                <a:spcBef>
                  <a:spcPct val="0"/>
                </a:spcBef>
                <a:buClrTx/>
                <a:buSzTx/>
                <a:buFontTx/>
                <a:buNone/>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521E899-3D0B-43BF-8486-9C06904F4E72}"/>
              </a:ext>
            </a:extLst>
          </p:cNvPr>
          <p:cNvSpPr>
            <a:spLocks noGrp="1" noChangeArrowheads="1"/>
          </p:cNvSpPr>
          <p:nvPr>
            <p:ph type="title"/>
          </p:nvPr>
        </p:nvSpPr>
        <p:spPr>
          <a:xfrm>
            <a:off x="2286000" y="0"/>
            <a:ext cx="7793037" cy="769938"/>
          </a:xfrm>
        </p:spPr>
        <p:txBody>
          <a:bodyPr/>
          <a:lstStyle/>
          <a:p>
            <a:pPr eaLnBrk="1" hangingPunct="1"/>
            <a:r>
              <a:rPr lang="en-US" altLang="en-US" sz="2800" dirty="0"/>
              <a:t>A Memory Abstraction: Address Spaces</a:t>
            </a:r>
          </a:p>
        </p:txBody>
      </p:sp>
      <p:sp>
        <p:nvSpPr>
          <p:cNvPr id="39939" name="Rectangle 3">
            <a:extLst>
              <a:ext uri="{FF2B5EF4-FFF2-40B4-BE49-F238E27FC236}">
                <a16:creationId xmlns:a16="http://schemas.microsoft.com/office/drawing/2014/main" id="{81564342-8AD4-431B-8DE1-AB92661E9E4A}"/>
              </a:ext>
            </a:extLst>
          </p:cNvPr>
          <p:cNvSpPr>
            <a:spLocks noGrp="1" noChangeArrowheads="1"/>
          </p:cNvSpPr>
          <p:nvPr>
            <p:ph type="body" idx="1"/>
          </p:nvPr>
        </p:nvSpPr>
        <p:spPr>
          <a:xfrm>
            <a:off x="1111321" y="1087349"/>
            <a:ext cx="10166279" cy="3720957"/>
          </a:xfrm>
        </p:spPr>
        <p:txBody>
          <a:bodyPr/>
          <a:lstStyle/>
          <a:p>
            <a:r>
              <a:rPr lang="en-US" altLang="en-US" sz="2000" dirty="0"/>
              <a:t>All in all, exposing physical memory to processes has several major drawbacks. </a:t>
            </a:r>
          </a:p>
          <a:p>
            <a:r>
              <a:rPr lang="en-US" altLang="en-US" sz="2000" dirty="0"/>
              <a:t>First, if user programs can address every byte of memory, they can easily trash the operating system, intentionally or by accident, bringing the system to a grinding halt (unless there is special hardware like the IBM 360’s lock-and-key scheme). </a:t>
            </a:r>
          </a:p>
          <a:p>
            <a:r>
              <a:rPr lang="en-US" altLang="en-US" sz="2000" dirty="0"/>
              <a:t>This problem exists even if only one user program (application) is running.</a:t>
            </a:r>
          </a:p>
          <a:p>
            <a:r>
              <a:rPr lang="en-US" altLang="en-US" sz="2000" dirty="0"/>
              <a:t>Second, with this model, it is difficult to have multiple programs running at once (taking turns, if there is only one CPU). </a:t>
            </a:r>
          </a:p>
          <a:p>
            <a:r>
              <a:rPr lang="en-US" altLang="en-US" sz="2000" dirty="0"/>
              <a:t>On personal computers, it is common to have several programs open at once (a word processor, an email program, a Web browser), one of them having the current focus, but the others being reactivated at the click of a mouse. Since this situation is difficult to achieve when there is no abstraction from physical memory, something had to be done.</a:t>
            </a:r>
          </a:p>
        </p:txBody>
      </p:sp>
      <p:sp>
        <p:nvSpPr>
          <p:cNvPr id="39940" name="Footer Placeholder 1">
            <a:extLst>
              <a:ext uri="{FF2B5EF4-FFF2-40B4-BE49-F238E27FC236}">
                <a16:creationId xmlns:a16="http://schemas.microsoft.com/office/drawing/2014/main" id="{2ACD6A0D-45DC-46D6-8505-5FB3A7C20945}"/>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9941" name="Slide Number Placeholder 1">
            <a:extLst>
              <a:ext uri="{FF2B5EF4-FFF2-40B4-BE49-F238E27FC236}">
                <a16:creationId xmlns:a16="http://schemas.microsoft.com/office/drawing/2014/main" id="{2EEF5DFC-1900-470D-9A29-EC5AA761973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CF31D50-7F12-4C59-A215-15D7E86582E5}" type="slidenum">
              <a:rPr lang="en-US" altLang="en-US" sz="1400"/>
              <a:pPr>
                <a:spcBef>
                  <a:spcPct val="0"/>
                </a:spcBef>
                <a:buClrTx/>
                <a:buSzTx/>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2F12AB7-B8D6-4359-A160-C0785B1A4D60}"/>
              </a:ext>
            </a:extLst>
          </p:cNvPr>
          <p:cNvSpPr>
            <a:spLocks noGrp="1" noChangeArrowheads="1"/>
          </p:cNvSpPr>
          <p:nvPr>
            <p:ph type="title"/>
          </p:nvPr>
        </p:nvSpPr>
        <p:spPr>
          <a:xfrm>
            <a:off x="2428081" y="0"/>
            <a:ext cx="7793037" cy="769938"/>
          </a:xfrm>
        </p:spPr>
        <p:txBody>
          <a:bodyPr/>
          <a:lstStyle/>
          <a:p>
            <a:pPr eaLnBrk="1" hangingPunct="1"/>
            <a:r>
              <a:rPr lang="en-US" altLang="en-US" sz="2800" dirty="0"/>
              <a:t>The Notion of an Address Space</a:t>
            </a:r>
          </a:p>
        </p:txBody>
      </p:sp>
      <p:sp>
        <p:nvSpPr>
          <p:cNvPr id="41987" name="Rectangle 3">
            <a:extLst>
              <a:ext uri="{FF2B5EF4-FFF2-40B4-BE49-F238E27FC236}">
                <a16:creationId xmlns:a16="http://schemas.microsoft.com/office/drawing/2014/main" id="{C9C92CD7-71CD-4896-A4F8-3D63EB4437B6}"/>
              </a:ext>
            </a:extLst>
          </p:cNvPr>
          <p:cNvSpPr>
            <a:spLocks noGrp="1" noChangeArrowheads="1"/>
          </p:cNvSpPr>
          <p:nvPr>
            <p:ph type="body" idx="1"/>
          </p:nvPr>
        </p:nvSpPr>
        <p:spPr>
          <a:xfrm>
            <a:off x="869022" y="769938"/>
            <a:ext cx="10997629" cy="5332911"/>
          </a:xfrm>
        </p:spPr>
        <p:txBody>
          <a:bodyPr/>
          <a:lstStyle/>
          <a:p>
            <a:r>
              <a:rPr lang="en-US" altLang="en-US" sz="2400" dirty="0"/>
              <a:t>Just as the process concept creates a kind of abstract CPU to run programs, the address space creates a kind of abstract memory for programs to live in. </a:t>
            </a:r>
          </a:p>
          <a:p>
            <a:r>
              <a:rPr lang="en-US" altLang="en-US" sz="2400" dirty="0"/>
              <a:t>An </a:t>
            </a:r>
            <a:r>
              <a:rPr lang="en-US" altLang="en-US" sz="2400" b="1" dirty="0"/>
              <a:t>address space </a:t>
            </a:r>
            <a:r>
              <a:rPr lang="en-US" altLang="en-US" sz="2400" dirty="0"/>
              <a:t>is the set of addresses that a process can use to address memory. </a:t>
            </a:r>
          </a:p>
          <a:p>
            <a:r>
              <a:rPr lang="en-US" altLang="en-US" sz="2400" dirty="0"/>
              <a:t>Each process has its own address space, independent of those belonging to other processes (except in some special circumstances where processes want to share their address spaces).</a:t>
            </a:r>
          </a:p>
          <a:p>
            <a:r>
              <a:rPr lang="en-US" altLang="en-US" sz="2400" dirty="0"/>
              <a:t>Address spaces do not have to be numeric. The set of </a:t>
            </a:r>
            <a:r>
              <a:rPr lang="en-US" altLang="en-US" sz="2400" i="1" dirty="0"/>
              <a:t>.com </a:t>
            </a:r>
            <a:r>
              <a:rPr lang="en-US" altLang="en-US" sz="2400" dirty="0"/>
              <a:t>Internet domains is also an address space. </a:t>
            </a:r>
          </a:p>
          <a:p>
            <a:r>
              <a:rPr lang="en-US" altLang="en-US" sz="2400" dirty="0"/>
              <a:t>This address space consists of all the strings of length 2 to 63 characters that can be made using letters, numbers, and hyphens, followed by </a:t>
            </a:r>
            <a:r>
              <a:rPr lang="en-US" altLang="en-US" sz="2400" i="1" dirty="0"/>
              <a:t>.com</a:t>
            </a:r>
            <a:r>
              <a:rPr lang="en-US" altLang="en-US" sz="2400" dirty="0"/>
              <a:t>. </a:t>
            </a:r>
          </a:p>
          <a:p>
            <a:r>
              <a:rPr lang="en-US" altLang="en-US" sz="2400" dirty="0"/>
              <a:t>Somewhat harder is how to give each program its own address space, so address 28 in one program means a different physical location than address 28 in another program.</a:t>
            </a:r>
          </a:p>
        </p:txBody>
      </p:sp>
      <p:sp>
        <p:nvSpPr>
          <p:cNvPr id="41988" name="Footer Placeholder 1">
            <a:extLst>
              <a:ext uri="{FF2B5EF4-FFF2-40B4-BE49-F238E27FC236}">
                <a16:creationId xmlns:a16="http://schemas.microsoft.com/office/drawing/2014/main" id="{69CBF99B-7534-42CF-A521-DBE45FBE2664}"/>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1989" name="Slide Number Placeholder 1">
            <a:extLst>
              <a:ext uri="{FF2B5EF4-FFF2-40B4-BE49-F238E27FC236}">
                <a16:creationId xmlns:a16="http://schemas.microsoft.com/office/drawing/2014/main" id="{16A4112F-C619-4C18-AF8C-0B2F8330D9E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43C3104-C7A5-4BCC-BC97-9895D30B70B5}" type="slidenum">
              <a:rPr lang="en-US" altLang="en-US" sz="1400"/>
              <a:pPr>
                <a:spcBef>
                  <a:spcPct val="0"/>
                </a:spcBef>
                <a:buClrTx/>
                <a:buSzTx/>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2F82E11-02B7-47D2-9645-5827A19A34C1}"/>
              </a:ext>
            </a:extLst>
          </p:cNvPr>
          <p:cNvSpPr>
            <a:spLocks noGrp="1" noChangeArrowheads="1"/>
          </p:cNvSpPr>
          <p:nvPr>
            <p:ph type="title"/>
          </p:nvPr>
        </p:nvSpPr>
        <p:spPr>
          <a:xfrm>
            <a:off x="2428081" y="0"/>
            <a:ext cx="7793037" cy="769938"/>
          </a:xfrm>
        </p:spPr>
        <p:txBody>
          <a:bodyPr/>
          <a:lstStyle/>
          <a:p>
            <a:pPr eaLnBrk="1" hangingPunct="1"/>
            <a:r>
              <a:rPr lang="en-US" altLang="en-US" sz="3200" dirty="0"/>
              <a:t>Base and Limit Register</a:t>
            </a:r>
          </a:p>
        </p:txBody>
      </p:sp>
      <p:sp>
        <p:nvSpPr>
          <p:cNvPr id="44035" name="Rectangle 3">
            <a:extLst>
              <a:ext uri="{FF2B5EF4-FFF2-40B4-BE49-F238E27FC236}">
                <a16:creationId xmlns:a16="http://schemas.microsoft.com/office/drawing/2014/main" id="{662AA4EA-61DD-4725-AA32-E5FDE2A66FFC}"/>
              </a:ext>
            </a:extLst>
          </p:cNvPr>
          <p:cNvSpPr>
            <a:spLocks noGrp="1" noChangeArrowheads="1"/>
          </p:cNvSpPr>
          <p:nvPr>
            <p:ph type="body" idx="1"/>
          </p:nvPr>
        </p:nvSpPr>
        <p:spPr>
          <a:xfrm>
            <a:off x="991456" y="902413"/>
            <a:ext cx="10495052" cy="3700410"/>
          </a:xfrm>
        </p:spPr>
        <p:txBody>
          <a:bodyPr/>
          <a:lstStyle/>
          <a:p>
            <a:r>
              <a:rPr lang="en-US" altLang="en-US" sz="2400" dirty="0"/>
              <a:t>This simple solution uses a particularly simple version of </a:t>
            </a:r>
            <a:r>
              <a:rPr lang="en-US" altLang="en-US" sz="2400" b="1" dirty="0"/>
              <a:t>dynamic relocation</a:t>
            </a:r>
            <a:r>
              <a:rPr lang="en-US" altLang="en-US" sz="2400" dirty="0"/>
              <a:t>.</a:t>
            </a:r>
          </a:p>
          <a:p>
            <a:r>
              <a:rPr lang="en-US" altLang="en-US" sz="2400" dirty="0"/>
              <a:t>What it does is map each process’ address space onto a different part of physical memory in a simple way. </a:t>
            </a:r>
          </a:p>
          <a:p>
            <a:r>
              <a:rPr lang="en-US" altLang="en-US" sz="2400" dirty="0"/>
              <a:t>The classical solution, which was used on machines ranging from the CDC 6600 (the world’s first supercomputer) to the Intel 8088 (the heart of the original IBM PC), is to equip each CPU with two special hardware registers, usually called the </a:t>
            </a:r>
            <a:r>
              <a:rPr lang="en-US" altLang="en-US" sz="2400" b="1" dirty="0"/>
              <a:t>base </a:t>
            </a:r>
            <a:r>
              <a:rPr lang="en-US" altLang="en-US" sz="2400" dirty="0"/>
              <a:t>and </a:t>
            </a:r>
            <a:r>
              <a:rPr lang="en-US" altLang="en-US" sz="2400" b="1" dirty="0"/>
              <a:t>limit </a:t>
            </a:r>
            <a:r>
              <a:rPr lang="en-US" altLang="en-US" sz="2400" dirty="0"/>
              <a:t>registers. </a:t>
            </a:r>
          </a:p>
          <a:p>
            <a:r>
              <a:rPr lang="en-US" altLang="en-US" sz="2400" dirty="0"/>
              <a:t>When these registers are used, programs are loaded into consecutive memory locations wherever there is room and without relocation during loading.</a:t>
            </a:r>
          </a:p>
        </p:txBody>
      </p:sp>
      <p:sp>
        <p:nvSpPr>
          <p:cNvPr id="44036" name="Footer Placeholder 1">
            <a:extLst>
              <a:ext uri="{FF2B5EF4-FFF2-40B4-BE49-F238E27FC236}">
                <a16:creationId xmlns:a16="http://schemas.microsoft.com/office/drawing/2014/main" id="{925AF659-75C1-497F-BB21-AD045D250A20}"/>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4037" name="Slide Number Placeholder 1">
            <a:extLst>
              <a:ext uri="{FF2B5EF4-FFF2-40B4-BE49-F238E27FC236}">
                <a16:creationId xmlns:a16="http://schemas.microsoft.com/office/drawing/2014/main" id="{26C957EF-E4BC-4154-9868-4E4A4180422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8A1640D-678F-4F64-89D4-AD2757B29636}" type="slidenum">
              <a:rPr lang="en-US" altLang="en-US" sz="1400"/>
              <a:pPr>
                <a:spcBef>
                  <a:spcPct val="0"/>
                </a:spcBef>
                <a:buClrTx/>
                <a:buSzTx/>
                <a:buFontTx/>
                <a:buNone/>
              </a:pPr>
              <a:t>26</a:t>
            </a:fld>
            <a:endParaRPr lang="en-US"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1F6693-68C2-4C32-9536-7F93DEA4A66F}"/>
              </a:ext>
            </a:extLst>
          </p:cNvPr>
          <p:cNvSpPr>
            <a:spLocks noGrp="1" noChangeArrowheads="1"/>
          </p:cNvSpPr>
          <p:nvPr>
            <p:ph type="title"/>
          </p:nvPr>
        </p:nvSpPr>
        <p:spPr>
          <a:xfrm>
            <a:off x="2418085" y="0"/>
            <a:ext cx="7793037" cy="769938"/>
          </a:xfrm>
        </p:spPr>
        <p:txBody>
          <a:bodyPr/>
          <a:lstStyle/>
          <a:p>
            <a:pPr eaLnBrk="1" hangingPunct="1"/>
            <a:r>
              <a:rPr lang="en-US" altLang="en-US" sz="2800" dirty="0"/>
              <a:t>Base and Limit Register</a:t>
            </a:r>
          </a:p>
        </p:txBody>
      </p:sp>
      <p:sp>
        <p:nvSpPr>
          <p:cNvPr id="46083" name="Footer Placeholder 1">
            <a:extLst>
              <a:ext uri="{FF2B5EF4-FFF2-40B4-BE49-F238E27FC236}">
                <a16:creationId xmlns:a16="http://schemas.microsoft.com/office/drawing/2014/main" id="{F3A50C1F-ED1E-4D83-A391-59D6B7E1EB0A}"/>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46084" name="Picture 2">
            <a:extLst>
              <a:ext uri="{FF2B5EF4-FFF2-40B4-BE49-F238E27FC236}">
                <a16:creationId xmlns:a16="http://schemas.microsoft.com/office/drawing/2014/main" id="{CA672EBA-29B9-448F-9F3B-4B15A4E29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491" y="632607"/>
            <a:ext cx="4185006" cy="530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5" name="Rectangle 2">
            <a:extLst>
              <a:ext uri="{FF2B5EF4-FFF2-40B4-BE49-F238E27FC236}">
                <a16:creationId xmlns:a16="http://schemas.microsoft.com/office/drawing/2014/main" id="{5BAC4AAA-9EC2-41D2-9012-7D89654C822A}"/>
              </a:ext>
            </a:extLst>
          </p:cNvPr>
          <p:cNvSpPr>
            <a:spLocks noChangeArrowheads="1"/>
          </p:cNvSpPr>
          <p:nvPr/>
        </p:nvSpPr>
        <p:spPr bwMode="auto">
          <a:xfrm>
            <a:off x="5838567" y="1011958"/>
            <a:ext cx="5439033"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NewRomanPSMT"/>
              </a:rPr>
              <a:t>When a process is run, the base register is loaded with the physical address where its program begins in memory and the limit register is loaded with the length of the program. In the Figure, the base and limit values that would be loaded into these hardware registers when the first program is run are 0 and 16,384, respectively. The values used when the second program is run are 16,384 and 32,768, respectively. If a third 16-KB program were loaded directly above the second one and run, the base and limit registers would be 32,768 and 16,384. </a:t>
            </a:r>
          </a:p>
          <a:p>
            <a:pPr>
              <a:spcBef>
                <a:spcPct val="0"/>
              </a:spcBef>
              <a:buClrTx/>
              <a:buSzTx/>
              <a:buFontTx/>
              <a:buNone/>
            </a:pPr>
            <a:endParaRPr lang="en-US" altLang="en-US" sz="2000" dirty="0">
              <a:latin typeface="TimesNewRomanPSMT"/>
            </a:endParaRPr>
          </a:p>
          <a:p>
            <a:pPr>
              <a:spcBef>
                <a:spcPct val="0"/>
              </a:spcBef>
              <a:buClrTx/>
              <a:buSzTx/>
              <a:buFontTx/>
              <a:buNone/>
            </a:pPr>
            <a:r>
              <a:rPr lang="en-US" altLang="en-US" sz="2000" dirty="0"/>
              <a:t>The Base and limit registers can be used to give each process a separate address space.</a:t>
            </a:r>
          </a:p>
          <a:p>
            <a:pPr>
              <a:spcBef>
                <a:spcPct val="0"/>
              </a:spcBef>
              <a:buClrTx/>
              <a:buSzTx/>
              <a:buFontTx/>
              <a:buNone/>
            </a:pPr>
            <a:endParaRPr lang="en-US" altLang="en-US" sz="1400" dirty="0"/>
          </a:p>
        </p:txBody>
      </p:sp>
      <p:sp>
        <p:nvSpPr>
          <p:cNvPr id="46086" name="Slide Number Placeholder 1">
            <a:extLst>
              <a:ext uri="{FF2B5EF4-FFF2-40B4-BE49-F238E27FC236}">
                <a16:creationId xmlns:a16="http://schemas.microsoft.com/office/drawing/2014/main" id="{4F18A04A-E1E2-4A86-9130-6C0BE5BD452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C22E4F8-C087-49D7-A678-97E8DF1CD759}" type="slidenum">
              <a:rPr lang="en-US" altLang="en-US" sz="1400"/>
              <a:pPr>
                <a:spcBef>
                  <a:spcPct val="0"/>
                </a:spcBef>
                <a:buClrTx/>
                <a:buSzTx/>
                <a:buFontTx/>
                <a:buNone/>
              </a:pPr>
              <a:t>27</a:t>
            </a:fld>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A7D01D6-C156-4153-A41D-7817AD5EB5FC}"/>
              </a:ext>
            </a:extLst>
          </p:cNvPr>
          <p:cNvSpPr>
            <a:spLocks noGrp="1" noChangeArrowheads="1"/>
          </p:cNvSpPr>
          <p:nvPr>
            <p:ph type="title"/>
          </p:nvPr>
        </p:nvSpPr>
        <p:spPr>
          <a:xfrm>
            <a:off x="2510552" y="60324"/>
            <a:ext cx="7793037" cy="769938"/>
          </a:xfrm>
        </p:spPr>
        <p:txBody>
          <a:bodyPr/>
          <a:lstStyle/>
          <a:p>
            <a:pPr eaLnBrk="1" hangingPunct="1"/>
            <a:r>
              <a:rPr lang="en-US" altLang="en-US" sz="3200" dirty="0"/>
              <a:t>Swapping</a:t>
            </a:r>
          </a:p>
        </p:txBody>
      </p:sp>
      <p:sp>
        <p:nvSpPr>
          <p:cNvPr id="48131" name="Footer Placeholder 1">
            <a:extLst>
              <a:ext uri="{FF2B5EF4-FFF2-40B4-BE49-F238E27FC236}">
                <a16:creationId xmlns:a16="http://schemas.microsoft.com/office/drawing/2014/main" id="{25C5B4E5-3AE6-4848-A50B-C06C7A18D123}"/>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8132" name="Rectangle 1">
            <a:extLst>
              <a:ext uri="{FF2B5EF4-FFF2-40B4-BE49-F238E27FC236}">
                <a16:creationId xmlns:a16="http://schemas.microsoft.com/office/drawing/2014/main" id="{BBC5395D-4904-4D8D-87DD-A3952E46062B}"/>
              </a:ext>
            </a:extLst>
          </p:cNvPr>
          <p:cNvSpPr>
            <a:spLocks noChangeArrowheads="1"/>
          </p:cNvSpPr>
          <p:nvPr/>
        </p:nvSpPr>
        <p:spPr bwMode="auto">
          <a:xfrm>
            <a:off x="966626" y="768032"/>
            <a:ext cx="10581525"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500" dirty="0">
                <a:latin typeface="TimesNewRomanPSMT"/>
              </a:rPr>
              <a:t>If the physical memory of the computer is large enough to hold all the processes, the schemes described so far will more or less do. </a:t>
            </a:r>
          </a:p>
          <a:p>
            <a:pPr>
              <a:spcBef>
                <a:spcPct val="0"/>
              </a:spcBef>
              <a:buClrTx/>
              <a:buSzTx/>
              <a:buFont typeface="Arial" panose="020B0604020202020204" pitchFamily="34" charset="0"/>
              <a:buChar char="•"/>
            </a:pPr>
            <a:r>
              <a:rPr lang="en-US" altLang="en-US" sz="2500" dirty="0">
                <a:latin typeface="TimesNewRomanPSMT"/>
              </a:rPr>
              <a:t>But in practice, the total amount of RAM needed by all the processes is often much more than can fit in memory.</a:t>
            </a:r>
          </a:p>
          <a:p>
            <a:pPr>
              <a:spcBef>
                <a:spcPct val="0"/>
              </a:spcBef>
              <a:buClrTx/>
              <a:buSzTx/>
              <a:buFont typeface="Arial" panose="020B0604020202020204" pitchFamily="34" charset="0"/>
              <a:buChar char="•"/>
            </a:pPr>
            <a:r>
              <a:rPr lang="en-US" altLang="en-US" sz="2500" dirty="0"/>
              <a:t>Two general approaches to dealing with memory overload have been developed over the years. </a:t>
            </a:r>
          </a:p>
          <a:p>
            <a:pPr>
              <a:spcBef>
                <a:spcPct val="0"/>
              </a:spcBef>
              <a:buClrTx/>
              <a:buSzTx/>
              <a:buFont typeface="Arial" panose="020B0604020202020204" pitchFamily="34" charset="0"/>
              <a:buChar char="•"/>
            </a:pPr>
            <a:r>
              <a:rPr lang="en-US" altLang="en-US" sz="2500" dirty="0"/>
              <a:t>The simplest strategy, called </a:t>
            </a:r>
            <a:r>
              <a:rPr lang="en-US" altLang="en-US" sz="2500" b="1" dirty="0"/>
              <a:t>swapping</a:t>
            </a:r>
            <a:r>
              <a:rPr lang="en-US" altLang="en-US" sz="2500" dirty="0"/>
              <a:t>, consists of bringing in each process in its entirety, running it for a while, then putting it back on the disk.</a:t>
            </a:r>
          </a:p>
          <a:p>
            <a:pPr>
              <a:spcBef>
                <a:spcPct val="0"/>
              </a:spcBef>
              <a:buClrTx/>
              <a:buSzTx/>
              <a:buFont typeface="Arial" panose="020B0604020202020204" pitchFamily="34" charset="0"/>
              <a:buChar char="•"/>
            </a:pPr>
            <a:r>
              <a:rPr lang="en-US" altLang="en-US" sz="2500" dirty="0"/>
              <a:t>Idle processes are mostly stored on disk, so they do not take up any memory when they are not running (although some of them wake up periodically to do their work, then go to sleep again). </a:t>
            </a:r>
          </a:p>
          <a:p>
            <a:pPr>
              <a:spcBef>
                <a:spcPct val="0"/>
              </a:spcBef>
              <a:buClrTx/>
              <a:buSzTx/>
              <a:buFont typeface="Arial" panose="020B0604020202020204" pitchFamily="34" charset="0"/>
              <a:buChar char="•"/>
            </a:pPr>
            <a:r>
              <a:rPr lang="en-US" altLang="en-US" sz="2500" dirty="0"/>
              <a:t>The other strategy, called </a:t>
            </a:r>
            <a:r>
              <a:rPr lang="en-US" altLang="en-US" sz="2500" b="1" dirty="0"/>
              <a:t>virtual memory</a:t>
            </a:r>
            <a:r>
              <a:rPr lang="en-US" altLang="en-US" sz="2500" dirty="0"/>
              <a:t>, allows programs to run even when they are only partially in main memory.</a:t>
            </a:r>
          </a:p>
        </p:txBody>
      </p:sp>
      <p:sp>
        <p:nvSpPr>
          <p:cNvPr id="48133" name="Slide Number Placeholder 1">
            <a:extLst>
              <a:ext uri="{FF2B5EF4-FFF2-40B4-BE49-F238E27FC236}">
                <a16:creationId xmlns:a16="http://schemas.microsoft.com/office/drawing/2014/main" id="{45FB2B03-3AAC-42B3-A510-EFA11754E94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AD5918B-D517-4B4C-8644-28596E94F788}" type="slidenum">
              <a:rPr lang="en-US" altLang="en-US" sz="1400"/>
              <a:pPr>
                <a:spcBef>
                  <a:spcPct val="0"/>
                </a:spcBef>
                <a:buClrTx/>
                <a:buSzTx/>
                <a:buFontTx/>
                <a:buNone/>
              </a:pPr>
              <a:t>28</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4A5B46A-F9BC-454D-9BB8-CFB0A90E52D4}"/>
              </a:ext>
            </a:extLst>
          </p:cNvPr>
          <p:cNvSpPr>
            <a:spLocks noGrp="1" noChangeArrowheads="1"/>
          </p:cNvSpPr>
          <p:nvPr>
            <p:ph type="title"/>
          </p:nvPr>
        </p:nvSpPr>
        <p:spPr>
          <a:xfrm>
            <a:off x="2497139" y="11112"/>
            <a:ext cx="7793037" cy="769938"/>
          </a:xfrm>
        </p:spPr>
        <p:txBody>
          <a:bodyPr/>
          <a:lstStyle/>
          <a:p>
            <a:pPr eaLnBrk="1" hangingPunct="1"/>
            <a:r>
              <a:rPr lang="en-US" altLang="en-US" sz="3200" dirty="0"/>
              <a:t>Swapping</a:t>
            </a:r>
          </a:p>
        </p:txBody>
      </p:sp>
      <p:sp>
        <p:nvSpPr>
          <p:cNvPr id="50179" name="Footer Placeholder 1">
            <a:extLst>
              <a:ext uri="{FF2B5EF4-FFF2-40B4-BE49-F238E27FC236}">
                <a16:creationId xmlns:a16="http://schemas.microsoft.com/office/drawing/2014/main" id="{543ACEF3-9689-438E-BB47-96D0811098BA}"/>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0180" name="Rectangle 1">
            <a:extLst>
              <a:ext uri="{FF2B5EF4-FFF2-40B4-BE49-F238E27FC236}">
                <a16:creationId xmlns:a16="http://schemas.microsoft.com/office/drawing/2014/main" id="{37BE1B1D-8342-46A8-9F4D-BD080A125C3E}"/>
              </a:ext>
            </a:extLst>
          </p:cNvPr>
          <p:cNvSpPr>
            <a:spLocks noChangeArrowheads="1"/>
          </p:cNvSpPr>
          <p:nvPr/>
        </p:nvSpPr>
        <p:spPr bwMode="auto">
          <a:xfrm>
            <a:off x="1402182" y="874455"/>
            <a:ext cx="998294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The operation of a swapping system is illustrated in Figure(a)-(g). </a:t>
            </a:r>
          </a:p>
          <a:p>
            <a:pPr>
              <a:spcBef>
                <a:spcPct val="0"/>
              </a:spcBef>
              <a:buClrTx/>
              <a:buSzTx/>
              <a:buFont typeface="Arial" panose="020B0604020202020204" pitchFamily="34" charset="0"/>
              <a:buChar char="•"/>
            </a:pPr>
            <a:r>
              <a:rPr lang="en-US" altLang="en-US" sz="2000" dirty="0"/>
              <a:t>Initially, only process </a:t>
            </a:r>
            <a:r>
              <a:rPr lang="en-US" altLang="en-US" sz="2000" i="1" dirty="0"/>
              <a:t>A </a:t>
            </a:r>
            <a:r>
              <a:rPr lang="en-US" altLang="en-US" sz="2000" dirty="0"/>
              <a:t>is in memory. Then processes </a:t>
            </a:r>
            <a:r>
              <a:rPr lang="en-US" altLang="en-US" sz="2000" i="1" dirty="0"/>
              <a:t>B </a:t>
            </a:r>
            <a:r>
              <a:rPr lang="en-US" altLang="en-US" sz="2000" dirty="0"/>
              <a:t>and </a:t>
            </a:r>
            <a:r>
              <a:rPr lang="en-US" altLang="en-US" sz="2000" i="1" dirty="0"/>
              <a:t>C </a:t>
            </a:r>
            <a:r>
              <a:rPr lang="en-US" altLang="en-US" sz="2000" dirty="0"/>
              <a:t>are created or swapped in from disk. In Figure(d) </a:t>
            </a:r>
            <a:r>
              <a:rPr lang="en-US" altLang="en-US" sz="2000" i="1" dirty="0"/>
              <a:t>A </a:t>
            </a:r>
            <a:r>
              <a:rPr lang="en-US" altLang="en-US" sz="2000" dirty="0"/>
              <a:t>is swapped out to disk. Then </a:t>
            </a:r>
            <a:r>
              <a:rPr lang="en-US" altLang="en-US" sz="2000" i="1" dirty="0"/>
              <a:t>D </a:t>
            </a:r>
            <a:r>
              <a:rPr lang="en-US" altLang="en-US" sz="2000" dirty="0"/>
              <a:t>comes in and </a:t>
            </a:r>
            <a:r>
              <a:rPr lang="en-US" altLang="en-US" sz="2000" i="1" dirty="0"/>
              <a:t>B </a:t>
            </a:r>
            <a:r>
              <a:rPr lang="en-US" altLang="en-US" sz="2000" dirty="0"/>
              <a:t>goes out. </a:t>
            </a:r>
          </a:p>
          <a:p>
            <a:pPr>
              <a:spcBef>
                <a:spcPct val="0"/>
              </a:spcBef>
              <a:buClrTx/>
              <a:buSzTx/>
              <a:buFont typeface="Arial" panose="020B0604020202020204" pitchFamily="34" charset="0"/>
              <a:buChar char="•"/>
            </a:pPr>
            <a:r>
              <a:rPr lang="en-US" altLang="en-US" sz="2000" dirty="0"/>
              <a:t>Finally, </a:t>
            </a:r>
            <a:r>
              <a:rPr lang="en-US" altLang="en-US" sz="2000" i="1" dirty="0"/>
              <a:t>A </a:t>
            </a:r>
            <a:r>
              <a:rPr lang="en-US" altLang="en-US" sz="2000" dirty="0"/>
              <a:t>comes in again. Since </a:t>
            </a:r>
            <a:r>
              <a:rPr lang="en-US" altLang="en-US" sz="2000" i="1" dirty="0"/>
              <a:t>A </a:t>
            </a:r>
            <a:r>
              <a:rPr lang="en-US" altLang="en-US" sz="2000" dirty="0"/>
              <a:t>is now at a different location, addresses contained in it must be relocated, either by software when it is swapped in or (more likely) by hardware during program execution. For example, base and limit registers would work fine here.</a:t>
            </a:r>
          </a:p>
        </p:txBody>
      </p:sp>
      <p:pic>
        <p:nvPicPr>
          <p:cNvPr id="50181" name="Picture 2">
            <a:extLst>
              <a:ext uri="{FF2B5EF4-FFF2-40B4-BE49-F238E27FC236}">
                <a16:creationId xmlns:a16="http://schemas.microsoft.com/office/drawing/2014/main" id="{D5F046F4-06BD-42E7-9121-A199F5157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500" y="3505200"/>
            <a:ext cx="61722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82" name="Text Placeholder 2">
            <a:extLst>
              <a:ext uri="{FF2B5EF4-FFF2-40B4-BE49-F238E27FC236}">
                <a16:creationId xmlns:a16="http://schemas.microsoft.com/office/drawing/2014/main" id="{4FA2885E-4C0B-4238-8A2C-102DCE403BC4}"/>
              </a:ext>
            </a:extLst>
          </p:cNvPr>
          <p:cNvSpPr txBox="1">
            <a:spLocks/>
          </p:cNvSpPr>
          <p:nvPr/>
        </p:nvSpPr>
        <p:spPr bwMode="auto">
          <a:xfrm>
            <a:off x="8061290" y="4191856"/>
            <a:ext cx="3216310" cy="113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eaLnBrk="1" hangingPunct="1">
              <a:spcBef>
                <a:spcPct val="0"/>
              </a:spcBef>
              <a:buClrTx/>
              <a:buSzTx/>
              <a:buFontTx/>
              <a:buNone/>
            </a:pPr>
            <a:r>
              <a:rPr lang="en-US" altLang="en-US" sz="1800" dirty="0"/>
              <a:t>Memory allocation changes as processes come into memory and leave it. The shaded regions are unused memory</a:t>
            </a:r>
          </a:p>
        </p:txBody>
      </p:sp>
      <p:sp>
        <p:nvSpPr>
          <p:cNvPr id="50183" name="Slide Number Placeholder 1">
            <a:extLst>
              <a:ext uri="{FF2B5EF4-FFF2-40B4-BE49-F238E27FC236}">
                <a16:creationId xmlns:a16="http://schemas.microsoft.com/office/drawing/2014/main" id="{241FAD37-6CC1-453E-9D6F-6160B4FF5FD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993C92-8FF1-4995-933C-DE3AD9D1301C}" type="slidenum">
              <a:rPr lang="en-US" altLang="en-US" sz="1400"/>
              <a:pPr>
                <a:spcBef>
                  <a:spcPct val="0"/>
                </a:spcBef>
                <a:buClrTx/>
                <a:buSzTx/>
                <a:buFontTx/>
                <a:buNone/>
              </a:pPr>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63F8930-EFE7-4ACF-9798-BED5DAE75988}"/>
              </a:ext>
            </a:extLst>
          </p:cNvPr>
          <p:cNvSpPr>
            <a:spLocks noGrp="1" noChangeArrowheads="1"/>
          </p:cNvSpPr>
          <p:nvPr>
            <p:ph type="title"/>
          </p:nvPr>
        </p:nvSpPr>
        <p:spPr>
          <a:xfrm>
            <a:off x="2164905" y="0"/>
            <a:ext cx="7793037" cy="769938"/>
          </a:xfrm>
        </p:spPr>
        <p:txBody>
          <a:bodyPr/>
          <a:lstStyle/>
          <a:p>
            <a:pPr eaLnBrk="1" hangingPunct="1"/>
            <a:r>
              <a:rPr lang="en-US" altLang="en-US" sz="3200" dirty="0"/>
              <a:t>Objectives</a:t>
            </a:r>
          </a:p>
        </p:txBody>
      </p:sp>
      <p:sp>
        <p:nvSpPr>
          <p:cNvPr id="5123" name="Rectangle 3">
            <a:extLst>
              <a:ext uri="{FF2B5EF4-FFF2-40B4-BE49-F238E27FC236}">
                <a16:creationId xmlns:a16="http://schemas.microsoft.com/office/drawing/2014/main" id="{3C6C28D4-4E9C-4B59-8E72-1891531EDC3E}"/>
              </a:ext>
            </a:extLst>
          </p:cNvPr>
          <p:cNvSpPr>
            <a:spLocks noGrp="1" noChangeArrowheads="1"/>
          </p:cNvSpPr>
          <p:nvPr>
            <p:ph type="body" idx="1"/>
          </p:nvPr>
        </p:nvSpPr>
        <p:spPr>
          <a:xfrm>
            <a:off x="1682393" y="1044539"/>
            <a:ext cx="9105472" cy="1965789"/>
          </a:xfrm>
        </p:spPr>
        <p:txBody>
          <a:bodyPr/>
          <a:lstStyle/>
          <a:p>
            <a:pPr marL="457200" indent="-457200">
              <a:buClrTx/>
              <a:buSzPct val="90000"/>
              <a:buFont typeface="+mj-lt"/>
              <a:buAutoNum type="arabicPeriod"/>
              <a:defRPr/>
            </a:pPr>
            <a:r>
              <a:rPr lang="en-US" sz="2400" dirty="0"/>
              <a:t>Manage memory resources to extend the memory available for processes to run.</a:t>
            </a:r>
          </a:p>
          <a:p>
            <a:pPr marL="457200" indent="-457200">
              <a:buClrTx/>
              <a:buSzPct val="90000"/>
              <a:buFont typeface="+mj-lt"/>
              <a:buAutoNum type="arabicPeriod"/>
              <a:defRPr/>
            </a:pPr>
            <a:r>
              <a:rPr lang="en-US" sz="2400" dirty="0"/>
              <a:t>Design, implement, and manage tables and frames.</a:t>
            </a:r>
          </a:p>
          <a:p>
            <a:pPr marL="457200" indent="-457200">
              <a:buClrTx/>
              <a:buSzPct val="90000"/>
              <a:buFont typeface="+mj-lt"/>
              <a:buAutoNum type="arabicPeriod"/>
              <a:defRPr/>
            </a:pPr>
            <a:r>
              <a:rPr lang="en-US" sz="2400" dirty="0"/>
              <a:t>Implement paging algorithms.</a:t>
            </a:r>
          </a:p>
          <a:p>
            <a:pPr marL="0" indent="0" eaLnBrk="1" hangingPunct="1">
              <a:lnSpc>
                <a:spcPct val="90000"/>
              </a:lnSpc>
              <a:buNone/>
              <a:defRPr/>
            </a:pPr>
            <a:endParaRPr lang="en-US" altLang="en-US" dirty="0"/>
          </a:p>
        </p:txBody>
      </p:sp>
      <p:sp>
        <p:nvSpPr>
          <p:cNvPr id="9220" name="Footer Placeholder 1">
            <a:extLst>
              <a:ext uri="{FF2B5EF4-FFF2-40B4-BE49-F238E27FC236}">
                <a16:creationId xmlns:a16="http://schemas.microsoft.com/office/drawing/2014/main" id="{B4FABAE3-E77F-48C0-8298-0735FBAD92A1}"/>
              </a:ext>
            </a:extLst>
          </p:cNvPr>
          <p:cNvSpPr>
            <a:spLocks noGrp="1"/>
          </p:cNvSpPr>
          <p:nvPr>
            <p:ph type="ftr" sz="quarter" idx="11"/>
          </p:nvPr>
        </p:nvSpPr>
        <p:spPr>
          <a:xfrm>
            <a:off x="4267200" y="6365875"/>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9221" name="Slide Number Placeholder 1">
            <a:extLst>
              <a:ext uri="{FF2B5EF4-FFF2-40B4-BE49-F238E27FC236}">
                <a16:creationId xmlns:a16="http://schemas.microsoft.com/office/drawing/2014/main" id="{E2555F57-388D-4002-838F-60F83DFCF37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F2181FC-A863-43AC-8D18-AFDE0B724437}" type="slidenum">
              <a:rPr lang="en-US" altLang="en-US" sz="1400"/>
              <a:pPr>
                <a:spcBef>
                  <a:spcPct val="0"/>
                </a:spcBef>
                <a:buClrTx/>
                <a:buSzTx/>
                <a:buFontTx/>
                <a:buNone/>
              </a:pPr>
              <a:t>3</a:t>
            </a:fld>
            <a:endParaRPr lang="en-US" altLang="en-US" sz="14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7198C8F-1780-4EF9-B31C-A713040DD5CC}"/>
              </a:ext>
            </a:extLst>
          </p:cNvPr>
          <p:cNvSpPr>
            <a:spLocks noGrp="1" noChangeArrowheads="1"/>
          </p:cNvSpPr>
          <p:nvPr>
            <p:ph type="title"/>
          </p:nvPr>
        </p:nvSpPr>
        <p:spPr>
          <a:xfrm>
            <a:off x="2623568" y="22227"/>
            <a:ext cx="7793037" cy="769938"/>
          </a:xfrm>
        </p:spPr>
        <p:txBody>
          <a:bodyPr/>
          <a:lstStyle/>
          <a:p>
            <a:pPr eaLnBrk="1" hangingPunct="1"/>
            <a:r>
              <a:rPr lang="en-US" altLang="en-US" sz="2800" dirty="0"/>
              <a:t>Swapping</a:t>
            </a:r>
          </a:p>
        </p:txBody>
      </p:sp>
      <p:sp>
        <p:nvSpPr>
          <p:cNvPr id="52227" name="Footer Placeholder 1">
            <a:extLst>
              <a:ext uri="{FF2B5EF4-FFF2-40B4-BE49-F238E27FC236}">
                <a16:creationId xmlns:a16="http://schemas.microsoft.com/office/drawing/2014/main" id="{04281CC7-BF05-46DD-BA4B-BDDAAB63BDD3}"/>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2228" name="Rectangle 1">
            <a:extLst>
              <a:ext uri="{FF2B5EF4-FFF2-40B4-BE49-F238E27FC236}">
                <a16:creationId xmlns:a16="http://schemas.microsoft.com/office/drawing/2014/main" id="{92AE7881-3CBC-4E27-BFAF-1014E8F8D9B6}"/>
              </a:ext>
            </a:extLst>
          </p:cNvPr>
          <p:cNvSpPr>
            <a:spLocks noChangeArrowheads="1"/>
          </p:cNvSpPr>
          <p:nvPr/>
        </p:nvSpPr>
        <p:spPr bwMode="auto">
          <a:xfrm>
            <a:off x="1775395" y="765086"/>
            <a:ext cx="965942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When swapping creates multiple holes in memory, it is possible to combine them all into one big one by moving all the processes downward as far as possible.</a:t>
            </a:r>
          </a:p>
          <a:p>
            <a:pPr>
              <a:spcBef>
                <a:spcPct val="0"/>
              </a:spcBef>
              <a:buClrTx/>
              <a:buSzTx/>
              <a:buFont typeface="Arial" panose="020B0604020202020204" pitchFamily="34" charset="0"/>
              <a:buChar char="•"/>
            </a:pPr>
            <a:r>
              <a:rPr lang="en-US" altLang="en-US" sz="2000" dirty="0"/>
              <a:t>This technique is known as </a:t>
            </a:r>
            <a:r>
              <a:rPr lang="en-US" altLang="en-US" sz="2000" b="1" dirty="0"/>
              <a:t>memory compaction</a:t>
            </a:r>
            <a:r>
              <a:rPr lang="en-US" altLang="en-US" sz="2000" dirty="0"/>
              <a:t>. It is usually not done because it requires a lot of CPU time. </a:t>
            </a:r>
          </a:p>
          <a:p>
            <a:pPr>
              <a:spcBef>
                <a:spcPct val="0"/>
              </a:spcBef>
              <a:buClrTx/>
              <a:buSzTx/>
              <a:buFont typeface="Arial" panose="020B0604020202020204" pitchFamily="34" charset="0"/>
              <a:buChar char="•"/>
            </a:pPr>
            <a:r>
              <a:rPr lang="en-US" altLang="en-US" sz="2000" dirty="0"/>
              <a:t>A point that is worth making concerns how much memory should be allocated for a process when it is created or swapped in. </a:t>
            </a:r>
          </a:p>
          <a:p>
            <a:pPr>
              <a:spcBef>
                <a:spcPct val="0"/>
              </a:spcBef>
              <a:buClrTx/>
              <a:buSzTx/>
              <a:buFont typeface="Arial" panose="020B0604020202020204" pitchFamily="34" charset="0"/>
              <a:buChar char="•"/>
            </a:pPr>
            <a:r>
              <a:rPr lang="en-US" altLang="en-US" sz="2000" dirty="0"/>
              <a:t>If processes are created with a fixed size that never changes, then the allocation is simple: the operating system allocates exactly what is needed, no more and no less.</a:t>
            </a:r>
          </a:p>
        </p:txBody>
      </p:sp>
      <p:pic>
        <p:nvPicPr>
          <p:cNvPr id="52229" name="Picture 2">
            <a:extLst>
              <a:ext uri="{FF2B5EF4-FFF2-40B4-BE49-F238E27FC236}">
                <a16:creationId xmlns:a16="http://schemas.microsoft.com/office/drawing/2014/main" id="{C7AC801F-5103-43F7-9934-8CB78348F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8567" y="3627408"/>
            <a:ext cx="61722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30" name="Slide Number Placeholder 1">
            <a:extLst>
              <a:ext uri="{FF2B5EF4-FFF2-40B4-BE49-F238E27FC236}">
                <a16:creationId xmlns:a16="http://schemas.microsoft.com/office/drawing/2014/main" id="{487F9922-FD9C-44F1-A461-B9E9BF8372C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A77D937-E350-4CB3-B368-2773627FCE57}" type="slidenum">
              <a:rPr lang="en-US" altLang="en-US" sz="1400"/>
              <a:pPr>
                <a:spcBef>
                  <a:spcPct val="0"/>
                </a:spcBef>
                <a:buClrTx/>
                <a:buSzTx/>
                <a:buFontTx/>
                <a:buNone/>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59E7A6A-C407-4CBF-B4A1-E92C03E76C75}"/>
              </a:ext>
            </a:extLst>
          </p:cNvPr>
          <p:cNvSpPr>
            <a:spLocks noGrp="1" noChangeArrowheads="1"/>
          </p:cNvSpPr>
          <p:nvPr>
            <p:ph type="title"/>
          </p:nvPr>
        </p:nvSpPr>
        <p:spPr>
          <a:xfrm>
            <a:off x="2522539" y="47624"/>
            <a:ext cx="7793037" cy="769938"/>
          </a:xfrm>
        </p:spPr>
        <p:txBody>
          <a:bodyPr/>
          <a:lstStyle/>
          <a:p>
            <a:pPr eaLnBrk="1" hangingPunct="1"/>
            <a:r>
              <a:rPr lang="en-US" altLang="en-US" sz="3200" dirty="0"/>
              <a:t>Swapping</a:t>
            </a:r>
          </a:p>
        </p:txBody>
      </p:sp>
      <p:sp>
        <p:nvSpPr>
          <p:cNvPr id="54275" name="Footer Placeholder 1">
            <a:extLst>
              <a:ext uri="{FF2B5EF4-FFF2-40B4-BE49-F238E27FC236}">
                <a16:creationId xmlns:a16="http://schemas.microsoft.com/office/drawing/2014/main" id="{7A6A5FF7-67D4-4E40-A6E4-4D59A2B562CA}"/>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4276" name="Rectangle 1">
            <a:extLst>
              <a:ext uri="{FF2B5EF4-FFF2-40B4-BE49-F238E27FC236}">
                <a16:creationId xmlns:a16="http://schemas.microsoft.com/office/drawing/2014/main" id="{FF09F822-A106-4E89-B75A-63D725021316}"/>
              </a:ext>
            </a:extLst>
          </p:cNvPr>
          <p:cNvSpPr>
            <a:spLocks noChangeArrowheads="1"/>
          </p:cNvSpPr>
          <p:nvPr/>
        </p:nvSpPr>
        <p:spPr bwMode="auto">
          <a:xfrm>
            <a:off x="990947" y="901491"/>
            <a:ext cx="1087570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t>If, however, processes’ data segments can grow, for example, by dynamically allocating memory from a heap, as in many programming languages, a problem occurs whenever a process tries to grow. </a:t>
            </a:r>
          </a:p>
          <a:p>
            <a:pPr>
              <a:spcBef>
                <a:spcPct val="0"/>
              </a:spcBef>
              <a:buClrTx/>
              <a:buSzTx/>
              <a:buFont typeface="Arial" panose="020B0604020202020204" pitchFamily="34" charset="0"/>
              <a:buChar char="•"/>
            </a:pPr>
            <a:r>
              <a:rPr lang="en-US" altLang="en-US" sz="2400" dirty="0"/>
              <a:t>If a hole is adjacent to the process, it can be allocated, and the process allowed to grow into the hole. </a:t>
            </a:r>
          </a:p>
          <a:p>
            <a:pPr>
              <a:spcBef>
                <a:spcPct val="0"/>
              </a:spcBef>
              <a:buClrTx/>
              <a:buSzTx/>
              <a:buFont typeface="Arial" panose="020B0604020202020204" pitchFamily="34" charset="0"/>
              <a:buChar char="•"/>
            </a:pPr>
            <a:r>
              <a:rPr lang="en-US" altLang="en-US" sz="2400" dirty="0"/>
              <a:t>On the other hand, if the process is adjacent to another process, the growing process will either have to be moved to a hole in memory large enough for it, or one or more processes will have to be swapped out to create a large enough hole. </a:t>
            </a:r>
          </a:p>
          <a:p>
            <a:pPr>
              <a:spcBef>
                <a:spcPct val="0"/>
              </a:spcBef>
              <a:buClrTx/>
              <a:buSzTx/>
              <a:buFont typeface="Arial" panose="020B0604020202020204" pitchFamily="34" charset="0"/>
              <a:buChar char="•"/>
            </a:pPr>
            <a:r>
              <a:rPr lang="en-US" altLang="en-US" sz="2400" dirty="0"/>
              <a:t>If a process cannot grow in memory and the swap area on the disk is full, the process will have to suspended until some space is freed up (or it can be killed). </a:t>
            </a:r>
          </a:p>
          <a:p>
            <a:pPr>
              <a:spcBef>
                <a:spcPct val="0"/>
              </a:spcBef>
              <a:buClrTx/>
              <a:buSzTx/>
              <a:buFont typeface="Arial" panose="020B0604020202020204" pitchFamily="34" charset="0"/>
              <a:buChar char="•"/>
            </a:pPr>
            <a:r>
              <a:rPr lang="en-US" altLang="en-US" sz="2400" dirty="0"/>
              <a:t>when swapping processes to disk, only the memory actually in use should be swapped; it is wasteful to swap the extra memory as well.</a:t>
            </a:r>
          </a:p>
        </p:txBody>
      </p:sp>
      <p:sp>
        <p:nvSpPr>
          <p:cNvPr id="54277" name="Slide Number Placeholder 1">
            <a:extLst>
              <a:ext uri="{FF2B5EF4-FFF2-40B4-BE49-F238E27FC236}">
                <a16:creationId xmlns:a16="http://schemas.microsoft.com/office/drawing/2014/main" id="{66914252-B40F-49D5-8BBF-89512DEB684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1405343-0963-419F-B652-93336525ACB0}" type="slidenum">
              <a:rPr lang="en-US" altLang="en-US" sz="1400"/>
              <a:pPr>
                <a:spcBef>
                  <a:spcPct val="0"/>
                </a:spcBef>
                <a:buClrTx/>
                <a:buSzTx/>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3D8E504-3B45-4EEF-8349-29B423C06547}"/>
              </a:ext>
            </a:extLst>
          </p:cNvPr>
          <p:cNvSpPr>
            <a:spLocks noGrp="1" noChangeArrowheads="1"/>
          </p:cNvSpPr>
          <p:nvPr>
            <p:ph type="title"/>
          </p:nvPr>
        </p:nvSpPr>
        <p:spPr>
          <a:xfrm>
            <a:off x="2551649" y="0"/>
            <a:ext cx="7793037" cy="769938"/>
          </a:xfrm>
        </p:spPr>
        <p:txBody>
          <a:bodyPr/>
          <a:lstStyle/>
          <a:p>
            <a:pPr eaLnBrk="1" hangingPunct="1"/>
            <a:r>
              <a:rPr lang="en-US" altLang="en-US" sz="3200" dirty="0"/>
              <a:t>Swapping</a:t>
            </a:r>
          </a:p>
        </p:txBody>
      </p:sp>
      <p:sp>
        <p:nvSpPr>
          <p:cNvPr id="56323" name="Footer Placeholder 1">
            <a:extLst>
              <a:ext uri="{FF2B5EF4-FFF2-40B4-BE49-F238E27FC236}">
                <a16:creationId xmlns:a16="http://schemas.microsoft.com/office/drawing/2014/main" id="{B8E91925-060D-4D71-8290-2C5697F090E9}"/>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6324" name="Rectangle 1">
            <a:extLst>
              <a:ext uri="{FF2B5EF4-FFF2-40B4-BE49-F238E27FC236}">
                <a16:creationId xmlns:a16="http://schemas.microsoft.com/office/drawing/2014/main" id="{D0D6E641-BE49-4CE8-B29A-E68DC46FB336}"/>
              </a:ext>
            </a:extLst>
          </p:cNvPr>
          <p:cNvSpPr>
            <a:spLocks noChangeArrowheads="1"/>
          </p:cNvSpPr>
          <p:nvPr/>
        </p:nvSpPr>
        <p:spPr bwMode="auto">
          <a:xfrm>
            <a:off x="1476054" y="801501"/>
            <a:ext cx="94351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In Figure(a) a memory configuration in which space for growth has been allocated to two processes.</a:t>
            </a:r>
          </a:p>
          <a:p>
            <a:pPr>
              <a:spcBef>
                <a:spcPct val="0"/>
              </a:spcBef>
              <a:buClrTx/>
              <a:buSzTx/>
              <a:buFont typeface="Arial" panose="020B0604020202020204" pitchFamily="34" charset="0"/>
              <a:buChar char="•"/>
            </a:pPr>
            <a:r>
              <a:rPr lang="en-US" altLang="en-US" sz="2000" dirty="0"/>
              <a:t>If processes can have two growing segments—for example, the data segment being used as a heap for variables that are dynamically allocated and released and a stack segment for the normal local variables and return addresses—an alternative arrangement suggests itself, namely that of Figure (b).</a:t>
            </a:r>
          </a:p>
        </p:txBody>
      </p:sp>
      <p:pic>
        <p:nvPicPr>
          <p:cNvPr id="56325" name="Picture 2">
            <a:extLst>
              <a:ext uri="{FF2B5EF4-FFF2-40B4-BE49-F238E27FC236}">
                <a16:creationId xmlns:a16="http://schemas.microsoft.com/office/drawing/2014/main" id="{E28949D0-D9BD-4CA3-99FA-685F5FD95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76" y="2844588"/>
            <a:ext cx="4914531" cy="345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326" name="Rectangle 2">
            <a:extLst>
              <a:ext uri="{FF2B5EF4-FFF2-40B4-BE49-F238E27FC236}">
                <a16:creationId xmlns:a16="http://schemas.microsoft.com/office/drawing/2014/main" id="{E06F9907-1CB1-47DC-A0D5-D7C3C2AD4399}"/>
              </a:ext>
            </a:extLst>
          </p:cNvPr>
          <p:cNvSpPr>
            <a:spLocks noChangeArrowheads="1"/>
          </p:cNvSpPr>
          <p:nvPr/>
        </p:nvSpPr>
        <p:spPr bwMode="auto">
          <a:xfrm>
            <a:off x="6888823" y="3818082"/>
            <a:ext cx="491453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dirty="0"/>
              <a:t>(a) Allocating space for a growing data segment. </a:t>
            </a:r>
            <a:br>
              <a:rPr lang="en-US" altLang="en-US" sz="1800" dirty="0"/>
            </a:br>
            <a:r>
              <a:rPr lang="en-US" altLang="en-US" sz="1800" dirty="0"/>
              <a:t>(b) Allocating space for a growing stack and a growing data segment.</a:t>
            </a:r>
          </a:p>
        </p:txBody>
      </p:sp>
      <p:sp>
        <p:nvSpPr>
          <p:cNvPr id="56327" name="Slide Number Placeholder 1">
            <a:extLst>
              <a:ext uri="{FF2B5EF4-FFF2-40B4-BE49-F238E27FC236}">
                <a16:creationId xmlns:a16="http://schemas.microsoft.com/office/drawing/2014/main" id="{6DE552C9-69C2-4544-8719-63BFD76E4B4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407A2C9-8965-43F6-83B0-FFBC7BDA55A8}" type="slidenum">
              <a:rPr lang="en-US" altLang="en-US" sz="1400"/>
              <a:pPr>
                <a:spcBef>
                  <a:spcPct val="0"/>
                </a:spcBef>
                <a:buClrTx/>
                <a:buSzTx/>
                <a:buFontTx/>
                <a:buNone/>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A4EB3AA-55EF-4ABF-B7C5-82AA2FBC060A}"/>
              </a:ext>
            </a:extLst>
          </p:cNvPr>
          <p:cNvSpPr>
            <a:spLocks noGrp="1" noChangeArrowheads="1"/>
          </p:cNvSpPr>
          <p:nvPr>
            <p:ph type="title"/>
          </p:nvPr>
        </p:nvSpPr>
        <p:spPr>
          <a:xfrm>
            <a:off x="914400" y="0"/>
            <a:ext cx="10363200" cy="636998"/>
          </a:xfrm>
        </p:spPr>
        <p:txBody>
          <a:bodyPr/>
          <a:lstStyle/>
          <a:p>
            <a:pPr eaLnBrk="1" hangingPunct="1"/>
            <a:r>
              <a:rPr lang="en-US" altLang="en-US" sz="3200" dirty="0"/>
              <a:t>Logical vs. Physical Address Space</a:t>
            </a:r>
          </a:p>
        </p:txBody>
      </p:sp>
      <p:sp>
        <p:nvSpPr>
          <p:cNvPr id="58371" name="Rectangle 3">
            <a:extLst>
              <a:ext uri="{FF2B5EF4-FFF2-40B4-BE49-F238E27FC236}">
                <a16:creationId xmlns:a16="http://schemas.microsoft.com/office/drawing/2014/main" id="{C5A7DAE7-779C-46FB-9826-931E20AD595A}"/>
              </a:ext>
            </a:extLst>
          </p:cNvPr>
          <p:cNvSpPr>
            <a:spLocks noGrp="1" noChangeArrowheads="1"/>
          </p:cNvSpPr>
          <p:nvPr>
            <p:ph type="body" idx="1"/>
          </p:nvPr>
        </p:nvSpPr>
        <p:spPr>
          <a:xfrm>
            <a:off x="1282324" y="738153"/>
            <a:ext cx="9885683" cy="4943456"/>
          </a:xfrm>
        </p:spPr>
        <p:txBody>
          <a:bodyPr/>
          <a:lstStyle/>
          <a:p>
            <a:r>
              <a:rPr lang="en-US" altLang="en-US" sz="2400" dirty="0"/>
              <a:t>The concept of a logical </a:t>
            </a:r>
            <a:r>
              <a:rPr lang="en-US" altLang="en-US" sz="2400" i="1" dirty="0"/>
              <a:t>address space </a:t>
            </a:r>
            <a:r>
              <a:rPr lang="en-US" altLang="en-US" sz="2400" dirty="0"/>
              <a:t>that is bound to a separate </a:t>
            </a:r>
            <a:r>
              <a:rPr lang="en-US" altLang="en-US" sz="2400" i="1" dirty="0"/>
              <a:t>physical address space </a:t>
            </a:r>
            <a:r>
              <a:rPr lang="en-US" altLang="en-US" sz="2400" dirty="0"/>
              <a:t>is central to proper memory management.</a:t>
            </a:r>
          </a:p>
          <a:p>
            <a:pPr lvl="1"/>
            <a:r>
              <a:rPr lang="en-US" altLang="en-US" sz="2400" b="1" dirty="0"/>
              <a:t>Logical address </a:t>
            </a:r>
            <a:r>
              <a:rPr lang="en-US" altLang="en-US" sz="2400" dirty="0"/>
              <a:t>– generated by the CPU; also referred to as </a:t>
            </a:r>
            <a:r>
              <a:rPr lang="en-US" altLang="en-US" sz="2400" i="1" dirty="0"/>
              <a:t>virtual address.</a:t>
            </a:r>
            <a:endParaRPr lang="en-US" altLang="en-US" sz="2400" dirty="0"/>
          </a:p>
          <a:p>
            <a:pPr lvl="1"/>
            <a:r>
              <a:rPr lang="en-US" altLang="en-US" sz="2400" b="1" dirty="0"/>
              <a:t>Physical address </a:t>
            </a:r>
            <a:r>
              <a:rPr lang="en-US" altLang="en-US" sz="2400" dirty="0"/>
              <a:t>– address seen by the memory unit.</a:t>
            </a:r>
          </a:p>
          <a:p>
            <a:r>
              <a:rPr lang="en-US" altLang="en-US" sz="2400" dirty="0"/>
              <a:t>Logical and physical addresses are the same in compile-time and load-time address-binding schemes; logical (virtual) and physical addresses differ in execution-time address-binding scheme</a:t>
            </a:r>
          </a:p>
          <a:p>
            <a:r>
              <a:rPr lang="en-US" altLang="en-US" sz="2400" b="1" dirty="0">
                <a:solidFill>
                  <a:srgbClr val="3366FF"/>
                </a:solidFill>
              </a:rPr>
              <a:t>Logical address space </a:t>
            </a:r>
            <a:r>
              <a:rPr lang="en-US" altLang="en-US" sz="2400" dirty="0"/>
              <a:t>is the set of all logical addresses generated by a program</a:t>
            </a:r>
          </a:p>
          <a:p>
            <a:r>
              <a:rPr lang="en-US" altLang="en-US" sz="2400" b="1" dirty="0">
                <a:solidFill>
                  <a:srgbClr val="3366FF"/>
                </a:solidFill>
              </a:rPr>
              <a:t>Physical address space </a:t>
            </a:r>
            <a:r>
              <a:rPr lang="en-US" altLang="en-US" sz="2400" dirty="0"/>
              <a:t>is the set of all physical addresses generated by a program</a:t>
            </a:r>
          </a:p>
          <a:p>
            <a:endParaRPr lang="en-US" altLang="en-US" sz="2000" dirty="0"/>
          </a:p>
        </p:txBody>
      </p:sp>
      <p:sp>
        <p:nvSpPr>
          <p:cNvPr id="58372" name="Footer Placeholder 1">
            <a:extLst>
              <a:ext uri="{FF2B5EF4-FFF2-40B4-BE49-F238E27FC236}">
                <a16:creationId xmlns:a16="http://schemas.microsoft.com/office/drawing/2014/main" id="{E3BE3EF8-E926-4F12-BBFD-A456F1CF545C}"/>
              </a:ext>
            </a:extLst>
          </p:cNvPr>
          <p:cNvSpPr>
            <a:spLocks noGrp="1"/>
          </p:cNvSpPr>
          <p:nvPr>
            <p:ph type="ftr" sz="quarter" idx="11"/>
          </p:nvPr>
        </p:nvSpPr>
        <p:spPr>
          <a:xfrm>
            <a:off x="45720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8373" name="Slide Number Placeholder 1">
            <a:extLst>
              <a:ext uri="{FF2B5EF4-FFF2-40B4-BE49-F238E27FC236}">
                <a16:creationId xmlns:a16="http://schemas.microsoft.com/office/drawing/2014/main" id="{A7848E60-6885-4510-87F7-C1051BF68A2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D4FB824-DBFF-4C52-A9C4-3A581DAA4F75}" type="slidenum">
              <a:rPr lang="en-US" altLang="en-US" sz="1400"/>
              <a:pPr>
                <a:spcBef>
                  <a:spcPct val="0"/>
                </a:spcBef>
                <a:buClrTx/>
                <a:buSzTx/>
                <a:buFontTx/>
                <a:buNone/>
              </a:pPr>
              <a:t>33</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97EDA26-D676-4495-B2FB-69FD23A8F5B8}"/>
              </a:ext>
            </a:extLst>
          </p:cNvPr>
          <p:cNvSpPr>
            <a:spLocks noGrp="1" noChangeArrowheads="1"/>
          </p:cNvSpPr>
          <p:nvPr>
            <p:ph type="title"/>
          </p:nvPr>
        </p:nvSpPr>
        <p:spPr>
          <a:xfrm>
            <a:off x="914400" y="19050"/>
            <a:ext cx="10363200" cy="644703"/>
          </a:xfrm>
        </p:spPr>
        <p:txBody>
          <a:bodyPr/>
          <a:lstStyle/>
          <a:p>
            <a:pPr eaLnBrk="1" hangingPunct="1"/>
            <a:r>
              <a:rPr lang="en-US" altLang="en-US" sz="3200" dirty="0"/>
              <a:t>Memory Management Unit</a:t>
            </a:r>
          </a:p>
        </p:txBody>
      </p:sp>
      <p:sp>
        <p:nvSpPr>
          <p:cNvPr id="57347" name="Rectangle 3">
            <a:extLst>
              <a:ext uri="{FF2B5EF4-FFF2-40B4-BE49-F238E27FC236}">
                <a16:creationId xmlns:a16="http://schemas.microsoft.com/office/drawing/2014/main" id="{2025908C-C17A-4C98-A9FA-544735290290}"/>
              </a:ext>
            </a:extLst>
          </p:cNvPr>
          <p:cNvSpPr>
            <a:spLocks noGrp="1" noChangeArrowheads="1"/>
          </p:cNvSpPr>
          <p:nvPr>
            <p:ph type="body" idx="1"/>
          </p:nvPr>
        </p:nvSpPr>
        <p:spPr>
          <a:xfrm>
            <a:off x="1281701" y="825911"/>
            <a:ext cx="10363200" cy="4773504"/>
          </a:xfrm>
        </p:spPr>
        <p:txBody>
          <a:bodyPr/>
          <a:lstStyle/>
          <a:p>
            <a:pPr>
              <a:defRPr/>
            </a:pPr>
            <a:r>
              <a:rPr lang="en-US" altLang="en-US" sz="2400" dirty="0"/>
              <a:t>Hardware device that at run time maps virtual to physical address.</a:t>
            </a:r>
          </a:p>
          <a:p>
            <a:pPr>
              <a:defRPr/>
            </a:pPr>
            <a:r>
              <a:rPr lang="en-US" altLang="en-US" sz="2400" dirty="0"/>
              <a:t>MMU – Memory Management Unit.</a:t>
            </a:r>
          </a:p>
          <a:p>
            <a:pPr>
              <a:defRPr/>
            </a:pPr>
            <a:r>
              <a:rPr lang="en-US" altLang="en-US" sz="2400" dirty="0"/>
              <a:t>In MMU scheme, the value in the relocation register is added to every address generated by a user process at the time it is sent to memory.</a:t>
            </a:r>
          </a:p>
          <a:p>
            <a:pPr lvl="1">
              <a:defRPr/>
            </a:pPr>
            <a:r>
              <a:rPr lang="en-US" altLang="en-US" sz="2400" dirty="0"/>
              <a:t>Base register now called </a:t>
            </a:r>
            <a:r>
              <a:rPr lang="en-US" altLang="en-US" sz="2400" b="1" dirty="0">
                <a:solidFill>
                  <a:srgbClr val="0000FF"/>
                </a:solidFill>
              </a:rPr>
              <a:t>relocation register</a:t>
            </a:r>
            <a:endParaRPr lang="en-US" altLang="en-US" sz="2400" dirty="0"/>
          </a:p>
          <a:p>
            <a:pPr lvl="1">
              <a:defRPr/>
            </a:pPr>
            <a:r>
              <a:rPr lang="en-US" altLang="en-US" sz="2400" dirty="0"/>
              <a:t>MS-DOS on Intel 80x86 used 4 relocation registers</a:t>
            </a:r>
          </a:p>
          <a:p>
            <a:pPr>
              <a:defRPr/>
            </a:pPr>
            <a:r>
              <a:rPr lang="en-US" altLang="en-US" sz="2400" dirty="0"/>
              <a:t>The user program deals with </a:t>
            </a:r>
            <a:r>
              <a:rPr lang="en-US" altLang="en-US" sz="2400" i="1" dirty="0"/>
              <a:t>logical </a:t>
            </a:r>
            <a:r>
              <a:rPr lang="en-US" altLang="en-US" sz="2400" dirty="0"/>
              <a:t>addresses; it never sees the </a:t>
            </a:r>
            <a:r>
              <a:rPr lang="en-US" altLang="en-US" sz="2400" i="1" dirty="0"/>
              <a:t>real </a:t>
            </a:r>
            <a:r>
              <a:rPr lang="en-US" altLang="en-US" sz="2400" dirty="0"/>
              <a:t>physical addresses.</a:t>
            </a:r>
          </a:p>
          <a:p>
            <a:pPr lvl="1">
              <a:defRPr/>
            </a:pPr>
            <a:r>
              <a:rPr lang="en-US" altLang="en-US" sz="2400" dirty="0"/>
              <a:t>Execution-time binding occurs when reference is made to location in memory</a:t>
            </a:r>
          </a:p>
          <a:p>
            <a:pPr lvl="1">
              <a:defRPr/>
            </a:pPr>
            <a:r>
              <a:rPr lang="en-US" altLang="en-US" sz="2400" dirty="0"/>
              <a:t>Logical address bound to physical addresses</a:t>
            </a:r>
          </a:p>
          <a:p>
            <a:pPr marL="457200" lvl="1" indent="0">
              <a:buNone/>
              <a:defRPr/>
            </a:pPr>
            <a:endParaRPr lang="en-US" altLang="en-US" sz="1600" dirty="0"/>
          </a:p>
        </p:txBody>
      </p:sp>
      <p:sp>
        <p:nvSpPr>
          <p:cNvPr id="60420" name="Footer Placeholder 1">
            <a:extLst>
              <a:ext uri="{FF2B5EF4-FFF2-40B4-BE49-F238E27FC236}">
                <a16:creationId xmlns:a16="http://schemas.microsoft.com/office/drawing/2014/main" id="{7D37BF66-A9CE-4876-BCC0-571E9DD949F0}"/>
              </a:ext>
            </a:extLst>
          </p:cNvPr>
          <p:cNvSpPr>
            <a:spLocks noGrp="1"/>
          </p:cNvSpPr>
          <p:nvPr>
            <p:ph type="ftr" sz="quarter" idx="11"/>
          </p:nvPr>
        </p:nvSpPr>
        <p:spPr>
          <a:xfrm>
            <a:off x="4343400" y="638175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0421" name="Slide Number Placeholder 1">
            <a:extLst>
              <a:ext uri="{FF2B5EF4-FFF2-40B4-BE49-F238E27FC236}">
                <a16:creationId xmlns:a16="http://schemas.microsoft.com/office/drawing/2014/main" id="{F0123343-B591-47BF-9F5E-DCA00AF8FE0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597BF23-4421-4C6C-B294-D19DD7819BB7}" type="slidenum">
              <a:rPr lang="en-US" altLang="en-US" sz="1400"/>
              <a:pPr>
                <a:spcBef>
                  <a:spcPct val="0"/>
                </a:spcBef>
                <a:buClrTx/>
                <a:buSzTx/>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5013D48-7211-4D0E-A0B5-5EA3EBC9F4DE}"/>
              </a:ext>
            </a:extLst>
          </p:cNvPr>
          <p:cNvSpPr>
            <a:spLocks noGrp="1" noChangeArrowheads="1"/>
          </p:cNvSpPr>
          <p:nvPr>
            <p:ph type="title"/>
          </p:nvPr>
        </p:nvSpPr>
        <p:spPr>
          <a:xfrm>
            <a:off x="893763" y="19050"/>
            <a:ext cx="10363200" cy="457200"/>
          </a:xfrm>
        </p:spPr>
        <p:txBody>
          <a:bodyPr/>
          <a:lstStyle/>
          <a:p>
            <a:pPr eaLnBrk="1" hangingPunct="1"/>
            <a:r>
              <a:rPr lang="en-US" altLang="en-US" sz="3200" dirty="0"/>
              <a:t>Memory Management Unit</a:t>
            </a:r>
          </a:p>
        </p:txBody>
      </p:sp>
      <p:sp>
        <p:nvSpPr>
          <p:cNvPr id="62467" name="Footer Placeholder 1">
            <a:extLst>
              <a:ext uri="{FF2B5EF4-FFF2-40B4-BE49-F238E27FC236}">
                <a16:creationId xmlns:a16="http://schemas.microsoft.com/office/drawing/2014/main" id="{23D91E64-BFFB-482D-90FB-6AA9AC3C22AC}"/>
              </a:ext>
            </a:extLst>
          </p:cNvPr>
          <p:cNvSpPr>
            <a:spLocks noGrp="1"/>
          </p:cNvSpPr>
          <p:nvPr>
            <p:ph type="ftr" sz="quarter" idx="11"/>
          </p:nvPr>
        </p:nvSpPr>
        <p:spPr>
          <a:xfrm>
            <a:off x="4343400" y="638175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2468" name="Rectangle 3">
            <a:extLst>
              <a:ext uri="{FF2B5EF4-FFF2-40B4-BE49-F238E27FC236}">
                <a16:creationId xmlns:a16="http://schemas.microsoft.com/office/drawing/2014/main" id="{968702D1-C89F-4CDE-9917-10DE6D517D12}"/>
              </a:ext>
            </a:extLst>
          </p:cNvPr>
          <p:cNvSpPr txBox="1">
            <a:spLocks noChangeArrowheads="1"/>
          </p:cNvSpPr>
          <p:nvPr/>
        </p:nvSpPr>
        <p:spPr bwMode="auto">
          <a:xfrm>
            <a:off x="686656" y="958065"/>
            <a:ext cx="6279222" cy="409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1060450" indent="-407988">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35000"/>
              </a:spcBef>
              <a:buClr>
                <a:srgbClr val="993300"/>
              </a:buClr>
              <a:buSzPct val="90000"/>
              <a:buFont typeface="Monotype Sorts" pitchFamily="-84" charset="2"/>
              <a:buChar char="n"/>
            </a:pPr>
            <a:r>
              <a:rPr kumimoji="1" lang="en-US" altLang="en-US" sz="2000" dirty="0">
                <a:latin typeface="Helvetica" panose="020B0604020202020204" pitchFamily="34" charset="0"/>
                <a:ea typeface="MS PGothic" panose="020B0600070205080204" pitchFamily="34" charset="-128"/>
              </a:rPr>
              <a:t>Routine is not loaded until it is called</a:t>
            </a:r>
          </a:p>
          <a:p>
            <a:pPr>
              <a:spcBef>
                <a:spcPct val="35000"/>
              </a:spcBef>
              <a:buClr>
                <a:srgbClr val="993300"/>
              </a:buClr>
              <a:buSzPct val="90000"/>
              <a:buFont typeface="Monotype Sorts" pitchFamily="-84" charset="2"/>
              <a:buChar char="n"/>
            </a:pPr>
            <a:r>
              <a:rPr kumimoji="1" lang="en-US" altLang="en-US" sz="2000" dirty="0">
                <a:latin typeface="Helvetica" panose="020B0604020202020204" pitchFamily="34" charset="0"/>
                <a:ea typeface="MS PGothic" panose="020B0600070205080204" pitchFamily="34" charset="-128"/>
              </a:rPr>
              <a:t>Better memory-space utilization; unused routine is never loaded</a:t>
            </a:r>
          </a:p>
          <a:p>
            <a:pPr>
              <a:spcBef>
                <a:spcPct val="35000"/>
              </a:spcBef>
              <a:buClr>
                <a:srgbClr val="993300"/>
              </a:buClr>
              <a:buSzPct val="90000"/>
              <a:buFont typeface="Monotype Sorts" pitchFamily="-84" charset="2"/>
              <a:buChar char="n"/>
            </a:pPr>
            <a:r>
              <a:rPr kumimoji="1" lang="en-US" altLang="en-US" sz="2000" dirty="0">
                <a:latin typeface="Helvetica" panose="020B0604020202020204" pitchFamily="34" charset="0"/>
                <a:ea typeface="MS PGothic" panose="020B0600070205080204" pitchFamily="34" charset="-128"/>
              </a:rPr>
              <a:t>All routines kept on disk in relocatable load format</a:t>
            </a:r>
          </a:p>
          <a:p>
            <a:pPr>
              <a:spcBef>
                <a:spcPct val="35000"/>
              </a:spcBef>
              <a:buClr>
                <a:srgbClr val="993300"/>
              </a:buClr>
              <a:buSzPct val="90000"/>
              <a:buFont typeface="Monotype Sorts" pitchFamily="-84" charset="2"/>
              <a:buChar char="n"/>
            </a:pPr>
            <a:r>
              <a:rPr kumimoji="1" lang="en-US" altLang="en-US" sz="2000" dirty="0">
                <a:latin typeface="Helvetica" panose="020B0604020202020204" pitchFamily="34" charset="0"/>
                <a:ea typeface="MS PGothic" panose="020B0600070205080204" pitchFamily="34" charset="-128"/>
              </a:rPr>
              <a:t>Useful when large amounts of code are needed to handle infrequently occurring cases</a:t>
            </a:r>
          </a:p>
          <a:p>
            <a:pPr>
              <a:spcBef>
                <a:spcPct val="35000"/>
              </a:spcBef>
              <a:buClr>
                <a:srgbClr val="993300"/>
              </a:buClr>
              <a:buSzPct val="90000"/>
              <a:buFont typeface="Monotype Sorts" pitchFamily="-84" charset="2"/>
              <a:buChar char="n"/>
            </a:pPr>
            <a:r>
              <a:rPr kumimoji="1" lang="en-US" altLang="en-US" sz="2000" dirty="0">
                <a:latin typeface="Helvetica" panose="020B0604020202020204" pitchFamily="34" charset="0"/>
                <a:ea typeface="MS PGothic" panose="020B0600070205080204" pitchFamily="34" charset="-128"/>
              </a:rPr>
              <a:t>No special support from the operating system is required</a:t>
            </a:r>
          </a:p>
          <a:p>
            <a:pPr lvl="1">
              <a:spcBef>
                <a:spcPct val="35000"/>
              </a:spcBef>
              <a:buClr>
                <a:srgbClr val="CC6600"/>
              </a:buClr>
              <a:buSzPct val="80000"/>
              <a:buFont typeface="Monotype Sorts" pitchFamily="-84" charset="2"/>
              <a:buChar char="l"/>
            </a:pPr>
            <a:r>
              <a:rPr kumimoji="1" lang="en-US" altLang="en-US" sz="2000" dirty="0">
                <a:latin typeface="Helvetica" panose="020B0604020202020204" pitchFamily="34" charset="0"/>
                <a:ea typeface="MS PGothic" panose="020B0600070205080204" pitchFamily="34" charset="-128"/>
              </a:rPr>
              <a:t>Implemented through program design</a:t>
            </a:r>
          </a:p>
          <a:p>
            <a:pPr lvl="1">
              <a:spcBef>
                <a:spcPct val="35000"/>
              </a:spcBef>
              <a:buClr>
                <a:srgbClr val="CC6600"/>
              </a:buClr>
              <a:buSzPct val="80000"/>
              <a:buFont typeface="Monotype Sorts" pitchFamily="-84" charset="2"/>
              <a:buChar char="l"/>
            </a:pPr>
            <a:r>
              <a:rPr kumimoji="1" lang="en-US" altLang="en-US" sz="2000" dirty="0">
                <a:latin typeface="Helvetica" panose="020B0604020202020204" pitchFamily="34" charset="0"/>
                <a:ea typeface="MS PGothic" panose="020B0600070205080204" pitchFamily="34" charset="-128"/>
              </a:rPr>
              <a:t>OS can help by providing libraries to implement dynamic loading</a:t>
            </a:r>
          </a:p>
        </p:txBody>
      </p:sp>
      <p:pic>
        <p:nvPicPr>
          <p:cNvPr id="62469" name="Picture 5">
            <a:extLst>
              <a:ext uri="{FF2B5EF4-FFF2-40B4-BE49-F238E27FC236}">
                <a16:creationId xmlns:a16="http://schemas.microsoft.com/office/drawing/2014/main" id="{79B83617-1844-4BE1-9EF7-D58C0FE5A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293" y="1489802"/>
            <a:ext cx="4641439" cy="336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Slide Number Placeholder 1">
            <a:extLst>
              <a:ext uri="{FF2B5EF4-FFF2-40B4-BE49-F238E27FC236}">
                <a16:creationId xmlns:a16="http://schemas.microsoft.com/office/drawing/2014/main" id="{8F2B11D9-1751-409E-838E-DCD151306AE8}"/>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A8FA2F8-6F78-42EA-B403-6312D1CA6EFB}" type="slidenum">
              <a:rPr lang="en-US" altLang="en-US" sz="1400"/>
              <a:pPr>
                <a:spcBef>
                  <a:spcPct val="0"/>
                </a:spcBef>
                <a:buClrTx/>
                <a:buSzTx/>
                <a:buFontTx/>
                <a:buNone/>
              </a:pPr>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9555542-013A-4198-95E3-C2B0588DFDAF}"/>
              </a:ext>
            </a:extLst>
          </p:cNvPr>
          <p:cNvSpPr>
            <a:spLocks noGrp="1" noChangeArrowheads="1"/>
          </p:cNvSpPr>
          <p:nvPr>
            <p:ph type="title"/>
          </p:nvPr>
        </p:nvSpPr>
        <p:spPr>
          <a:xfrm>
            <a:off x="914400" y="0"/>
            <a:ext cx="10363200" cy="457200"/>
          </a:xfrm>
        </p:spPr>
        <p:txBody>
          <a:bodyPr/>
          <a:lstStyle/>
          <a:p>
            <a:pPr eaLnBrk="1" hangingPunct="1"/>
            <a:r>
              <a:rPr lang="en-US" altLang="en-US" sz="3200" dirty="0"/>
              <a:t>Memory Management Unit</a:t>
            </a:r>
          </a:p>
        </p:txBody>
      </p:sp>
      <p:sp>
        <p:nvSpPr>
          <p:cNvPr id="64515" name="Footer Placeholder 1">
            <a:extLst>
              <a:ext uri="{FF2B5EF4-FFF2-40B4-BE49-F238E27FC236}">
                <a16:creationId xmlns:a16="http://schemas.microsoft.com/office/drawing/2014/main" id="{D4A83539-4736-4AC5-B6EE-E038A516844F}"/>
              </a:ext>
            </a:extLst>
          </p:cNvPr>
          <p:cNvSpPr>
            <a:spLocks noGrp="1"/>
          </p:cNvSpPr>
          <p:nvPr>
            <p:ph type="ftr" sz="quarter" idx="11"/>
          </p:nvPr>
        </p:nvSpPr>
        <p:spPr>
          <a:xfrm>
            <a:off x="4343400" y="638175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64516" name="Picture 5">
            <a:extLst>
              <a:ext uri="{FF2B5EF4-FFF2-40B4-BE49-F238E27FC236}">
                <a16:creationId xmlns:a16="http://schemas.microsoft.com/office/drawing/2014/main" id="{643BAE93-8CC8-4E73-B194-8FC0B71EE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798" y="682552"/>
            <a:ext cx="7388403" cy="534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Slide Number Placeholder 1">
            <a:extLst>
              <a:ext uri="{FF2B5EF4-FFF2-40B4-BE49-F238E27FC236}">
                <a16:creationId xmlns:a16="http://schemas.microsoft.com/office/drawing/2014/main" id="{8C7DD572-0C63-4D89-AD46-EBE60543300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1FA483D-CE7D-4C22-BA8E-1CC8E5E59530}" type="slidenum">
              <a:rPr lang="en-US" altLang="en-US" sz="1400"/>
              <a:pPr>
                <a:spcBef>
                  <a:spcPct val="0"/>
                </a:spcBef>
                <a:buClrTx/>
                <a:buSzTx/>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66109A0-E2D7-4258-8CA6-B58F17F5D10B}"/>
              </a:ext>
            </a:extLst>
          </p:cNvPr>
          <p:cNvSpPr>
            <a:spLocks noGrp="1" noChangeArrowheads="1"/>
          </p:cNvSpPr>
          <p:nvPr>
            <p:ph type="title"/>
          </p:nvPr>
        </p:nvSpPr>
        <p:spPr>
          <a:xfrm>
            <a:off x="4027469" y="0"/>
            <a:ext cx="3581400" cy="603607"/>
          </a:xfrm>
        </p:spPr>
        <p:txBody>
          <a:bodyPr/>
          <a:lstStyle/>
          <a:p>
            <a:pPr eaLnBrk="1" hangingPunct="1"/>
            <a:r>
              <a:rPr lang="en-US" altLang="en-US" sz="3200" dirty="0"/>
              <a:t>Swapping</a:t>
            </a:r>
          </a:p>
        </p:txBody>
      </p:sp>
      <p:sp>
        <p:nvSpPr>
          <p:cNvPr id="66563" name="Rectangle 3">
            <a:extLst>
              <a:ext uri="{FF2B5EF4-FFF2-40B4-BE49-F238E27FC236}">
                <a16:creationId xmlns:a16="http://schemas.microsoft.com/office/drawing/2014/main" id="{DA018E01-F01C-419F-BB15-789F04C66B79}"/>
              </a:ext>
            </a:extLst>
          </p:cNvPr>
          <p:cNvSpPr>
            <a:spLocks noGrp="1" noChangeArrowheads="1"/>
          </p:cNvSpPr>
          <p:nvPr>
            <p:ph type="body" idx="1"/>
          </p:nvPr>
        </p:nvSpPr>
        <p:spPr>
          <a:xfrm>
            <a:off x="1119026" y="799672"/>
            <a:ext cx="10511319" cy="4425950"/>
          </a:xfrm>
        </p:spPr>
        <p:txBody>
          <a:bodyPr/>
          <a:lstStyle/>
          <a:p>
            <a:r>
              <a:rPr lang="en-US" altLang="en-US" sz="2400" dirty="0"/>
              <a:t>A process can be </a:t>
            </a:r>
            <a:r>
              <a:rPr lang="en-US" altLang="en-US" sz="2400" b="1" dirty="0">
                <a:solidFill>
                  <a:srgbClr val="3366FF"/>
                </a:solidFill>
              </a:rPr>
              <a:t>swapped</a:t>
            </a:r>
            <a:r>
              <a:rPr lang="en-US" altLang="en-US" sz="2400" dirty="0"/>
              <a:t> temporarily out of memory to a backing store, and then brought back into memory for continued execution</a:t>
            </a:r>
          </a:p>
          <a:p>
            <a:r>
              <a:rPr lang="en-US" altLang="en-US" sz="2400" b="1" dirty="0">
                <a:solidFill>
                  <a:srgbClr val="3366FF"/>
                </a:solidFill>
              </a:rPr>
              <a:t>Backing store</a:t>
            </a:r>
            <a:r>
              <a:rPr lang="en-US" altLang="en-US" sz="2400" dirty="0"/>
              <a:t> – fast disk large enough to accommodate copies of all memory images for all users; must provide direct access to these memory images.</a:t>
            </a:r>
          </a:p>
          <a:p>
            <a:r>
              <a:rPr lang="en-US" altLang="en-US" sz="2400" b="1" dirty="0">
                <a:solidFill>
                  <a:srgbClr val="3366FF"/>
                </a:solidFill>
              </a:rPr>
              <a:t>Roll out, roll in</a:t>
            </a:r>
            <a:r>
              <a:rPr lang="en-US" altLang="en-US" sz="2400" dirty="0"/>
              <a:t> – swapping variant used for priority-based scheduling algorithms; lower-priority process is swapped out so higher-priority process can be loaded and executed</a:t>
            </a:r>
          </a:p>
          <a:p>
            <a:r>
              <a:rPr lang="en-US" altLang="en-US" sz="2400" dirty="0"/>
              <a:t>Major part of swap time is transfer time; total transfer time is directly proportional to the amount of memory swapped</a:t>
            </a:r>
          </a:p>
          <a:p>
            <a:r>
              <a:rPr lang="en-US" altLang="en-US" sz="2400" dirty="0"/>
              <a:t>System maintains a </a:t>
            </a:r>
            <a:r>
              <a:rPr lang="en-US" altLang="en-US" sz="2400" b="1" dirty="0">
                <a:solidFill>
                  <a:srgbClr val="3366FF"/>
                </a:solidFill>
              </a:rPr>
              <a:t>ready queue</a:t>
            </a:r>
            <a:r>
              <a:rPr lang="en-US" altLang="en-US" sz="2400" dirty="0">
                <a:solidFill>
                  <a:srgbClr val="3366FF"/>
                </a:solidFill>
              </a:rPr>
              <a:t> </a:t>
            </a:r>
            <a:r>
              <a:rPr lang="en-US" altLang="en-US" sz="2400" dirty="0"/>
              <a:t>of ready-to-run processes which have memory images on disk</a:t>
            </a:r>
          </a:p>
        </p:txBody>
      </p:sp>
      <p:sp>
        <p:nvSpPr>
          <p:cNvPr id="66564" name="Footer Placeholder 1">
            <a:extLst>
              <a:ext uri="{FF2B5EF4-FFF2-40B4-BE49-F238E27FC236}">
                <a16:creationId xmlns:a16="http://schemas.microsoft.com/office/drawing/2014/main" id="{F1D04082-595B-4632-8B8F-49EAD851D95E}"/>
              </a:ext>
            </a:extLst>
          </p:cNvPr>
          <p:cNvSpPr>
            <a:spLocks noGrp="1"/>
          </p:cNvSpPr>
          <p:nvPr>
            <p:ph type="ftr" sz="quarter" idx="11"/>
          </p:nvPr>
        </p:nvSpPr>
        <p:spPr>
          <a:xfrm>
            <a:off x="4495800" y="640715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6565" name="Slide Number Placeholder 1">
            <a:extLst>
              <a:ext uri="{FF2B5EF4-FFF2-40B4-BE49-F238E27FC236}">
                <a16:creationId xmlns:a16="http://schemas.microsoft.com/office/drawing/2014/main" id="{7B46D3CA-386B-4C88-92B3-8B8EC78A1D4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25E9ACA-AB7B-454A-B31B-B9297E9D7639}" type="slidenum">
              <a:rPr lang="en-US" altLang="en-US" sz="1400"/>
              <a:pPr>
                <a:spcBef>
                  <a:spcPct val="0"/>
                </a:spcBef>
                <a:buClrTx/>
                <a:buSzTx/>
                <a:buFontTx/>
                <a:buNone/>
              </a:pPr>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134D7F6-97E6-4A28-A2C0-93F8F1C6720E}"/>
              </a:ext>
            </a:extLst>
          </p:cNvPr>
          <p:cNvSpPr>
            <a:spLocks noGrp="1" noChangeArrowheads="1"/>
          </p:cNvSpPr>
          <p:nvPr>
            <p:ph type="title"/>
          </p:nvPr>
        </p:nvSpPr>
        <p:spPr>
          <a:xfrm>
            <a:off x="4385353" y="0"/>
            <a:ext cx="3421294" cy="696074"/>
          </a:xfrm>
        </p:spPr>
        <p:txBody>
          <a:bodyPr/>
          <a:lstStyle/>
          <a:p>
            <a:pPr eaLnBrk="1" hangingPunct="1"/>
            <a:r>
              <a:rPr lang="en-US" altLang="en-US" sz="3200" dirty="0"/>
              <a:t>Swapping</a:t>
            </a:r>
          </a:p>
        </p:txBody>
      </p:sp>
      <p:sp>
        <p:nvSpPr>
          <p:cNvPr id="68611" name="Footer Placeholder 1">
            <a:extLst>
              <a:ext uri="{FF2B5EF4-FFF2-40B4-BE49-F238E27FC236}">
                <a16:creationId xmlns:a16="http://schemas.microsoft.com/office/drawing/2014/main" id="{ADE03891-FA3F-48F9-A7EF-BE760E9D958E}"/>
              </a:ext>
            </a:extLst>
          </p:cNvPr>
          <p:cNvSpPr>
            <a:spLocks noGrp="1"/>
          </p:cNvSpPr>
          <p:nvPr>
            <p:ph type="ftr" sz="quarter" idx="11"/>
          </p:nvPr>
        </p:nvSpPr>
        <p:spPr>
          <a:xfrm>
            <a:off x="4495800" y="640715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8612" name="Rectangle 3">
            <a:extLst>
              <a:ext uri="{FF2B5EF4-FFF2-40B4-BE49-F238E27FC236}">
                <a16:creationId xmlns:a16="http://schemas.microsoft.com/office/drawing/2014/main" id="{9B94491D-FEC0-489E-AD14-D05FD16C42C0}"/>
              </a:ext>
            </a:extLst>
          </p:cNvPr>
          <p:cNvSpPr txBox="1">
            <a:spLocks noChangeArrowheads="1"/>
          </p:cNvSpPr>
          <p:nvPr/>
        </p:nvSpPr>
        <p:spPr bwMode="auto">
          <a:xfrm>
            <a:off x="1418690" y="966753"/>
            <a:ext cx="9858910" cy="3481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80000"/>
              </a:lnSpc>
            </a:pPr>
            <a:r>
              <a:rPr lang="en-US" altLang="en-US" sz="2400" dirty="0"/>
              <a:t>Does the swapped-out process need to swap back into same physical addresses?</a:t>
            </a:r>
          </a:p>
          <a:p>
            <a:pPr>
              <a:lnSpc>
                <a:spcPct val="80000"/>
              </a:lnSpc>
            </a:pPr>
            <a:r>
              <a:rPr lang="en-US" altLang="en-US" sz="2400" dirty="0"/>
              <a:t>Depends on address binding method</a:t>
            </a:r>
          </a:p>
          <a:p>
            <a:pPr lvl="1">
              <a:lnSpc>
                <a:spcPct val="80000"/>
              </a:lnSpc>
            </a:pPr>
            <a:r>
              <a:rPr lang="en-US" altLang="en-US" sz="2400" dirty="0"/>
              <a:t>Plus consider pending I/O to / from process memory space</a:t>
            </a:r>
          </a:p>
          <a:p>
            <a:pPr>
              <a:lnSpc>
                <a:spcPct val="80000"/>
              </a:lnSpc>
            </a:pPr>
            <a:r>
              <a:rPr lang="en-US" altLang="en-US" sz="2400" dirty="0"/>
              <a:t>Modified versions of swapping are found on many systems (i.e., UNIX, Linux, and Windows)</a:t>
            </a:r>
          </a:p>
          <a:p>
            <a:pPr lvl="1"/>
            <a:r>
              <a:rPr lang="en-US" altLang="en-US" sz="2400" dirty="0"/>
              <a:t>Swapping normally disabled</a:t>
            </a:r>
          </a:p>
          <a:p>
            <a:pPr lvl="1"/>
            <a:r>
              <a:rPr lang="en-US" altLang="en-US" sz="2400" dirty="0"/>
              <a:t>Started if more than threshold amount of memory allocated</a:t>
            </a:r>
          </a:p>
          <a:p>
            <a:pPr lvl="1"/>
            <a:r>
              <a:rPr lang="en-US" altLang="en-US" sz="2400" dirty="0"/>
              <a:t>Disabled again once memory demand reduced below threshold</a:t>
            </a:r>
          </a:p>
          <a:p>
            <a:pPr>
              <a:lnSpc>
                <a:spcPct val="80000"/>
              </a:lnSpc>
              <a:buFont typeface="Monotype Sorts" pitchFamily="-84" charset="2"/>
              <a:buNone/>
            </a:pPr>
            <a:endParaRPr lang="en-US" altLang="en-US" sz="2400" dirty="0"/>
          </a:p>
        </p:txBody>
      </p:sp>
      <p:sp>
        <p:nvSpPr>
          <p:cNvPr id="68613" name="Slide Number Placeholder 1">
            <a:extLst>
              <a:ext uri="{FF2B5EF4-FFF2-40B4-BE49-F238E27FC236}">
                <a16:creationId xmlns:a16="http://schemas.microsoft.com/office/drawing/2014/main" id="{91BCDD41-19E9-474C-B3DD-F40EF3A49922}"/>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748F9EE-E88E-4FB9-ABF6-5C4A527C406F}" type="slidenum">
              <a:rPr lang="en-US" altLang="en-US" sz="1400"/>
              <a:pPr>
                <a:spcBef>
                  <a:spcPct val="0"/>
                </a:spcBef>
                <a:buClrTx/>
                <a:buSzTx/>
                <a:buFontTx/>
                <a:buNone/>
              </a:pPr>
              <a:t>38</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B018CDF-50B8-4B1C-A128-1A99004BF348}"/>
              </a:ext>
            </a:extLst>
          </p:cNvPr>
          <p:cNvSpPr>
            <a:spLocks noGrp="1" noChangeArrowheads="1"/>
          </p:cNvSpPr>
          <p:nvPr>
            <p:ph type="title"/>
          </p:nvPr>
        </p:nvSpPr>
        <p:spPr>
          <a:xfrm>
            <a:off x="2551649" y="0"/>
            <a:ext cx="7793037" cy="769938"/>
          </a:xfrm>
        </p:spPr>
        <p:txBody>
          <a:bodyPr/>
          <a:lstStyle/>
          <a:p>
            <a:pPr eaLnBrk="1" hangingPunct="1"/>
            <a:r>
              <a:rPr lang="en-US" altLang="en-US" sz="3200" dirty="0"/>
              <a:t>Swapping</a:t>
            </a:r>
          </a:p>
        </p:txBody>
      </p:sp>
      <p:sp>
        <p:nvSpPr>
          <p:cNvPr id="70659" name="Footer Placeholder 1">
            <a:extLst>
              <a:ext uri="{FF2B5EF4-FFF2-40B4-BE49-F238E27FC236}">
                <a16:creationId xmlns:a16="http://schemas.microsoft.com/office/drawing/2014/main" id="{5C15E6AE-50C5-4EAB-85F5-A2B04BD971D0}"/>
              </a:ext>
            </a:extLst>
          </p:cNvPr>
          <p:cNvSpPr>
            <a:spLocks noGrp="1"/>
          </p:cNvSpPr>
          <p:nvPr>
            <p:ph type="ftr" sz="quarter" idx="11"/>
          </p:nvPr>
        </p:nvSpPr>
        <p:spPr>
          <a:xfrm>
            <a:off x="4419600" y="64770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70660" name="Picture 4" descr="8">
            <a:extLst>
              <a:ext uri="{FF2B5EF4-FFF2-40B4-BE49-F238E27FC236}">
                <a16:creationId xmlns:a16="http://schemas.microsoft.com/office/drawing/2014/main" id="{E1F8408C-FB37-4D8D-9C69-02FA841BF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232" y="948015"/>
            <a:ext cx="6846023" cy="512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Slide Number Placeholder 1">
            <a:extLst>
              <a:ext uri="{FF2B5EF4-FFF2-40B4-BE49-F238E27FC236}">
                <a16:creationId xmlns:a16="http://schemas.microsoft.com/office/drawing/2014/main" id="{0EF1A730-45FF-4B01-9623-9DC0FDB9144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A43D905-0E7D-4759-8FC7-A7BF8B2E4B97}" type="slidenum">
              <a:rPr lang="en-US" altLang="en-US" sz="1400"/>
              <a:pPr>
                <a:spcBef>
                  <a:spcPct val="0"/>
                </a:spcBef>
                <a:buClrTx/>
                <a:buSzTx/>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B689D69-848A-4623-A33B-F778695C14F5}"/>
              </a:ext>
            </a:extLst>
          </p:cNvPr>
          <p:cNvSpPr>
            <a:spLocks noGrp="1" noChangeArrowheads="1"/>
          </p:cNvSpPr>
          <p:nvPr>
            <p:ph type="title"/>
          </p:nvPr>
        </p:nvSpPr>
        <p:spPr>
          <a:xfrm>
            <a:off x="2214563" y="34925"/>
            <a:ext cx="7793037" cy="769938"/>
          </a:xfrm>
        </p:spPr>
        <p:txBody>
          <a:bodyPr/>
          <a:lstStyle/>
          <a:p>
            <a:pPr eaLnBrk="1" hangingPunct="1"/>
            <a:r>
              <a:rPr lang="en-US" altLang="en-US" sz="3200" dirty="0"/>
              <a:t>Introduction</a:t>
            </a:r>
          </a:p>
        </p:txBody>
      </p:sp>
      <p:sp>
        <p:nvSpPr>
          <p:cNvPr id="5123" name="Rectangle 3">
            <a:extLst>
              <a:ext uri="{FF2B5EF4-FFF2-40B4-BE49-F238E27FC236}">
                <a16:creationId xmlns:a16="http://schemas.microsoft.com/office/drawing/2014/main" id="{378F0330-B2D3-4D07-984E-E4CE4A376079}"/>
              </a:ext>
            </a:extLst>
          </p:cNvPr>
          <p:cNvSpPr>
            <a:spLocks noGrp="1" noChangeArrowheads="1"/>
          </p:cNvSpPr>
          <p:nvPr>
            <p:ph type="body" idx="1"/>
          </p:nvPr>
        </p:nvSpPr>
        <p:spPr>
          <a:xfrm>
            <a:off x="1860478" y="1268858"/>
            <a:ext cx="9067800" cy="2357919"/>
          </a:xfrm>
        </p:spPr>
        <p:txBody>
          <a:bodyPr/>
          <a:lstStyle/>
          <a:p>
            <a:pPr eaLnBrk="1" hangingPunct="1">
              <a:lnSpc>
                <a:spcPct val="90000"/>
              </a:lnSpc>
              <a:defRPr/>
            </a:pPr>
            <a:r>
              <a:rPr lang="en-US" sz="2000" dirty="0"/>
              <a:t>Management</a:t>
            </a:r>
          </a:p>
          <a:p>
            <a:pPr lvl="1" eaLnBrk="1" hangingPunct="1">
              <a:lnSpc>
                <a:spcPct val="90000"/>
              </a:lnSpc>
              <a:defRPr/>
            </a:pPr>
            <a:r>
              <a:rPr lang="en-US" sz="2000" dirty="0"/>
              <a:t>“The process of dealing with people.”</a:t>
            </a:r>
          </a:p>
          <a:p>
            <a:pPr lvl="1" eaLnBrk="1" hangingPunct="1">
              <a:lnSpc>
                <a:spcPct val="90000"/>
              </a:lnSpc>
              <a:defRPr/>
            </a:pPr>
            <a:r>
              <a:rPr lang="en-US" sz="2000" dirty="0"/>
              <a:t> “The process of controlling things.”</a:t>
            </a:r>
            <a:endParaRPr lang="en-US" altLang="en-US" sz="2000" dirty="0"/>
          </a:p>
          <a:p>
            <a:pPr eaLnBrk="1" hangingPunct="1">
              <a:lnSpc>
                <a:spcPct val="90000"/>
              </a:lnSpc>
              <a:defRPr/>
            </a:pPr>
            <a:r>
              <a:rPr lang="en-US" sz="2000" dirty="0"/>
              <a:t>Memory management is the process of controlling and coordinating computer memory.</a:t>
            </a:r>
            <a:endParaRPr lang="en-US" altLang="en-US" sz="2000" dirty="0"/>
          </a:p>
          <a:p>
            <a:pPr eaLnBrk="1" hangingPunct="1">
              <a:lnSpc>
                <a:spcPct val="90000"/>
              </a:lnSpc>
              <a:defRPr/>
            </a:pPr>
            <a:r>
              <a:rPr lang="en-US" altLang="en-US" sz="2000" dirty="0"/>
              <a:t>It is not an easy topic.</a:t>
            </a:r>
          </a:p>
          <a:p>
            <a:pPr eaLnBrk="1" hangingPunct="1">
              <a:lnSpc>
                <a:spcPct val="90000"/>
              </a:lnSpc>
              <a:defRPr/>
            </a:pPr>
            <a:r>
              <a:rPr lang="en-US" altLang="en-US" sz="2000" dirty="0"/>
              <a:t>There are many approaches and techniques to make it more efficient.</a:t>
            </a:r>
          </a:p>
          <a:p>
            <a:pPr marL="0" indent="0" eaLnBrk="1" hangingPunct="1">
              <a:lnSpc>
                <a:spcPct val="90000"/>
              </a:lnSpc>
              <a:buNone/>
              <a:defRPr/>
            </a:pPr>
            <a:endParaRPr lang="en-US" altLang="en-US" dirty="0"/>
          </a:p>
        </p:txBody>
      </p:sp>
      <p:sp>
        <p:nvSpPr>
          <p:cNvPr id="10244" name="Footer Placeholder 1">
            <a:extLst>
              <a:ext uri="{FF2B5EF4-FFF2-40B4-BE49-F238E27FC236}">
                <a16:creationId xmlns:a16="http://schemas.microsoft.com/office/drawing/2014/main" id="{DA379343-8FC0-4669-9786-C703C2071C18}"/>
              </a:ext>
            </a:extLst>
          </p:cNvPr>
          <p:cNvSpPr>
            <a:spLocks noGrp="1"/>
          </p:cNvSpPr>
          <p:nvPr>
            <p:ph type="ftr" sz="quarter" idx="11"/>
          </p:nvPr>
        </p:nvSpPr>
        <p:spPr>
          <a:xfrm>
            <a:off x="4267200" y="6365875"/>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245" name="Slide Number Placeholder 1">
            <a:extLst>
              <a:ext uri="{FF2B5EF4-FFF2-40B4-BE49-F238E27FC236}">
                <a16:creationId xmlns:a16="http://schemas.microsoft.com/office/drawing/2014/main" id="{3FDCDEEC-DF32-4FEC-9803-D95DDC98917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53FC975-7399-4350-AEE8-2FFB0CF0C78C}" type="slidenum">
              <a:rPr lang="en-US" altLang="en-US" sz="1400"/>
              <a:pPr>
                <a:spcBef>
                  <a:spcPct val="0"/>
                </a:spcBef>
                <a:buClrTx/>
                <a:buSzTx/>
                <a:buFontTx/>
                <a:buNone/>
              </a:pPr>
              <a:t>4</a:t>
            </a:fld>
            <a:endParaRPr lang="en-US" altLang="en-US" sz="14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DBE320D-E46D-4B83-A713-F83B3062BE14}"/>
              </a:ext>
            </a:extLst>
          </p:cNvPr>
          <p:cNvSpPr>
            <a:spLocks noGrp="1" noChangeArrowheads="1"/>
          </p:cNvSpPr>
          <p:nvPr>
            <p:ph type="title"/>
          </p:nvPr>
        </p:nvSpPr>
        <p:spPr>
          <a:xfrm>
            <a:off x="914400" y="0"/>
            <a:ext cx="10363200" cy="720154"/>
          </a:xfrm>
        </p:spPr>
        <p:txBody>
          <a:bodyPr/>
          <a:lstStyle/>
          <a:p>
            <a:pPr eaLnBrk="1" hangingPunct="1"/>
            <a:r>
              <a:rPr lang="en-US" altLang="en-US" sz="3200" dirty="0"/>
              <a:t>Memory Allocations (Contiguous Allocation</a:t>
            </a:r>
          </a:p>
        </p:txBody>
      </p:sp>
      <p:sp>
        <p:nvSpPr>
          <p:cNvPr id="72707" name="Rectangle 3">
            <a:extLst>
              <a:ext uri="{FF2B5EF4-FFF2-40B4-BE49-F238E27FC236}">
                <a16:creationId xmlns:a16="http://schemas.microsoft.com/office/drawing/2014/main" id="{68618E30-02E8-4925-867D-3652FD612528}"/>
              </a:ext>
            </a:extLst>
          </p:cNvPr>
          <p:cNvSpPr>
            <a:spLocks noGrp="1" noChangeArrowheads="1"/>
          </p:cNvSpPr>
          <p:nvPr>
            <p:ph type="body" idx="1"/>
          </p:nvPr>
        </p:nvSpPr>
        <p:spPr>
          <a:xfrm>
            <a:off x="1105328" y="789701"/>
            <a:ext cx="10172272" cy="5389152"/>
          </a:xfrm>
        </p:spPr>
        <p:txBody>
          <a:bodyPr/>
          <a:lstStyle/>
          <a:p>
            <a:r>
              <a:rPr lang="en-US" altLang="en-US" sz="2400" dirty="0"/>
              <a:t>Main memory must support both OS and user processes</a:t>
            </a:r>
          </a:p>
          <a:p>
            <a:r>
              <a:rPr lang="en-US" altLang="en-US" sz="2400" dirty="0"/>
              <a:t>Limited resource, must allocate efficiently</a:t>
            </a:r>
          </a:p>
          <a:p>
            <a:r>
              <a:rPr lang="en-US" altLang="en-US" sz="2400" dirty="0"/>
              <a:t>Contiguous allocation is one early method</a:t>
            </a:r>
          </a:p>
          <a:p>
            <a:r>
              <a:rPr lang="en-US" altLang="en-US" sz="2400" dirty="0"/>
              <a:t>Main memory usually divided into two partitions:</a:t>
            </a:r>
          </a:p>
          <a:p>
            <a:pPr lvl="1"/>
            <a:r>
              <a:rPr lang="en-US" altLang="en-US" sz="2400" dirty="0"/>
              <a:t>Resident operating system, usually held in low memory with interrupt vector</a:t>
            </a:r>
          </a:p>
          <a:p>
            <a:pPr lvl="1"/>
            <a:r>
              <a:rPr lang="en-US" altLang="en-US" sz="2400" dirty="0"/>
              <a:t>User processes then held in high memory</a:t>
            </a:r>
          </a:p>
          <a:p>
            <a:pPr lvl="1"/>
            <a:r>
              <a:rPr lang="en-US" altLang="en-US" sz="2400" dirty="0"/>
              <a:t>Each process contained in single contiguous section of memory</a:t>
            </a:r>
          </a:p>
          <a:p>
            <a:r>
              <a:rPr lang="en-US" altLang="en-US" sz="2400" dirty="0"/>
              <a:t>To separate each program’s memory space, we have to determine the range of legal addresses that the program may access.</a:t>
            </a:r>
          </a:p>
          <a:p>
            <a:r>
              <a:rPr lang="en-US" altLang="en-US" sz="2400" dirty="0"/>
              <a:t>Therefore, we need memory protection.</a:t>
            </a:r>
          </a:p>
          <a:p>
            <a:r>
              <a:rPr lang="en-US" altLang="en-US" sz="2400" dirty="0"/>
              <a:t>Provide protection by using two registers, that is, a base and a limit register.</a:t>
            </a:r>
          </a:p>
        </p:txBody>
      </p:sp>
      <p:sp>
        <p:nvSpPr>
          <p:cNvPr id="72708" name="Footer Placeholder 1">
            <a:extLst>
              <a:ext uri="{FF2B5EF4-FFF2-40B4-BE49-F238E27FC236}">
                <a16:creationId xmlns:a16="http://schemas.microsoft.com/office/drawing/2014/main" id="{B5CA4378-9B6A-46F8-ADD4-538DD132CB5F}"/>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72709" name="Slide Number Placeholder 1">
            <a:extLst>
              <a:ext uri="{FF2B5EF4-FFF2-40B4-BE49-F238E27FC236}">
                <a16:creationId xmlns:a16="http://schemas.microsoft.com/office/drawing/2014/main" id="{11B0DFEA-3E88-4AF2-B08B-6F05D22D3F8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C0FA23A-8C2D-4E09-8FB0-61C7307F4722}" type="slidenum">
              <a:rPr lang="en-US" altLang="en-US" sz="1400"/>
              <a:pPr>
                <a:spcBef>
                  <a:spcPct val="0"/>
                </a:spcBef>
                <a:buClrTx/>
                <a:buSzTx/>
                <a:buFontTx/>
                <a:buNone/>
              </a:pPr>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1422365-044F-49FC-BCB8-900E1E136D64}"/>
              </a:ext>
            </a:extLst>
          </p:cNvPr>
          <p:cNvSpPr>
            <a:spLocks noGrp="1" noChangeArrowheads="1"/>
          </p:cNvSpPr>
          <p:nvPr>
            <p:ph type="title"/>
          </p:nvPr>
        </p:nvSpPr>
        <p:spPr>
          <a:xfrm>
            <a:off x="914400" y="0"/>
            <a:ext cx="10363200" cy="634429"/>
          </a:xfrm>
        </p:spPr>
        <p:txBody>
          <a:bodyPr/>
          <a:lstStyle/>
          <a:p>
            <a:pPr eaLnBrk="1" hangingPunct="1"/>
            <a:r>
              <a:rPr lang="en-US" altLang="en-US" sz="3200" dirty="0"/>
              <a:t>Memory Allocations (Contiguous Allocation</a:t>
            </a:r>
          </a:p>
        </p:txBody>
      </p:sp>
      <p:sp>
        <p:nvSpPr>
          <p:cNvPr id="74755" name="Footer Placeholder 1">
            <a:extLst>
              <a:ext uri="{FF2B5EF4-FFF2-40B4-BE49-F238E27FC236}">
                <a16:creationId xmlns:a16="http://schemas.microsoft.com/office/drawing/2014/main" id="{21246914-2610-45BC-9050-7A22A7BECAD3}"/>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74756" name="Rectangle 1027">
            <a:extLst>
              <a:ext uri="{FF2B5EF4-FFF2-40B4-BE49-F238E27FC236}">
                <a16:creationId xmlns:a16="http://schemas.microsoft.com/office/drawing/2014/main" id="{83AAD9CC-6B47-403C-8F49-877CEBCDC4F2}"/>
              </a:ext>
            </a:extLst>
          </p:cNvPr>
          <p:cNvSpPr txBox="1">
            <a:spLocks noChangeArrowheads="1"/>
          </p:cNvSpPr>
          <p:nvPr/>
        </p:nvSpPr>
        <p:spPr bwMode="auto">
          <a:xfrm>
            <a:off x="1238892" y="1093342"/>
            <a:ext cx="9714215" cy="3345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400" dirty="0"/>
              <a:t>Relocation registers used to protect user processes from each other, and from changing operating-system code and data</a:t>
            </a:r>
          </a:p>
          <a:p>
            <a:pPr lvl="1"/>
            <a:r>
              <a:rPr lang="en-US" altLang="en-US" sz="2400" dirty="0"/>
              <a:t>Base register contains value of smallest physical address</a:t>
            </a:r>
          </a:p>
          <a:p>
            <a:pPr lvl="1"/>
            <a:r>
              <a:rPr lang="en-US" altLang="en-US" sz="2400" dirty="0"/>
              <a:t>Limit register contains range of logical addresses – each logical address must be less than the limit register </a:t>
            </a:r>
          </a:p>
          <a:p>
            <a:pPr lvl="1"/>
            <a:r>
              <a:rPr lang="en-US" altLang="en-US" sz="2400" dirty="0"/>
              <a:t>MMU maps logical address </a:t>
            </a:r>
            <a:r>
              <a:rPr lang="en-US" altLang="en-US" sz="2400" i="1" dirty="0"/>
              <a:t>dynamically</a:t>
            </a:r>
          </a:p>
          <a:p>
            <a:pPr lvl="1"/>
            <a:r>
              <a:rPr lang="en-US" altLang="en-US" sz="2400" dirty="0"/>
              <a:t>Can then allow actions such as kernel code being </a:t>
            </a:r>
            <a:r>
              <a:rPr lang="en-US" altLang="en-US" sz="2400" b="1" dirty="0">
                <a:solidFill>
                  <a:srgbClr val="0000FF"/>
                </a:solidFill>
              </a:rPr>
              <a:t>transient </a:t>
            </a:r>
            <a:r>
              <a:rPr lang="en-US" altLang="en-US" sz="2400" dirty="0"/>
              <a:t>and kernel changing size</a:t>
            </a:r>
          </a:p>
        </p:txBody>
      </p:sp>
      <p:sp>
        <p:nvSpPr>
          <p:cNvPr id="74757" name="Slide Number Placeholder 1">
            <a:extLst>
              <a:ext uri="{FF2B5EF4-FFF2-40B4-BE49-F238E27FC236}">
                <a16:creationId xmlns:a16="http://schemas.microsoft.com/office/drawing/2014/main" id="{7076AC61-14A8-414F-B5F1-E54B43682A5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47731D5-3C63-4AB6-9792-62493F225540}" type="slidenum">
              <a:rPr lang="en-US" altLang="en-US" sz="1400"/>
              <a:pPr>
                <a:spcBef>
                  <a:spcPct val="0"/>
                </a:spcBef>
                <a:buClrTx/>
                <a:buSzTx/>
                <a:buFontTx/>
                <a:buNone/>
              </a:pPr>
              <a:t>41</a:t>
            </a:fld>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6DC8AF5-66C9-4E5B-82BE-EE09DEDCC7C3}"/>
              </a:ext>
            </a:extLst>
          </p:cNvPr>
          <p:cNvSpPr>
            <a:spLocks noGrp="1" noChangeArrowheads="1"/>
          </p:cNvSpPr>
          <p:nvPr>
            <p:ph type="title"/>
          </p:nvPr>
        </p:nvSpPr>
        <p:spPr>
          <a:xfrm>
            <a:off x="914400" y="228600"/>
            <a:ext cx="10363200" cy="665252"/>
          </a:xfrm>
        </p:spPr>
        <p:txBody>
          <a:bodyPr/>
          <a:lstStyle/>
          <a:p>
            <a:pPr eaLnBrk="1" hangingPunct="1"/>
            <a:r>
              <a:rPr lang="en-US" altLang="en-US" sz="3200" dirty="0"/>
              <a:t>Memory Protection</a:t>
            </a:r>
          </a:p>
        </p:txBody>
      </p:sp>
      <p:sp>
        <p:nvSpPr>
          <p:cNvPr id="10243" name="Rectangle 3">
            <a:extLst>
              <a:ext uri="{FF2B5EF4-FFF2-40B4-BE49-F238E27FC236}">
                <a16:creationId xmlns:a16="http://schemas.microsoft.com/office/drawing/2014/main" id="{C508C470-CB19-470E-8A22-35B96D151C7D}"/>
              </a:ext>
            </a:extLst>
          </p:cNvPr>
          <p:cNvSpPr>
            <a:spLocks noGrp="1" noChangeArrowheads="1"/>
          </p:cNvSpPr>
          <p:nvPr>
            <p:ph type="body" idx="1"/>
          </p:nvPr>
        </p:nvSpPr>
        <p:spPr>
          <a:xfrm>
            <a:off x="1672118" y="1304819"/>
            <a:ext cx="9331503" cy="2280863"/>
          </a:xfrm>
        </p:spPr>
        <p:txBody>
          <a:bodyPr/>
          <a:lstStyle/>
          <a:p>
            <a:pPr>
              <a:defRPr/>
            </a:pPr>
            <a:r>
              <a:rPr lang="en-US" sz="2400" dirty="0"/>
              <a:t>Base Register – holds the smallest legal physical memory address.</a:t>
            </a:r>
          </a:p>
          <a:p>
            <a:pPr>
              <a:defRPr/>
            </a:pPr>
            <a:r>
              <a:rPr lang="en-US" sz="2400" dirty="0"/>
              <a:t>Limit register – contains the size of the range.</a:t>
            </a:r>
          </a:p>
          <a:p>
            <a:pPr>
              <a:defRPr/>
            </a:pPr>
            <a:r>
              <a:rPr lang="en-US" sz="2400" dirty="0"/>
              <a:t>If BR &lt;= 30004</a:t>
            </a:r>
          </a:p>
          <a:p>
            <a:pPr>
              <a:defRPr/>
            </a:pPr>
            <a:r>
              <a:rPr lang="en-US" sz="2400" dirty="0"/>
              <a:t>If LR &lt;= 12090</a:t>
            </a:r>
          </a:p>
          <a:p>
            <a:pPr>
              <a:defRPr/>
            </a:pPr>
            <a:r>
              <a:rPr lang="en-US" sz="2400" dirty="0"/>
              <a:t>Program can legally access all addresses from 30004 through 42094.</a:t>
            </a:r>
          </a:p>
        </p:txBody>
      </p:sp>
      <p:sp>
        <p:nvSpPr>
          <p:cNvPr id="76804" name="Footer Placeholder 1">
            <a:extLst>
              <a:ext uri="{FF2B5EF4-FFF2-40B4-BE49-F238E27FC236}">
                <a16:creationId xmlns:a16="http://schemas.microsoft.com/office/drawing/2014/main" id="{F08B3AD3-AF9C-4752-B871-0DD8FFD79574}"/>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76805" name="Slide Number Placeholder 1">
            <a:extLst>
              <a:ext uri="{FF2B5EF4-FFF2-40B4-BE49-F238E27FC236}">
                <a16:creationId xmlns:a16="http://schemas.microsoft.com/office/drawing/2014/main" id="{477CA20C-B5F5-4A4C-BFB6-8F74D6BCB9D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CF47014-52FE-4B57-AE44-AA7035DC1171}" type="slidenum">
              <a:rPr lang="en-US" altLang="en-US" sz="1400"/>
              <a:pPr>
                <a:spcBef>
                  <a:spcPct val="0"/>
                </a:spcBef>
                <a:buClrTx/>
                <a:buSzTx/>
                <a:buFontTx/>
                <a:buNone/>
              </a:pPr>
              <a:t>42</a:t>
            </a:fld>
            <a:endParaRPr lang="en-US" altLang="en-US"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D8698D8-1B06-4E17-9736-86C56545BDAF}"/>
              </a:ext>
            </a:extLst>
          </p:cNvPr>
          <p:cNvSpPr>
            <a:spLocks noGrp="1" noChangeArrowheads="1"/>
          </p:cNvSpPr>
          <p:nvPr>
            <p:ph type="title"/>
          </p:nvPr>
        </p:nvSpPr>
        <p:spPr>
          <a:xfrm>
            <a:off x="945222" y="-14554"/>
            <a:ext cx="10592657" cy="769938"/>
          </a:xfrm>
        </p:spPr>
        <p:txBody>
          <a:bodyPr/>
          <a:lstStyle/>
          <a:p>
            <a:pPr eaLnBrk="1" hangingPunct="1"/>
            <a:r>
              <a:rPr lang="en-US" altLang="en-US" sz="3200" dirty="0"/>
              <a:t>Base and a limit register define a logical address space</a:t>
            </a:r>
          </a:p>
        </p:txBody>
      </p:sp>
      <p:pic>
        <p:nvPicPr>
          <p:cNvPr id="78851" name="Picture 1">
            <a:extLst>
              <a:ext uri="{FF2B5EF4-FFF2-40B4-BE49-F238E27FC236}">
                <a16:creationId xmlns:a16="http://schemas.microsoft.com/office/drawing/2014/main" id="{53350B0C-1774-4FC1-A0D8-39E8398C85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6886" y="957727"/>
            <a:ext cx="7640548" cy="527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Footer Placeholder 1">
            <a:extLst>
              <a:ext uri="{FF2B5EF4-FFF2-40B4-BE49-F238E27FC236}">
                <a16:creationId xmlns:a16="http://schemas.microsoft.com/office/drawing/2014/main" id="{40231615-9CA1-4FC1-93E4-17DC15775B6D}"/>
              </a:ext>
            </a:extLst>
          </p:cNvPr>
          <p:cNvSpPr>
            <a:spLocks noGrp="1"/>
          </p:cNvSpPr>
          <p:nvPr>
            <p:ph type="ftr" sz="quarter" idx="11"/>
          </p:nvPr>
        </p:nvSpPr>
        <p:spPr>
          <a:xfrm>
            <a:off x="4495800" y="64389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78853" name="Slide Number Placeholder 1">
            <a:extLst>
              <a:ext uri="{FF2B5EF4-FFF2-40B4-BE49-F238E27FC236}">
                <a16:creationId xmlns:a16="http://schemas.microsoft.com/office/drawing/2014/main" id="{3818ACB8-6610-4BD0-B5AF-6EA0DF0ADE3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F8D0869-FB0E-4A66-AC12-388C20020DBB}" type="slidenum">
              <a:rPr lang="en-US" altLang="en-US" sz="1400"/>
              <a:pPr>
                <a:spcBef>
                  <a:spcPct val="0"/>
                </a:spcBef>
                <a:buClrTx/>
                <a:buSzTx/>
                <a:buFontTx/>
                <a:buNone/>
              </a:pPr>
              <a:t>43</a:t>
            </a:fld>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CEB1CD6-9765-4345-81A9-B0CC643D5C0D}"/>
              </a:ext>
            </a:extLst>
          </p:cNvPr>
          <p:cNvSpPr>
            <a:spLocks noGrp="1" noChangeArrowheads="1"/>
          </p:cNvSpPr>
          <p:nvPr>
            <p:ph type="title"/>
          </p:nvPr>
        </p:nvSpPr>
        <p:spPr>
          <a:xfrm>
            <a:off x="914400" y="114300"/>
            <a:ext cx="10363200" cy="685800"/>
          </a:xfrm>
        </p:spPr>
        <p:txBody>
          <a:bodyPr/>
          <a:lstStyle/>
          <a:p>
            <a:pPr eaLnBrk="1" hangingPunct="1"/>
            <a:r>
              <a:rPr lang="en-US" altLang="en-US" sz="3200" dirty="0"/>
              <a:t>Memory Allocations (Contiguous Allocation)</a:t>
            </a:r>
          </a:p>
        </p:txBody>
      </p:sp>
      <p:sp>
        <p:nvSpPr>
          <p:cNvPr id="10243" name="Rectangle 3">
            <a:extLst>
              <a:ext uri="{FF2B5EF4-FFF2-40B4-BE49-F238E27FC236}">
                <a16:creationId xmlns:a16="http://schemas.microsoft.com/office/drawing/2014/main" id="{32D5DFAE-158E-4B1E-8A68-E5069435F42F}"/>
              </a:ext>
            </a:extLst>
          </p:cNvPr>
          <p:cNvSpPr>
            <a:spLocks noGrp="1" noChangeArrowheads="1"/>
          </p:cNvSpPr>
          <p:nvPr>
            <p:ph type="body" idx="1"/>
          </p:nvPr>
        </p:nvSpPr>
        <p:spPr>
          <a:xfrm>
            <a:off x="1798834" y="1053315"/>
            <a:ext cx="8906838" cy="2820042"/>
          </a:xfrm>
        </p:spPr>
        <p:txBody>
          <a:bodyPr/>
          <a:lstStyle/>
          <a:p>
            <a:pPr>
              <a:defRPr/>
            </a:pPr>
            <a:r>
              <a:rPr lang="en-US" sz="2400" dirty="0"/>
              <a:t>Single-partition allocation</a:t>
            </a:r>
          </a:p>
          <a:p>
            <a:pPr lvl="1">
              <a:defRPr/>
            </a:pPr>
            <a:r>
              <a:rPr lang="en-US" sz="2000" dirty="0"/>
              <a:t>Relocation-register scheme used to protect user processes from each other, and from changing operating-system code and data</a:t>
            </a:r>
          </a:p>
          <a:p>
            <a:pPr>
              <a:defRPr/>
            </a:pPr>
            <a:r>
              <a:rPr lang="en-US" sz="2400" dirty="0"/>
              <a:t>Relocation Register contains the value of the smallest physical address.</a:t>
            </a:r>
          </a:p>
          <a:p>
            <a:pPr>
              <a:defRPr/>
            </a:pPr>
            <a:r>
              <a:rPr lang="en-US" sz="2400" dirty="0"/>
              <a:t>Limit Register contains the range of logical address. </a:t>
            </a:r>
          </a:p>
          <a:p>
            <a:pPr>
              <a:defRPr/>
            </a:pPr>
            <a:r>
              <a:rPr lang="en-US" sz="2400" dirty="0"/>
              <a:t>Each logical address must be less than the limit register</a:t>
            </a:r>
          </a:p>
        </p:txBody>
      </p:sp>
      <p:sp>
        <p:nvSpPr>
          <p:cNvPr id="80900" name="Footer Placeholder 1">
            <a:extLst>
              <a:ext uri="{FF2B5EF4-FFF2-40B4-BE49-F238E27FC236}">
                <a16:creationId xmlns:a16="http://schemas.microsoft.com/office/drawing/2014/main" id="{3A519EED-A674-4C23-97AD-59F8C5B58C2F}"/>
              </a:ext>
            </a:extLst>
          </p:cNvPr>
          <p:cNvSpPr>
            <a:spLocks noGrp="1"/>
          </p:cNvSpPr>
          <p:nvPr>
            <p:ph type="ftr" sz="quarter" idx="11"/>
          </p:nvPr>
        </p:nvSpPr>
        <p:spPr>
          <a:xfrm>
            <a:off x="42672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0901" name="Slide Number Placeholder 1">
            <a:extLst>
              <a:ext uri="{FF2B5EF4-FFF2-40B4-BE49-F238E27FC236}">
                <a16:creationId xmlns:a16="http://schemas.microsoft.com/office/drawing/2014/main" id="{21924724-226B-4B66-91B1-9D2FE4061E9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8F16D29-8A68-4D07-BFE6-750587A59DC7}" type="slidenum">
              <a:rPr lang="en-US" altLang="en-US" sz="1400"/>
              <a:pPr>
                <a:spcBef>
                  <a:spcPct val="0"/>
                </a:spcBef>
                <a:buClrTx/>
                <a:buSzTx/>
                <a:buFontTx/>
                <a:buNone/>
              </a:pPr>
              <a:t>44</a:t>
            </a:fld>
            <a:endParaRPr lang="en-US" alt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C7E3217-B128-4A6E-8FFC-957823944DC5}"/>
              </a:ext>
            </a:extLst>
          </p:cNvPr>
          <p:cNvSpPr>
            <a:spLocks noGrp="1" noChangeArrowheads="1"/>
          </p:cNvSpPr>
          <p:nvPr>
            <p:ph type="title"/>
          </p:nvPr>
        </p:nvSpPr>
        <p:spPr>
          <a:xfrm>
            <a:off x="914400" y="68066"/>
            <a:ext cx="10363200" cy="593333"/>
          </a:xfrm>
        </p:spPr>
        <p:txBody>
          <a:bodyPr/>
          <a:lstStyle/>
          <a:p>
            <a:pPr eaLnBrk="1" hangingPunct="1"/>
            <a:r>
              <a:rPr lang="en-US" altLang="en-US" sz="3200" dirty="0"/>
              <a:t>Memory Allocations (Contiguous Allocation</a:t>
            </a:r>
          </a:p>
        </p:txBody>
      </p:sp>
      <p:sp>
        <p:nvSpPr>
          <p:cNvPr id="10243" name="Rectangle 3">
            <a:extLst>
              <a:ext uri="{FF2B5EF4-FFF2-40B4-BE49-F238E27FC236}">
                <a16:creationId xmlns:a16="http://schemas.microsoft.com/office/drawing/2014/main" id="{3AA4B819-15B2-447D-90AC-A658709E5FB2}"/>
              </a:ext>
            </a:extLst>
          </p:cNvPr>
          <p:cNvSpPr>
            <a:spLocks noGrp="1" noChangeArrowheads="1"/>
          </p:cNvSpPr>
          <p:nvPr>
            <p:ph type="body" idx="1"/>
          </p:nvPr>
        </p:nvSpPr>
        <p:spPr>
          <a:xfrm>
            <a:off x="2209800" y="1168901"/>
            <a:ext cx="7772400" cy="3043504"/>
          </a:xfrm>
        </p:spPr>
        <p:txBody>
          <a:bodyPr/>
          <a:lstStyle/>
          <a:p>
            <a:pPr>
              <a:defRPr/>
            </a:pPr>
            <a:r>
              <a:rPr lang="en-US" sz="2400" dirty="0"/>
              <a:t>If RR &lt;= 100040</a:t>
            </a:r>
          </a:p>
          <a:p>
            <a:pPr>
              <a:defRPr/>
            </a:pPr>
            <a:r>
              <a:rPr lang="en-US" sz="2400" dirty="0"/>
              <a:t>If LR &lt;= 74600</a:t>
            </a:r>
            <a:endParaRPr lang="en-US" sz="2000" dirty="0"/>
          </a:p>
          <a:p>
            <a:pPr>
              <a:defRPr/>
            </a:pPr>
            <a:r>
              <a:rPr lang="en-US" sz="2400" dirty="0"/>
              <a:t>With relocation and limit register, each logical address &lt; LR.</a:t>
            </a:r>
          </a:p>
          <a:p>
            <a:pPr>
              <a:defRPr/>
            </a:pPr>
            <a:r>
              <a:rPr lang="en-US" sz="2400" dirty="0"/>
              <a:t>MMU maps the logical address dynamically by adding the value in the RR.</a:t>
            </a:r>
          </a:p>
          <a:p>
            <a:pPr>
              <a:defRPr/>
            </a:pPr>
            <a:r>
              <a:rPr lang="en-US" sz="2400" dirty="0"/>
              <a:t>Physical Address = RR+LR = 174640.</a:t>
            </a:r>
          </a:p>
        </p:txBody>
      </p:sp>
      <p:sp>
        <p:nvSpPr>
          <p:cNvPr id="82948" name="Footer Placeholder 1">
            <a:extLst>
              <a:ext uri="{FF2B5EF4-FFF2-40B4-BE49-F238E27FC236}">
                <a16:creationId xmlns:a16="http://schemas.microsoft.com/office/drawing/2014/main" id="{00F41C2A-EA15-4C77-A13A-A3772F6705D1}"/>
              </a:ext>
            </a:extLst>
          </p:cNvPr>
          <p:cNvSpPr>
            <a:spLocks noGrp="1"/>
          </p:cNvSpPr>
          <p:nvPr>
            <p:ph type="ftr" sz="quarter" idx="11"/>
          </p:nvPr>
        </p:nvSpPr>
        <p:spPr>
          <a:xfrm>
            <a:off x="42672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2949" name="Slide Number Placeholder 1">
            <a:extLst>
              <a:ext uri="{FF2B5EF4-FFF2-40B4-BE49-F238E27FC236}">
                <a16:creationId xmlns:a16="http://schemas.microsoft.com/office/drawing/2014/main" id="{4E60C622-6FE3-4614-BB4C-95AA44F8886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25CCE67-CABF-4178-A973-0DD5B252B35E}" type="slidenum">
              <a:rPr lang="en-US" altLang="en-US" sz="1400"/>
              <a:pPr>
                <a:spcBef>
                  <a:spcPct val="0"/>
                </a:spcBef>
                <a:buClrTx/>
                <a:buSzTx/>
                <a:buFontTx/>
                <a:buNone/>
              </a:pPr>
              <a:t>45</a:t>
            </a:fld>
            <a:endParaRPr lang="en-US"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D0B062E-1115-4492-BF97-01B6787E3805}"/>
              </a:ext>
            </a:extLst>
          </p:cNvPr>
          <p:cNvSpPr>
            <a:spLocks noGrp="1" noChangeArrowheads="1"/>
          </p:cNvSpPr>
          <p:nvPr>
            <p:ph type="title"/>
          </p:nvPr>
        </p:nvSpPr>
        <p:spPr>
          <a:xfrm>
            <a:off x="914400" y="59576"/>
            <a:ext cx="10363200" cy="696074"/>
          </a:xfrm>
        </p:spPr>
        <p:txBody>
          <a:bodyPr/>
          <a:lstStyle/>
          <a:p>
            <a:pPr eaLnBrk="1" hangingPunct="1"/>
            <a:r>
              <a:rPr lang="en-US" altLang="en-US" sz="3200" dirty="0"/>
              <a:t>Hardware Support for Relocation and Limit Registers</a:t>
            </a:r>
          </a:p>
        </p:txBody>
      </p:sp>
      <p:sp>
        <p:nvSpPr>
          <p:cNvPr id="84995" name="Footer Placeholder 1">
            <a:extLst>
              <a:ext uri="{FF2B5EF4-FFF2-40B4-BE49-F238E27FC236}">
                <a16:creationId xmlns:a16="http://schemas.microsoft.com/office/drawing/2014/main" id="{82A1059D-094A-4D27-83A5-7B4764258AF5}"/>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84996" name="Picture 4" descr="8">
            <a:extLst>
              <a:ext uri="{FF2B5EF4-FFF2-40B4-BE49-F238E27FC236}">
                <a16:creationId xmlns:a16="http://schemas.microsoft.com/office/drawing/2014/main" id="{BF30227D-27FD-4E4E-8787-D7E343343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126" y="1235717"/>
            <a:ext cx="8835747" cy="438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Slide Number Placeholder 1">
            <a:extLst>
              <a:ext uri="{FF2B5EF4-FFF2-40B4-BE49-F238E27FC236}">
                <a16:creationId xmlns:a16="http://schemas.microsoft.com/office/drawing/2014/main" id="{CE6845D2-0788-47F9-9CE3-98B808ACF68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A1927F2-3BE6-4AC4-B979-C503A432B3F0}" type="slidenum">
              <a:rPr lang="en-US" altLang="en-US" sz="1400"/>
              <a:pPr>
                <a:spcBef>
                  <a:spcPct val="0"/>
                </a:spcBef>
                <a:buClrTx/>
                <a:buSzTx/>
                <a:buFontTx/>
                <a:buNone/>
              </a:pPr>
              <a:t>46</a:t>
            </a:fld>
            <a:endParaRPr lang="en-US" altLang="en-US"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CB03FC5-2E63-4686-9C49-6274CBF954E2}"/>
              </a:ext>
            </a:extLst>
          </p:cNvPr>
          <p:cNvSpPr>
            <a:spLocks noGrp="1" noChangeArrowheads="1"/>
          </p:cNvSpPr>
          <p:nvPr>
            <p:ph type="title"/>
          </p:nvPr>
        </p:nvSpPr>
        <p:spPr>
          <a:xfrm>
            <a:off x="914400" y="0"/>
            <a:ext cx="10363200" cy="552236"/>
          </a:xfrm>
        </p:spPr>
        <p:txBody>
          <a:bodyPr/>
          <a:lstStyle/>
          <a:p>
            <a:pPr eaLnBrk="1" hangingPunct="1"/>
            <a:r>
              <a:rPr lang="en-US" altLang="en-US" sz="3200" dirty="0"/>
              <a:t>Dynamic Storage-Allocation Problem</a:t>
            </a:r>
          </a:p>
        </p:txBody>
      </p:sp>
      <p:sp>
        <p:nvSpPr>
          <p:cNvPr id="87043" name="Footer Placeholder 1">
            <a:extLst>
              <a:ext uri="{FF2B5EF4-FFF2-40B4-BE49-F238E27FC236}">
                <a16:creationId xmlns:a16="http://schemas.microsoft.com/office/drawing/2014/main" id="{8EA034AF-293C-4F2D-A580-A04DED01592D}"/>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7044" name="Text Box 4">
            <a:extLst>
              <a:ext uri="{FF2B5EF4-FFF2-40B4-BE49-F238E27FC236}">
                <a16:creationId xmlns:a16="http://schemas.microsoft.com/office/drawing/2014/main" id="{843C276A-88E4-4C01-83A5-3D4780DB0DB5}"/>
              </a:ext>
            </a:extLst>
          </p:cNvPr>
          <p:cNvSpPr txBox="1">
            <a:spLocks noChangeArrowheads="1"/>
          </p:cNvSpPr>
          <p:nvPr/>
        </p:nvSpPr>
        <p:spPr bwMode="auto">
          <a:xfrm>
            <a:off x="2252609" y="769297"/>
            <a:ext cx="8085858"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dirty="0">
                <a:latin typeface="Helvetica" panose="020B0604020202020204" pitchFamily="34" charset="0"/>
                <a:ea typeface="MS PGothic" panose="020B0600070205080204" pitchFamily="34" charset="-128"/>
              </a:rPr>
              <a:t>How to satisfy a request of size </a:t>
            </a:r>
            <a:r>
              <a:rPr lang="en-US" altLang="en-US" sz="2400" b="1" i="1" dirty="0">
                <a:latin typeface="Helvetica" panose="020B0604020202020204" pitchFamily="34" charset="0"/>
                <a:ea typeface="MS PGothic" panose="020B0600070205080204" pitchFamily="34" charset="-128"/>
              </a:rPr>
              <a:t>n</a:t>
            </a:r>
            <a:r>
              <a:rPr lang="en-US" altLang="en-US" sz="2400" dirty="0">
                <a:latin typeface="Helvetica" panose="020B0604020202020204" pitchFamily="34" charset="0"/>
                <a:ea typeface="MS PGothic" panose="020B0600070205080204" pitchFamily="34" charset="-128"/>
              </a:rPr>
              <a:t> from a list of free holes?</a:t>
            </a:r>
          </a:p>
        </p:txBody>
      </p:sp>
      <p:sp>
        <p:nvSpPr>
          <p:cNvPr id="87045" name="Rectangle 3">
            <a:extLst>
              <a:ext uri="{FF2B5EF4-FFF2-40B4-BE49-F238E27FC236}">
                <a16:creationId xmlns:a16="http://schemas.microsoft.com/office/drawing/2014/main" id="{2F6A18B0-C705-4A77-83ED-19165BBC6899}"/>
              </a:ext>
            </a:extLst>
          </p:cNvPr>
          <p:cNvSpPr txBox="1">
            <a:spLocks noChangeArrowheads="1"/>
          </p:cNvSpPr>
          <p:nvPr/>
        </p:nvSpPr>
        <p:spPr bwMode="auto">
          <a:xfrm>
            <a:off x="1690955" y="1311170"/>
            <a:ext cx="9623461" cy="317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pPr>
            <a:r>
              <a:rPr lang="en-US" altLang="en-US" sz="2400" b="1" dirty="0">
                <a:solidFill>
                  <a:srgbClr val="3366FF"/>
                </a:solidFill>
              </a:rPr>
              <a:t>First-fit</a:t>
            </a:r>
            <a:r>
              <a:rPr lang="en-US" altLang="en-US" sz="2400" dirty="0"/>
              <a:t>:  Allocate the </a:t>
            </a:r>
            <a:r>
              <a:rPr lang="en-US" altLang="en-US" sz="2400" b="1" i="1" dirty="0"/>
              <a:t>first</a:t>
            </a:r>
            <a:r>
              <a:rPr lang="en-US" altLang="en-US" sz="2400" dirty="0"/>
              <a:t> hole that is big enough</a:t>
            </a:r>
          </a:p>
          <a:p>
            <a:pPr>
              <a:lnSpc>
                <a:spcPct val="90000"/>
              </a:lnSpc>
              <a:buFont typeface="Monotype Sorts" pitchFamily="-84" charset="2"/>
              <a:buNone/>
            </a:pPr>
            <a:endParaRPr lang="en-US" altLang="en-US" sz="2400" dirty="0"/>
          </a:p>
          <a:p>
            <a:pPr>
              <a:lnSpc>
                <a:spcPct val="90000"/>
              </a:lnSpc>
            </a:pPr>
            <a:r>
              <a:rPr lang="en-US" altLang="en-US" sz="2400" b="1" dirty="0">
                <a:solidFill>
                  <a:srgbClr val="3366FF"/>
                </a:solidFill>
              </a:rPr>
              <a:t>Best-fit</a:t>
            </a:r>
            <a:r>
              <a:rPr lang="en-US" altLang="en-US" sz="2400" dirty="0"/>
              <a:t>:  Allocate the </a:t>
            </a:r>
            <a:r>
              <a:rPr lang="en-US" altLang="en-US" sz="2400" b="1" i="1" dirty="0"/>
              <a:t>smallest</a:t>
            </a:r>
            <a:r>
              <a:rPr lang="en-US" altLang="en-US" sz="2400" dirty="0"/>
              <a:t> hole that is big enough; must search entire list, unless ordered by size  </a:t>
            </a:r>
          </a:p>
          <a:p>
            <a:pPr lvl="1">
              <a:lnSpc>
                <a:spcPct val="90000"/>
              </a:lnSpc>
            </a:pPr>
            <a:r>
              <a:rPr lang="en-US" altLang="en-US" sz="2400" dirty="0"/>
              <a:t>Produces the smallest leftover hole</a:t>
            </a:r>
          </a:p>
          <a:p>
            <a:pPr lvl="1">
              <a:lnSpc>
                <a:spcPct val="90000"/>
              </a:lnSpc>
              <a:buFont typeface="Monotype Sorts" pitchFamily="-84" charset="2"/>
              <a:buNone/>
            </a:pPr>
            <a:endParaRPr lang="en-US" altLang="en-US" sz="2400" dirty="0"/>
          </a:p>
          <a:p>
            <a:pPr>
              <a:lnSpc>
                <a:spcPct val="90000"/>
              </a:lnSpc>
            </a:pPr>
            <a:r>
              <a:rPr lang="en-US" altLang="en-US" sz="2400" b="1" dirty="0">
                <a:solidFill>
                  <a:srgbClr val="3366FF"/>
                </a:solidFill>
              </a:rPr>
              <a:t>Worst-fit</a:t>
            </a:r>
            <a:r>
              <a:rPr lang="en-US" altLang="en-US" sz="2400" dirty="0"/>
              <a:t>:  Allocate the </a:t>
            </a:r>
            <a:r>
              <a:rPr lang="en-US" altLang="en-US" sz="2400" b="1" i="1" dirty="0"/>
              <a:t>largest</a:t>
            </a:r>
            <a:r>
              <a:rPr lang="en-US" altLang="en-US" sz="2400" dirty="0"/>
              <a:t> hole; must also search entire list  </a:t>
            </a:r>
          </a:p>
          <a:p>
            <a:pPr lvl="1">
              <a:lnSpc>
                <a:spcPct val="90000"/>
              </a:lnSpc>
            </a:pPr>
            <a:r>
              <a:rPr lang="en-US" altLang="en-US" sz="2400" dirty="0"/>
              <a:t>Produces the largest leftover hole</a:t>
            </a:r>
          </a:p>
        </p:txBody>
      </p:sp>
      <p:sp>
        <p:nvSpPr>
          <p:cNvPr id="87046" name="Slide Number Placeholder 1">
            <a:extLst>
              <a:ext uri="{FF2B5EF4-FFF2-40B4-BE49-F238E27FC236}">
                <a16:creationId xmlns:a16="http://schemas.microsoft.com/office/drawing/2014/main" id="{38C3B07D-4DAD-48EC-901D-5F4C14BD09B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37406AF-2640-4B98-B933-E53AD855D91D}" type="slidenum">
              <a:rPr lang="en-US" altLang="en-US" sz="1400"/>
              <a:pPr>
                <a:spcBef>
                  <a:spcPct val="0"/>
                </a:spcBef>
                <a:buClrTx/>
                <a:buSzTx/>
                <a:buFontTx/>
                <a:buNone/>
              </a:pPr>
              <a:t>47</a:t>
            </a:fld>
            <a:endParaRPr lang="en-US"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DECAF23-74A4-40D5-BABD-E2D12D8DB82E}"/>
              </a:ext>
            </a:extLst>
          </p:cNvPr>
          <p:cNvSpPr>
            <a:spLocks noGrp="1" noChangeArrowheads="1"/>
          </p:cNvSpPr>
          <p:nvPr>
            <p:ph type="title"/>
          </p:nvPr>
        </p:nvSpPr>
        <p:spPr>
          <a:xfrm>
            <a:off x="914400" y="0"/>
            <a:ext cx="10363200" cy="634429"/>
          </a:xfrm>
        </p:spPr>
        <p:txBody>
          <a:bodyPr/>
          <a:lstStyle/>
          <a:p>
            <a:pPr eaLnBrk="1" hangingPunct="1"/>
            <a:r>
              <a:rPr lang="en-US" altLang="en-US" sz="3200" dirty="0"/>
              <a:t>Fragmentation</a:t>
            </a:r>
          </a:p>
        </p:txBody>
      </p:sp>
      <p:sp>
        <p:nvSpPr>
          <p:cNvPr id="89091" name="Footer Placeholder 1">
            <a:extLst>
              <a:ext uri="{FF2B5EF4-FFF2-40B4-BE49-F238E27FC236}">
                <a16:creationId xmlns:a16="http://schemas.microsoft.com/office/drawing/2014/main" id="{2EF5659E-E3B4-4377-B615-62E94330A354}"/>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9092" name="Rectangle 1027">
            <a:extLst>
              <a:ext uri="{FF2B5EF4-FFF2-40B4-BE49-F238E27FC236}">
                <a16:creationId xmlns:a16="http://schemas.microsoft.com/office/drawing/2014/main" id="{A75C54D4-7290-46E8-B367-2F6A37CE9FBE}"/>
              </a:ext>
            </a:extLst>
          </p:cNvPr>
          <p:cNvSpPr txBox="1">
            <a:spLocks noChangeArrowheads="1"/>
          </p:cNvSpPr>
          <p:nvPr/>
        </p:nvSpPr>
        <p:spPr bwMode="auto">
          <a:xfrm>
            <a:off x="1158465" y="879066"/>
            <a:ext cx="10479185" cy="3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800" b="1" dirty="0">
                <a:solidFill>
                  <a:srgbClr val="3366FF"/>
                </a:solidFill>
              </a:rPr>
              <a:t>External Fragmentation</a:t>
            </a:r>
            <a:r>
              <a:rPr lang="en-US" altLang="en-US" sz="2800" dirty="0">
                <a:solidFill>
                  <a:srgbClr val="3366FF"/>
                </a:solidFill>
              </a:rPr>
              <a:t> </a:t>
            </a:r>
            <a:r>
              <a:rPr lang="en-US" altLang="en-US" sz="2800" dirty="0"/>
              <a:t>– total memory space exists to satisfy a request, but it is not contiguous</a:t>
            </a:r>
            <a:endParaRPr lang="en-US" altLang="en-US" sz="2800" b="1" dirty="0">
              <a:solidFill>
                <a:srgbClr val="3366FF"/>
              </a:solidFill>
            </a:endParaRPr>
          </a:p>
          <a:p>
            <a:r>
              <a:rPr lang="en-US" altLang="en-US" sz="2800" b="1" dirty="0">
                <a:solidFill>
                  <a:srgbClr val="3366FF"/>
                </a:solidFill>
              </a:rPr>
              <a:t>Internal Fragmentation</a:t>
            </a:r>
            <a:r>
              <a:rPr lang="en-US" altLang="en-US" sz="2800" dirty="0">
                <a:solidFill>
                  <a:srgbClr val="3366FF"/>
                </a:solidFill>
              </a:rPr>
              <a:t> </a:t>
            </a:r>
            <a:r>
              <a:rPr lang="en-US" altLang="en-US" sz="2800" dirty="0"/>
              <a:t>– allocated memory may be slightly larger than requested memory; this size difference is memory internal to a partition, but not being used</a:t>
            </a:r>
          </a:p>
          <a:p>
            <a:r>
              <a:rPr lang="en-US" altLang="en-US" sz="2800" dirty="0"/>
              <a:t>First fit analysis reveals that given </a:t>
            </a:r>
            <a:r>
              <a:rPr lang="en-US" altLang="en-US" sz="2800" i="1" dirty="0"/>
              <a:t>N</a:t>
            </a:r>
            <a:r>
              <a:rPr lang="en-US" altLang="en-US" sz="2800" dirty="0"/>
              <a:t> blocks allocated, 0.5 </a:t>
            </a:r>
            <a:r>
              <a:rPr lang="en-US" altLang="en-US" sz="2800" i="1" dirty="0"/>
              <a:t>N</a:t>
            </a:r>
            <a:r>
              <a:rPr lang="en-US" altLang="en-US" sz="2800" dirty="0"/>
              <a:t> blocks lost to fragmentation</a:t>
            </a:r>
          </a:p>
          <a:p>
            <a:pPr lvl="1"/>
            <a:r>
              <a:rPr lang="en-US" altLang="en-US" dirty="0"/>
              <a:t>1/3 may be unusable -&gt; </a:t>
            </a:r>
            <a:r>
              <a:rPr lang="en-US" altLang="en-US" b="1" dirty="0">
                <a:solidFill>
                  <a:srgbClr val="3366FF"/>
                </a:solidFill>
              </a:rPr>
              <a:t>50-percent rule</a:t>
            </a:r>
          </a:p>
        </p:txBody>
      </p:sp>
      <p:sp>
        <p:nvSpPr>
          <p:cNvPr id="89093" name="Slide Number Placeholder 1">
            <a:extLst>
              <a:ext uri="{FF2B5EF4-FFF2-40B4-BE49-F238E27FC236}">
                <a16:creationId xmlns:a16="http://schemas.microsoft.com/office/drawing/2014/main" id="{AA021E3C-272D-467F-B5A2-9E085402E91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57CDA5B-6ED3-441B-B0BE-457BDB1A7C66}" type="slidenum">
              <a:rPr lang="en-US" altLang="en-US" sz="1400"/>
              <a:pPr>
                <a:spcBef>
                  <a:spcPct val="0"/>
                </a:spcBef>
                <a:buClrTx/>
                <a:buSzTx/>
                <a:buFontTx/>
                <a:buNone/>
              </a:pPr>
              <a:t>48</a:t>
            </a:fld>
            <a:endParaRPr lang="en-US"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396E6070-FD8C-44AE-BD9A-3DDB99CA8E97}"/>
              </a:ext>
            </a:extLst>
          </p:cNvPr>
          <p:cNvSpPr>
            <a:spLocks noGrp="1" noChangeArrowheads="1"/>
          </p:cNvSpPr>
          <p:nvPr>
            <p:ph type="title"/>
          </p:nvPr>
        </p:nvSpPr>
        <p:spPr>
          <a:xfrm>
            <a:off x="914400" y="0"/>
            <a:ext cx="10363200" cy="457200"/>
          </a:xfrm>
        </p:spPr>
        <p:txBody>
          <a:bodyPr/>
          <a:lstStyle/>
          <a:p>
            <a:pPr eaLnBrk="1" hangingPunct="1"/>
            <a:r>
              <a:rPr lang="en-US" altLang="en-US" sz="3200" dirty="0"/>
              <a:t>Fragmentation</a:t>
            </a:r>
          </a:p>
        </p:txBody>
      </p:sp>
      <p:sp>
        <p:nvSpPr>
          <p:cNvPr id="91139" name="Footer Placeholder 1">
            <a:extLst>
              <a:ext uri="{FF2B5EF4-FFF2-40B4-BE49-F238E27FC236}">
                <a16:creationId xmlns:a16="http://schemas.microsoft.com/office/drawing/2014/main" id="{E1B85088-2E8C-4E3D-A0A3-983B2514B48B}"/>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91140" name="Content Placeholder 2">
            <a:extLst>
              <a:ext uri="{FF2B5EF4-FFF2-40B4-BE49-F238E27FC236}">
                <a16:creationId xmlns:a16="http://schemas.microsoft.com/office/drawing/2014/main" id="{FBC3F662-BFB0-426E-B842-E9C7515509C0}"/>
              </a:ext>
            </a:extLst>
          </p:cNvPr>
          <p:cNvSpPr>
            <a:spLocks noGrp="1"/>
          </p:cNvSpPr>
          <p:nvPr>
            <p:ph idx="1"/>
          </p:nvPr>
        </p:nvSpPr>
        <p:spPr>
          <a:xfrm>
            <a:off x="1363894" y="601038"/>
            <a:ext cx="10153437" cy="4474396"/>
          </a:xfrm>
        </p:spPr>
        <p:txBody>
          <a:bodyPr/>
          <a:lstStyle/>
          <a:p>
            <a:r>
              <a:rPr lang="en-US" altLang="en-US" sz="2800" dirty="0"/>
              <a:t>Reduce external fragmentation by </a:t>
            </a:r>
            <a:r>
              <a:rPr lang="en-US" altLang="en-US" sz="2800" b="1" dirty="0">
                <a:solidFill>
                  <a:srgbClr val="3366FF"/>
                </a:solidFill>
              </a:rPr>
              <a:t>compaction</a:t>
            </a:r>
          </a:p>
          <a:p>
            <a:pPr lvl="1"/>
            <a:r>
              <a:rPr lang="en-US" altLang="en-US" dirty="0"/>
              <a:t>Shuffle memory contents to place all free memory together in one large block</a:t>
            </a:r>
          </a:p>
          <a:p>
            <a:pPr lvl="1"/>
            <a:r>
              <a:rPr lang="en-US" altLang="en-US" dirty="0"/>
              <a:t>Compaction is possible </a:t>
            </a:r>
            <a:r>
              <a:rPr lang="en-US" altLang="en-US" i="1" dirty="0"/>
              <a:t>only</a:t>
            </a:r>
            <a:r>
              <a:rPr lang="en-US" altLang="en-US" dirty="0"/>
              <a:t> if relocation is dynamic, and is done at execution time</a:t>
            </a:r>
          </a:p>
          <a:p>
            <a:pPr lvl="1"/>
            <a:r>
              <a:rPr lang="en-US" altLang="en-US" dirty="0"/>
              <a:t>I/O problem</a:t>
            </a:r>
          </a:p>
          <a:p>
            <a:pPr lvl="2"/>
            <a:r>
              <a:rPr lang="en-US" altLang="en-US" sz="2800" dirty="0"/>
              <a:t>Latch job in memory while it is involved in I/O</a:t>
            </a:r>
          </a:p>
          <a:p>
            <a:pPr lvl="2"/>
            <a:r>
              <a:rPr lang="en-US" altLang="en-US" sz="2800" dirty="0"/>
              <a:t>Do I/O only into OS buffers</a:t>
            </a:r>
          </a:p>
          <a:p>
            <a:r>
              <a:rPr lang="en-US" altLang="en-US" sz="2800" dirty="0"/>
              <a:t>Now consider that backing store has same fragmentation problems</a:t>
            </a:r>
          </a:p>
        </p:txBody>
      </p:sp>
      <p:sp>
        <p:nvSpPr>
          <p:cNvPr id="91141" name="Slide Number Placeholder 1">
            <a:extLst>
              <a:ext uri="{FF2B5EF4-FFF2-40B4-BE49-F238E27FC236}">
                <a16:creationId xmlns:a16="http://schemas.microsoft.com/office/drawing/2014/main" id="{8A41A954-CD7F-49E7-A7A4-3A22C5AC26B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6AA386A-8ED1-4670-9BBE-3D21030CCDFC}" type="slidenum">
              <a:rPr lang="en-US" altLang="en-US" sz="1400"/>
              <a:pPr>
                <a:spcBef>
                  <a:spcPct val="0"/>
                </a:spcBef>
                <a:buClrTx/>
                <a:buSzTx/>
                <a:buFontTx/>
                <a:buNone/>
              </a:pPr>
              <a:t>49</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C0C0722-78B4-447D-A92C-C7BB9A43FA99}"/>
              </a:ext>
            </a:extLst>
          </p:cNvPr>
          <p:cNvSpPr>
            <a:spLocks noGrp="1" noChangeArrowheads="1"/>
          </p:cNvSpPr>
          <p:nvPr>
            <p:ph type="title"/>
          </p:nvPr>
        </p:nvSpPr>
        <p:spPr>
          <a:xfrm>
            <a:off x="1996844" y="0"/>
            <a:ext cx="7793037" cy="617538"/>
          </a:xfrm>
        </p:spPr>
        <p:txBody>
          <a:bodyPr/>
          <a:lstStyle/>
          <a:p>
            <a:pPr eaLnBrk="1" hangingPunct="1"/>
            <a:r>
              <a:rPr lang="en-US" altLang="en-US" sz="3200" dirty="0"/>
              <a:t>Introduction</a:t>
            </a:r>
          </a:p>
        </p:txBody>
      </p:sp>
      <p:sp>
        <p:nvSpPr>
          <p:cNvPr id="5123" name="Rectangle 3">
            <a:extLst>
              <a:ext uri="{FF2B5EF4-FFF2-40B4-BE49-F238E27FC236}">
                <a16:creationId xmlns:a16="http://schemas.microsoft.com/office/drawing/2014/main" id="{A6887CDB-B61C-45BE-A9C9-68B9ECACCCAA}"/>
              </a:ext>
            </a:extLst>
          </p:cNvPr>
          <p:cNvSpPr>
            <a:spLocks noGrp="1" noChangeArrowheads="1"/>
          </p:cNvSpPr>
          <p:nvPr>
            <p:ph type="body" idx="1"/>
          </p:nvPr>
        </p:nvSpPr>
        <p:spPr>
          <a:xfrm>
            <a:off x="2344221" y="1179512"/>
            <a:ext cx="7772400" cy="2325688"/>
          </a:xfrm>
        </p:spPr>
        <p:txBody>
          <a:bodyPr/>
          <a:lstStyle/>
          <a:p>
            <a:pPr eaLnBrk="1" hangingPunct="1">
              <a:lnSpc>
                <a:spcPct val="90000"/>
              </a:lnSpc>
              <a:defRPr/>
            </a:pPr>
            <a:r>
              <a:rPr lang="en-US" sz="2000" dirty="0"/>
              <a:t>Where can we find?</a:t>
            </a:r>
          </a:p>
          <a:p>
            <a:pPr lvl="1" eaLnBrk="1" hangingPunct="1">
              <a:lnSpc>
                <a:spcPct val="90000"/>
              </a:lnSpc>
              <a:defRPr/>
            </a:pPr>
            <a:r>
              <a:rPr lang="en-US" sz="2000" dirty="0"/>
              <a:t>In hardware</a:t>
            </a:r>
          </a:p>
          <a:p>
            <a:pPr lvl="1" eaLnBrk="1" hangingPunct="1">
              <a:lnSpc>
                <a:spcPct val="90000"/>
              </a:lnSpc>
              <a:defRPr/>
            </a:pPr>
            <a:r>
              <a:rPr lang="en-US" altLang="en-US" sz="2000" dirty="0"/>
              <a:t>In Operating Systems (OS)</a:t>
            </a:r>
          </a:p>
          <a:p>
            <a:pPr lvl="1" eaLnBrk="1" hangingPunct="1">
              <a:lnSpc>
                <a:spcPct val="90000"/>
              </a:lnSpc>
              <a:defRPr/>
            </a:pPr>
            <a:r>
              <a:rPr lang="en-US" altLang="en-US" sz="2000" dirty="0"/>
              <a:t>In programs and applications</a:t>
            </a:r>
          </a:p>
          <a:p>
            <a:pPr eaLnBrk="1" hangingPunct="1">
              <a:lnSpc>
                <a:spcPct val="90000"/>
              </a:lnSpc>
              <a:defRPr/>
            </a:pPr>
            <a:r>
              <a:rPr lang="en-US" altLang="en-US" sz="2000" dirty="0"/>
              <a:t>The distinction between areas become somehow fuzzy.</a:t>
            </a:r>
          </a:p>
          <a:p>
            <a:pPr eaLnBrk="1" hangingPunct="1">
              <a:lnSpc>
                <a:spcPct val="90000"/>
              </a:lnSpc>
              <a:defRPr/>
            </a:pPr>
            <a:r>
              <a:rPr lang="en-US" altLang="en-US" sz="2000" dirty="0"/>
              <a:t>All three are present in Systems utilizing computers.</a:t>
            </a:r>
          </a:p>
          <a:p>
            <a:pPr marL="0" indent="0" eaLnBrk="1" hangingPunct="1">
              <a:lnSpc>
                <a:spcPct val="90000"/>
              </a:lnSpc>
              <a:buNone/>
              <a:defRPr/>
            </a:pPr>
            <a:endParaRPr lang="en-US" altLang="en-US" dirty="0"/>
          </a:p>
        </p:txBody>
      </p:sp>
      <p:sp>
        <p:nvSpPr>
          <p:cNvPr id="11268" name="Footer Placeholder 1">
            <a:extLst>
              <a:ext uri="{FF2B5EF4-FFF2-40B4-BE49-F238E27FC236}">
                <a16:creationId xmlns:a16="http://schemas.microsoft.com/office/drawing/2014/main" id="{87CCFED5-F844-46C8-BD12-4F162FB90000}"/>
              </a:ext>
            </a:extLst>
          </p:cNvPr>
          <p:cNvSpPr>
            <a:spLocks noGrp="1"/>
          </p:cNvSpPr>
          <p:nvPr>
            <p:ph type="ftr" sz="quarter" idx="11"/>
          </p:nvPr>
        </p:nvSpPr>
        <p:spPr>
          <a:xfrm>
            <a:off x="4191000" y="6392863"/>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269" name="Slide Number Placeholder 1">
            <a:extLst>
              <a:ext uri="{FF2B5EF4-FFF2-40B4-BE49-F238E27FC236}">
                <a16:creationId xmlns:a16="http://schemas.microsoft.com/office/drawing/2014/main" id="{4BC8F36C-F1C8-45CD-9E13-5B80542F0D3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1FBA104-5253-4C39-88B4-79EDA22B245F}" type="slidenum">
              <a:rPr lang="en-US" altLang="en-US" sz="1400"/>
              <a:pPr>
                <a:spcBef>
                  <a:spcPct val="0"/>
                </a:spcBef>
                <a:buClrTx/>
                <a:buSzTx/>
                <a:buFontTx/>
                <a:buNone/>
              </a:pPr>
              <a:t>5</a:t>
            </a:fld>
            <a:endParaRPr lang="en-US" altLang="en-US" sz="14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4BFA72F-C6BB-4ABE-BA01-26377B4E2422}"/>
              </a:ext>
            </a:extLst>
          </p:cNvPr>
          <p:cNvSpPr>
            <a:spLocks noGrp="1" noChangeArrowheads="1"/>
          </p:cNvSpPr>
          <p:nvPr>
            <p:ph type="title"/>
          </p:nvPr>
        </p:nvSpPr>
        <p:spPr>
          <a:xfrm>
            <a:off x="914400" y="62929"/>
            <a:ext cx="10363200" cy="583058"/>
          </a:xfrm>
        </p:spPr>
        <p:txBody>
          <a:bodyPr/>
          <a:lstStyle/>
          <a:p>
            <a:pPr eaLnBrk="1" hangingPunct="1"/>
            <a:r>
              <a:rPr lang="en-US" altLang="en-US" sz="3600" dirty="0"/>
              <a:t>Segmentation</a:t>
            </a:r>
          </a:p>
        </p:txBody>
      </p:sp>
      <p:sp>
        <p:nvSpPr>
          <p:cNvPr id="93187" name="Footer Placeholder 1">
            <a:extLst>
              <a:ext uri="{FF2B5EF4-FFF2-40B4-BE49-F238E27FC236}">
                <a16:creationId xmlns:a16="http://schemas.microsoft.com/office/drawing/2014/main" id="{CF7E34AD-9095-4B58-BF7B-8374B3C81FB5}"/>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93188" name="Rectangle 3">
            <a:extLst>
              <a:ext uri="{FF2B5EF4-FFF2-40B4-BE49-F238E27FC236}">
                <a16:creationId xmlns:a16="http://schemas.microsoft.com/office/drawing/2014/main" id="{5DB71A9B-5F83-4587-B1DB-BCB8DA0E335D}"/>
              </a:ext>
            </a:extLst>
          </p:cNvPr>
          <p:cNvSpPr txBox="1">
            <a:spLocks noChangeArrowheads="1"/>
          </p:cNvSpPr>
          <p:nvPr/>
        </p:nvSpPr>
        <p:spPr bwMode="auto">
          <a:xfrm>
            <a:off x="1110375" y="676667"/>
            <a:ext cx="9971249" cy="5388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tabLst>
                <a:tab pos="1831975" algn="l"/>
              </a:tabLst>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1831975" algn="l"/>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1831975" algn="l"/>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1831975" algn="l"/>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1831975"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831975"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831975"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831975"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831975" algn="l"/>
              </a:tabLst>
              <a:defRPr sz="2000">
                <a:solidFill>
                  <a:schemeClr val="tx1"/>
                </a:solidFill>
                <a:latin typeface="Tahoma" panose="020B0604030504040204" pitchFamily="34" charset="0"/>
              </a:defRPr>
            </a:lvl9pPr>
          </a:lstStyle>
          <a:p>
            <a:pPr>
              <a:lnSpc>
                <a:spcPct val="90000"/>
              </a:lnSpc>
            </a:pPr>
            <a:r>
              <a:rPr lang="en-US" altLang="en-US" sz="2400" dirty="0"/>
              <a:t>Memory-management scheme that supports user view of memory </a:t>
            </a:r>
          </a:p>
          <a:p>
            <a:pPr>
              <a:lnSpc>
                <a:spcPct val="90000"/>
              </a:lnSpc>
            </a:pPr>
            <a:r>
              <a:rPr lang="en-US" altLang="en-US" sz="2400" dirty="0"/>
              <a:t>A program is a collection of segments</a:t>
            </a:r>
          </a:p>
          <a:p>
            <a:pPr lvl="1">
              <a:lnSpc>
                <a:spcPct val="90000"/>
              </a:lnSpc>
            </a:pPr>
            <a:r>
              <a:rPr lang="en-US" altLang="en-US" sz="2400" dirty="0"/>
              <a:t>A segment is a logical unit such as:</a:t>
            </a:r>
          </a:p>
          <a:p>
            <a:pPr>
              <a:lnSpc>
                <a:spcPct val="90000"/>
              </a:lnSpc>
              <a:buFont typeface="Monotype Sorts" pitchFamily="-84" charset="2"/>
              <a:buNone/>
            </a:pPr>
            <a:r>
              <a:rPr lang="en-US" altLang="en-US" sz="2400" dirty="0"/>
              <a:t>		main program</a:t>
            </a:r>
          </a:p>
          <a:p>
            <a:pPr>
              <a:lnSpc>
                <a:spcPct val="90000"/>
              </a:lnSpc>
              <a:buFont typeface="Monotype Sorts" pitchFamily="-84" charset="2"/>
              <a:buNone/>
            </a:pPr>
            <a:r>
              <a:rPr lang="en-US" altLang="en-US" sz="2400" dirty="0"/>
              <a:t>		procedure </a:t>
            </a:r>
          </a:p>
          <a:p>
            <a:pPr>
              <a:lnSpc>
                <a:spcPct val="90000"/>
              </a:lnSpc>
              <a:buFont typeface="Monotype Sorts" pitchFamily="-84" charset="2"/>
              <a:buNone/>
            </a:pPr>
            <a:r>
              <a:rPr lang="en-US" altLang="en-US" sz="2400" dirty="0"/>
              <a:t>		function</a:t>
            </a:r>
          </a:p>
          <a:p>
            <a:pPr>
              <a:lnSpc>
                <a:spcPct val="90000"/>
              </a:lnSpc>
              <a:buFont typeface="Monotype Sorts" pitchFamily="-84" charset="2"/>
              <a:buNone/>
            </a:pPr>
            <a:r>
              <a:rPr lang="en-US" altLang="en-US" sz="2400" dirty="0"/>
              <a:t>		method</a:t>
            </a:r>
          </a:p>
          <a:p>
            <a:pPr>
              <a:lnSpc>
                <a:spcPct val="90000"/>
              </a:lnSpc>
              <a:buFont typeface="Monotype Sorts" pitchFamily="-84" charset="2"/>
              <a:buNone/>
            </a:pPr>
            <a:r>
              <a:rPr lang="en-US" altLang="en-US" sz="2400" dirty="0"/>
              <a:t>		object</a:t>
            </a:r>
          </a:p>
          <a:p>
            <a:pPr>
              <a:lnSpc>
                <a:spcPct val="90000"/>
              </a:lnSpc>
              <a:buFont typeface="Monotype Sorts" pitchFamily="-84" charset="2"/>
              <a:buNone/>
            </a:pPr>
            <a:r>
              <a:rPr lang="en-US" altLang="en-US" sz="2400" dirty="0"/>
              <a:t>		local variables, global variables</a:t>
            </a:r>
          </a:p>
          <a:p>
            <a:pPr>
              <a:lnSpc>
                <a:spcPct val="90000"/>
              </a:lnSpc>
              <a:buFont typeface="Monotype Sorts" pitchFamily="-84" charset="2"/>
              <a:buNone/>
            </a:pPr>
            <a:r>
              <a:rPr lang="en-US" altLang="en-US" sz="2400" dirty="0"/>
              <a:t>		common block</a:t>
            </a:r>
          </a:p>
          <a:p>
            <a:pPr>
              <a:lnSpc>
                <a:spcPct val="90000"/>
              </a:lnSpc>
              <a:buFont typeface="Monotype Sorts" pitchFamily="-84" charset="2"/>
              <a:buNone/>
            </a:pPr>
            <a:r>
              <a:rPr lang="en-US" altLang="en-US" sz="2400" dirty="0"/>
              <a:t>		stack</a:t>
            </a:r>
          </a:p>
          <a:p>
            <a:pPr>
              <a:lnSpc>
                <a:spcPct val="90000"/>
              </a:lnSpc>
              <a:buFont typeface="Monotype Sorts" pitchFamily="-84" charset="2"/>
              <a:buNone/>
            </a:pPr>
            <a:r>
              <a:rPr lang="en-US" altLang="en-US" sz="2400" dirty="0"/>
              <a:t>		symbol table</a:t>
            </a:r>
          </a:p>
          <a:p>
            <a:pPr>
              <a:lnSpc>
                <a:spcPct val="90000"/>
              </a:lnSpc>
              <a:buFont typeface="Monotype Sorts" pitchFamily="-84" charset="2"/>
              <a:buNone/>
            </a:pPr>
            <a:r>
              <a:rPr lang="en-US" altLang="en-US" sz="2400" dirty="0"/>
              <a:t>		arrays</a:t>
            </a:r>
          </a:p>
        </p:txBody>
      </p:sp>
      <p:sp>
        <p:nvSpPr>
          <p:cNvPr id="93189" name="Slide Number Placeholder 1">
            <a:extLst>
              <a:ext uri="{FF2B5EF4-FFF2-40B4-BE49-F238E27FC236}">
                <a16:creationId xmlns:a16="http://schemas.microsoft.com/office/drawing/2014/main" id="{F5549861-5E41-4F55-990A-A6CDFA2B97C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926AC3D-750D-449F-A8FE-93CCB13CB2A0}" type="slidenum">
              <a:rPr lang="en-US" altLang="en-US" sz="1400"/>
              <a:pPr>
                <a:spcBef>
                  <a:spcPct val="0"/>
                </a:spcBef>
                <a:buClrTx/>
                <a:buSzTx/>
                <a:buFontTx/>
                <a:buNone/>
              </a:pPr>
              <a:t>50</a:t>
            </a:fld>
            <a:endParaRPr lang="en-US" altLang="en-US"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B80D334-E632-4FF6-8092-31DF6E5949DA}"/>
              </a:ext>
            </a:extLst>
          </p:cNvPr>
          <p:cNvSpPr>
            <a:spLocks noGrp="1" noChangeArrowheads="1"/>
          </p:cNvSpPr>
          <p:nvPr>
            <p:ph type="title"/>
          </p:nvPr>
        </p:nvSpPr>
        <p:spPr>
          <a:xfrm>
            <a:off x="914400" y="0"/>
            <a:ext cx="10363200" cy="457200"/>
          </a:xfrm>
        </p:spPr>
        <p:txBody>
          <a:bodyPr/>
          <a:lstStyle/>
          <a:p>
            <a:pPr eaLnBrk="1" hangingPunct="1"/>
            <a:r>
              <a:rPr lang="en-US" altLang="en-US" sz="3200" dirty="0"/>
              <a:t>User’s View of a Program</a:t>
            </a:r>
          </a:p>
        </p:txBody>
      </p:sp>
      <p:sp>
        <p:nvSpPr>
          <p:cNvPr id="95235" name="Footer Placeholder 1">
            <a:extLst>
              <a:ext uri="{FF2B5EF4-FFF2-40B4-BE49-F238E27FC236}">
                <a16:creationId xmlns:a16="http://schemas.microsoft.com/office/drawing/2014/main" id="{FAD146AE-9310-4932-8F61-5507E4B3C284}"/>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95236" name="Picture 6">
            <a:extLst>
              <a:ext uri="{FF2B5EF4-FFF2-40B4-BE49-F238E27FC236}">
                <a16:creationId xmlns:a16="http://schemas.microsoft.com/office/drawing/2014/main" id="{B0B2CF2C-68C0-4ED1-82DF-10B3C1494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432" y="687864"/>
            <a:ext cx="4071135" cy="5329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Slide Number Placeholder 1">
            <a:extLst>
              <a:ext uri="{FF2B5EF4-FFF2-40B4-BE49-F238E27FC236}">
                <a16:creationId xmlns:a16="http://schemas.microsoft.com/office/drawing/2014/main" id="{C2BAB75A-C96F-4691-8653-2D5B2CE5D0F9}"/>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C392266-E6C2-4CA1-80A7-CDD61B14C0B5}" type="slidenum">
              <a:rPr lang="en-US" altLang="en-US" sz="1400"/>
              <a:pPr>
                <a:spcBef>
                  <a:spcPct val="0"/>
                </a:spcBef>
                <a:buClrTx/>
                <a:buSzTx/>
                <a:buFontTx/>
                <a:buNone/>
              </a:pPr>
              <a:t>51</a:t>
            </a:fld>
            <a:endParaRPr lang="en-US"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28368A0-D41D-42C0-B2C7-15DE43296FFD}"/>
              </a:ext>
            </a:extLst>
          </p:cNvPr>
          <p:cNvSpPr>
            <a:spLocks noGrp="1" noChangeArrowheads="1"/>
          </p:cNvSpPr>
          <p:nvPr>
            <p:ph type="title"/>
          </p:nvPr>
        </p:nvSpPr>
        <p:spPr>
          <a:xfrm>
            <a:off x="914400" y="8731"/>
            <a:ext cx="10363200" cy="623887"/>
          </a:xfrm>
        </p:spPr>
        <p:txBody>
          <a:bodyPr/>
          <a:lstStyle/>
          <a:p>
            <a:pPr eaLnBrk="1" hangingPunct="1"/>
            <a:r>
              <a:rPr lang="en-US" altLang="en-US" sz="3200" dirty="0"/>
              <a:t>Logical View of Segmentation</a:t>
            </a:r>
          </a:p>
        </p:txBody>
      </p:sp>
      <p:sp>
        <p:nvSpPr>
          <p:cNvPr id="97283" name="Footer Placeholder 1">
            <a:extLst>
              <a:ext uri="{FF2B5EF4-FFF2-40B4-BE49-F238E27FC236}">
                <a16:creationId xmlns:a16="http://schemas.microsoft.com/office/drawing/2014/main" id="{44775155-6778-4222-9F0F-A1506677CDF7}"/>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97284" name="Oval 3">
            <a:extLst>
              <a:ext uri="{FF2B5EF4-FFF2-40B4-BE49-F238E27FC236}">
                <a16:creationId xmlns:a16="http://schemas.microsoft.com/office/drawing/2014/main" id="{08149599-D585-4D1B-AF94-4E1C94D55F56}"/>
              </a:ext>
            </a:extLst>
          </p:cNvPr>
          <p:cNvSpPr>
            <a:spLocks noChangeArrowheads="1"/>
          </p:cNvSpPr>
          <p:nvPr/>
        </p:nvSpPr>
        <p:spPr bwMode="auto">
          <a:xfrm>
            <a:off x="2895600" y="1258529"/>
            <a:ext cx="2895600" cy="3962400"/>
          </a:xfrm>
          <a:prstGeom prst="ellipse">
            <a:avLst/>
          </a:prstGeom>
          <a:solidFill>
            <a:schemeClr val="bg1"/>
          </a:solidFill>
          <a:ln w="9525">
            <a:solidFill>
              <a:schemeClr val="tx1"/>
            </a:solidFill>
            <a:round/>
            <a:headEnd/>
            <a:tailEnd/>
          </a:ln>
        </p:spPr>
        <p:txBody>
          <a:bodyPr wrap="none" lIns="91435" tIns="45718" rIns="91435" bIns="4571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2400">
              <a:latin typeface="Verdana" panose="020B0604030504040204" pitchFamily="34" charset="0"/>
              <a:ea typeface="MS PGothic" panose="020B0600070205080204" pitchFamily="34" charset="-128"/>
            </a:endParaRPr>
          </a:p>
        </p:txBody>
      </p:sp>
      <p:sp>
        <p:nvSpPr>
          <p:cNvPr id="97285" name="Rectangle 4">
            <a:extLst>
              <a:ext uri="{FF2B5EF4-FFF2-40B4-BE49-F238E27FC236}">
                <a16:creationId xmlns:a16="http://schemas.microsoft.com/office/drawing/2014/main" id="{CA285106-5449-4462-81BE-C7DE5E060E42}"/>
              </a:ext>
            </a:extLst>
          </p:cNvPr>
          <p:cNvSpPr>
            <a:spLocks noChangeArrowheads="1"/>
          </p:cNvSpPr>
          <p:nvPr/>
        </p:nvSpPr>
        <p:spPr bwMode="auto">
          <a:xfrm>
            <a:off x="3429000" y="1886346"/>
            <a:ext cx="990600" cy="5334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Helvetica" panose="020B0604020202020204" pitchFamily="34" charset="0"/>
                <a:ea typeface="MS PGothic" panose="020B0600070205080204" pitchFamily="34" charset="-128"/>
              </a:rPr>
              <a:t>1</a:t>
            </a:r>
          </a:p>
        </p:txBody>
      </p:sp>
      <p:sp>
        <p:nvSpPr>
          <p:cNvPr id="97286" name="Rectangle 5">
            <a:extLst>
              <a:ext uri="{FF2B5EF4-FFF2-40B4-BE49-F238E27FC236}">
                <a16:creationId xmlns:a16="http://schemas.microsoft.com/office/drawing/2014/main" id="{B7D7370D-C952-4328-9516-6824ADA0BDD5}"/>
              </a:ext>
            </a:extLst>
          </p:cNvPr>
          <p:cNvSpPr>
            <a:spLocks noChangeArrowheads="1"/>
          </p:cNvSpPr>
          <p:nvPr/>
        </p:nvSpPr>
        <p:spPr bwMode="auto">
          <a:xfrm>
            <a:off x="3245777" y="3059509"/>
            <a:ext cx="914400" cy="9144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Helvetica" panose="020B0604020202020204" pitchFamily="34" charset="0"/>
                <a:ea typeface="MS PGothic" panose="020B0600070205080204" pitchFamily="34" charset="-128"/>
              </a:rPr>
              <a:t>3</a:t>
            </a:r>
          </a:p>
        </p:txBody>
      </p:sp>
      <p:sp>
        <p:nvSpPr>
          <p:cNvPr id="97287" name="Rectangle 6">
            <a:extLst>
              <a:ext uri="{FF2B5EF4-FFF2-40B4-BE49-F238E27FC236}">
                <a16:creationId xmlns:a16="http://schemas.microsoft.com/office/drawing/2014/main" id="{A5C7418C-5BAA-46C5-8ADA-BA6AEEE22B10}"/>
              </a:ext>
            </a:extLst>
          </p:cNvPr>
          <p:cNvSpPr>
            <a:spLocks noChangeArrowheads="1"/>
          </p:cNvSpPr>
          <p:nvPr/>
        </p:nvSpPr>
        <p:spPr bwMode="auto">
          <a:xfrm>
            <a:off x="4648200" y="2460625"/>
            <a:ext cx="914400" cy="3810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Helvetica" panose="020B0604020202020204" pitchFamily="34" charset="0"/>
                <a:ea typeface="MS PGothic" panose="020B0600070205080204" pitchFamily="34" charset="-128"/>
              </a:rPr>
              <a:t>2</a:t>
            </a:r>
          </a:p>
        </p:txBody>
      </p:sp>
      <p:sp>
        <p:nvSpPr>
          <p:cNvPr id="97288" name="Rectangle 7">
            <a:extLst>
              <a:ext uri="{FF2B5EF4-FFF2-40B4-BE49-F238E27FC236}">
                <a16:creationId xmlns:a16="http://schemas.microsoft.com/office/drawing/2014/main" id="{0948931F-9AC3-4337-A7A5-E2FEAE486138}"/>
              </a:ext>
            </a:extLst>
          </p:cNvPr>
          <p:cNvSpPr>
            <a:spLocks noChangeArrowheads="1"/>
          </p:cNvSpPr>
          <p:nvPr/>
        </p:nvSpPr>
        <p:spPr bwMode="auto">
          <a:xfrm>
            <a:off x="4548882" y="3707209"/>
            <a:ext cx="914400" cy="5334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Helvetica" panose="020B0604020202020204" pitchFamily="34" charset="0"/>
                <a:ea typeface="MS PGothic" panose="020B0600070205080204" pitchFamily="34" charset="-128"/>
              </a:rPr>
              <a:t>4</a:t>
            </a:r>
          </a:p>
        </p:txBody>
      </p:sp>
      <p:grpSp>
        <p:nvGrpSpPr>
          <p:cNvPr id="97289" name="Group 24">
            <a:extLst>
              <a:ext uri="{FF2B5EF4-FFF2-40B4-BE49-F238E27FC236}">
                <a16:creationId xmlns:a16="http://schemas.microsoft.com/office/drawing/2014/main" id="{EF92F9C9-C845-427E-8B01-9469E1C9DCE7}"/>
              </a:ext>
            </a:extLst>
          </p:cNvPr>
          <p:cNvGrpSpPr>
            <a:grpSpLocks/>
          </p:cNvGrpSpPr>
          <p:nvPr/>
        </p:nvGrpSpPr>
        <p:grpSpPr bwMode="auto">
          <a:xfrm>
            <a:off x="7543800" y="1158875"/>
            <a:ext cx="1143000" cy="3962400"/>
            <a:chOff x="3888" y="1056"/>
            <a:chExt cx="720" cy="2496"/>
          </a:xfrm>
        </p:grpSpPr>
        <p:grpSp>
          <p:nvGrpSpPr>
            <p:cNvPr id="97293" name="Group 11">
              <a:extLst>
                <a:ext uri="{FF2B5EF4-FFF2-40B4-BE49-F238E27FC236}">
                  <a16:creationId xmlns:a16="http://schemas.microsoft.com/office/drawing/2014/main" id="{1F913D1B-5924-4CC5-A3CF-D8A81E53E1A5}"/>
                </a:ext>
              </a:extLst>
            </p:cNvPr>
            <p:cNvGrpSpPr>
              <a:grpSpLocks/>
            </p:cNvGrpSpPr>
            <p:nvPr/>
          </p:nvGrpSpPr>
          <p:grpSpPr bwMode="auto">
            <a:xfrm>
              <a:off x="3888" y="1056"/>
              <a:ext cx="720" cy="672"/>
              <a:chOff x="3888" y="1056"/>
              <a:chExt cx="720" cy="672"/>
            </a:xfrm>
          </p:grpSpPr>
          <p:sp>
            <p:nvSpPr>
              <p:cNvPr id="97304" name="Rectangle 8">
                <a:extLst>
                  <a:ext uri="{FF2B5EF4-FFF2-40B4-BE49-F238E27FC236}">
                    <a16:creationId xmlns:a16="http://schemas.microsoft.com/office/drawing/2014/main" id="{3F8755B2-62E0-4482-ADE1-020DADE8E379}"/>
                  </a:ext>
                </a:extLst>
              </p:cNvPr>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2400">
                  <a:latin typeface="Verdana" panose="020B0604030504040204" pitchFamily="34" charset="0"/>
                  <a:ea typeface="MS PGothic" panose="020B0600070205080204" pitchFamily="34" charset="-128"/>
                </a:endParaRPr>
              </a:p>
            </p:txBody>
          </p:sp>
          <p:sp>
            <p:nvSpPr>
              <p:cNvPr id="97305" name="Line 9">
                <a:extLst>
                  <a:ext uri="{FF2B5EF4-FFF2-40B4-BE49-F238E27FC236}">
                    <a16:creationId xmlns:a16="http://schemas.microsoft.com/office/drawing/2014/main" id="{E4578718-EF3F-4028-AA38-6AAD521DE691}"/>
                  </a:ext>
                </a:extLst>
              </p:cNvPr>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7294" name="Group 12">
              <a:extLst>
                <a:ext uri="{FF2B5EF4-FFF2-40B4-BE49-F238E27FC236}">
                  <a16:creationId xmlns:a16="http://schemas.microsoft.com/office/drawing/2014/main" id="{9C7810FF-4B3C-4C59-AC35-BA5DCD5FAEFA}"/>
                </a:ext>
              </a:extLst>
            </p:cNvPr>
            <p:cNvGrpSpPr>
              <a:grpSpLocks/>
            </p:cNvGrpSpPr>
            <p:nvPr/>
          </p:nvGrpSpPr>
          <p:grpSpPr bwMode="auto">
            <a:xfrm>
              <a:off x="3888" y="1728"/>
              <a:ext cx="720" cy="672"/>
              <a:chOff x="3888" y="1056"/>
              <a:chExt cx="720" cy="672"/>
            </a:xfrm>
          </p:grpSpPr>
          <p:sp>
            <p:nvSpPr>
              <p:cNvPr id="97302" name="Rectangle 13">
                <a:extLst>
                  <a:ext uri="{FF2B5EF4-FFF2-40B4-BE49-F238E27FC236}">
                    <a16:creationId xmlns:a16="http://schemas.microsoft.com/office/drawing/2014/main" id="{04D45BB8-EC5A-4FE0-8789-0737B6852CDC}"/>
                  </a:ext>
                </a:extLst>
              </p:cNvPr>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2400">
                  <a:latin typeface="Verdana" panose="020B0604030504040204" pitchFamily="34" charset="0"/>
                  <a:ea typeface="MS PGothic" panose="020B0600070205080204" pitchFamily="34" charset="-128"/>
                </a:endParaRPr>
              </a:p>
            </p:txBody>
          </p:sp>
          <p:sp>
            <p:nvSpPr>
              <p:cNvPr id="97303" name="Line 14">
                <a:extLst>
                  <a:ext uri="{FF2B5EF4-FFF2-40B4-BE49-F238E27FC236}">
                    <a16:creationId xmlns:a16="http://schemas.microsoft.com/office/drawing/2014/main" id="{0D4C7A77-650A-4429-98ED-7CAA5A6DEC93}"/>
                  </a:ext>
                </a:extLst>
              </p:cNvPr>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7295" name="Text Box 15">
              <a:extLst>
                <a:ext uri="{FF2B5EF4-FFF2-40B4-BE49-F238E27FC236}">
                  <a16:creationId xmlns:a16="http://schemas.microsoft.com/office/drawing/2014/main" id="{D0CE1F27-E283-4DBA-8A0C-4B2DEA913E35}"/>
                </a:ext>
              </a:extLst>
            </p:cNvPr>
            <p:cNvSpPr txBox="1">
              <a:spLocks noChangeArrowheads="1"/>
            </p:cNvSpPr>
            <p:nvPr/>
          </p:nvSpPr>
          <p:spPr bwMode="auto">
            <a:xfrm>
              <a:off x="4111" y="1103"/>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400">
                  <a:latin typeface="Helvetica" panose="020B0604020202020204" pitchFamily="34" charset="0"/>
                  <a:ea typeface="MS PGothic" panose="020B0600070205080204" pitchFamily="34" charset="-128"/>
                </a:rPr>
                <a:t>1</a:t>
              </a:r>
            </a:p>
          </p:txBody>
        </p:sp>
        <p:sp>
          <p:nvSpPr>
            <p:cNvPr id="97296" name="Text Box 16">
              <a:extLst>
                <a:ext uri="{FF2B5EF4-FFF2-40B4-BE49-F238E27FC236}">
                  <a16:creationId xmlns:a16="http://schemas.microsoft.com/office/drawing/2014/main" id="{7A6D28D5-95DB-4565-BF0A-4BC617E753EE}"/>
                </a:ext>
              </a:extLst>
            </p:cNvPr>
            <p:cNvSpPr txBox="1">
              <a:spLocks noChangeArrowheads="1"/>
            </p:cNvSpPr>
            <p:nvPr/>
          </p:nvSpPr>
          <p:spPr bwMode="auto">
            <a:xfrm>
              <a:off x="4113" y="1410"/>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400">
                  <a:latin typeface="Helvetica" panose="020B0604020202020204" pitchFamily="34" charset="0"/>
                  <a:ea typeface="MS PGothic" panose="020B0600070205080204" pitchFamily="34" charset="-128"/>
                </a:rPr>
                <a:t>4</a:t>
              </a:r>
            </a:p>
          </p:txBody>
        </p:sp>
        <p:sp>
          <p:nvSpPr>
            <p:cNvPr id="97297" name="Rectangle 17">
              <a:extLst>
                <a:ext uri="{FF2B5EF4-FFF2-40B4-BE49-F238E27FC236}">
                  <a16:creationId xmlns:a16="http://schemas.microsoft.com/office/drawing/2014/main" id="{19BC82CA-E951-4D24-942F-FDC61AA44481}"/>
                </a:ext>
              </a:extLst>
            </p:cNvPr>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2400">
                <a:latin typeface="Verdana" panose="020B0604030504040204" pitchFamily="34" charset="0"/>
                <a:ea typeface="MS PGothic" panose="020B0600070205080204" pitchFamily="34" charset="-128"/>
              </a:endParaRPr>
            </a:p>
          </p:txBody>
        </p:sp>
        <p:sp>
          <p:nvSpPr>
            <p:cNvPr id="97298" name="Rectangle 18">
              <a:extLst>
                <a:ext uri="{FF2B5EF4-FFF2-40B4-BE49-F238E27FC236}">
                  <a16:creationId xmlns:a16="http://schemas.microsoft.com/office/drawing/2014/main" id="{7574E6CE-87DC-4163-83FA-17F5DA73CBCA}"/>
                </a:ext>
              </a:extLst>
            </p:cNvPr>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2400">
                <a:latin typeface="Verdana" panose="020B0604030504040204" pitchFamily="34" charset="0"/>
                <a:ea typeface="MS PGothic" panose="020B0600070205080204" pitchFamily="34" charset="-128"/>
              </a:endParaRPr>
            </a:p>
          </p:txBody>
        </p:sp>
        <p:sp>
          <p:nvSpPr>
            <p:cNvPr id="97299" name="Line 19">
              <a:extLst>
                <a:ext uri="{FF2B5EF4-FFF2-40B4-BE49-F238E27FC236}">
                  <a16:creationId xmlns:a16="http://schemas.microsoft.com/office/drawing/2014/main" id="{E49CF772-257E-445E-A54D-4465305C7CBF}"/>
                </a:ext>
              </a:extLst>
            </p:cNvPr>
            <p:cNvSpPr>
              <a:spLocks noChangeShapeType="1"/>
            </p:cNvSpPr>
            <p:nvPr/>
          </p:nvSpPr>
          <p:spPr bwMode="auto">
            <a:xfrm>
              <a:off x="3888" y="26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0" name="Text Box 20">
              <a:extLst>
                <a:ext uri="{FF2B5EF4-FFF2-40B4-BE49-F238E27FC236}">
                  <a16:creationId xmlns:a16="http://schemas.microsoft.com/office/drawing/2014/main" id="{53031F4F-604A-4A0E-A4AA-DF64C0521436}"/>
                </a:ext>
              </a:extLst>
            </p:cNvPr>
            <p:cNvSpPr txBox="1">
              <a:spLocks noChangeArrowheads="1"/>
            </p:cNvSpPr>
            <p:nvPr/>
          </p:nvSpPr>
          <p:spPr bwMode="auto">
            <a:xfrm>
              <a:off x="4113" y="2399"/>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400">
                  <a:latin typeface="Helvetica" panose="020B0604020202020204" pitchFamily="34" charset="0"/>
                  <a:ea typeface="MS PGothic" panose="020B0600070205080204" pitchFamily="34" charset="-128"/>
                </a:rPr>
                <a:t>2</a:t>
              </a:r>
            </a:p>
          </p:txBody>
        </p:sp>
        <p:sp>
          <p:nvSpPr>
            <p:cNvPr id="97301" name="Text Box 21">
              <a:extLst>
                <a:ext uri="{FF2B5EF4-FFF2-40B4-BE49-F238E27FC236}">
                  <a16:creationId xmlns:a16="http://schemas.microsoft.com/office/drawing/2014/main" id="{E9772627-1EF2-4FA8-8148-52F366288D8F}"/>
                </a:ext>
              </a:extLst>
            </p:cNvPr>
            <p:cNvSpPr txBox="1">
              <a:spLocks noChangeArrowheads="1"/>
            </p:cNvSpPr>
            <p:nvPr/>
          </p:nvSpPr>
          <p:spPr bwMode="auto">
            <a:xfrm>
              <a:off x="4113" y="2859"/>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400">
                  <a:latin typeface="Helvetica" panose="020B0604020202020204" pitchFamily="34" charset="0"/>
                  <a:ea typeface="MS PGothic" panose="020B0600070205080204" pitchFamily="34" charset="-128"/>
                </a:rPr>
                <a:t>3</a:t>
              </a:r>
            </a:p>
          </p:txBody>
        </p:sp>
      </p:grpSp>
      <p:sp>
        <p:nvSpPr>
          <p:cNvPr id="97290" name="Text Box 22">
            <a:extLst>
              <a:ext uri="{FF2B5EF4-FFF2-40B4-BE49-F238E27FC236}">
                <a16:creationId xmlns:a16="http://schemas.microsoft.com/office/drawing/2014/main" id="{BC9DA237-71B6-453D-B737-719090D35AF4}"/>
              </a:ext>
            </a:extLst>
          </p:cNvPr>
          <p:cNvSpPr txBox="1">
            <a:spLocks noChangeArrowheads="1"/>
          </p:cNvSpPr>
          <p:nvPr/>
        </p:nvSpPr>
        <p:spPr bwMode="auto">
          <a:xfrm>
            <a:off x="3531381" y="5220929"/>
            <a:ext cx="1776438"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400" dirty="0">
                <a:latin typeface="Helvetica" panose="020B0604020202020204" pitchFamily="34" charset="0"/>
                <a:ea typeface="MS PGothic" panose="020B0600070205080204" pitchFamily="34" charset="-128"/>
              </a:rPr>
              <a:t>user space </a:t>
            </a:r>
          </a:p>
        </p:txBody>
      </p:sp>
      <p:sp>
        <p:nvSpPr>
          <p:cNvPr id="97291" name="Text Box 23">
            <a:extLst>
              <a:ext uri="{FF2B5EF4-FFF2-40B4-BE49-F238E27FC236}">
                <a16:creationId xmlns:a16="http://schemas.microsoft.com/office/drawing/2014/main" id="{0BB0BF04-7C30-4FA6-8DD7-BD0DB524F424}"/>
              </a:ext>
            </a:extLst>
          </p:cNvPr>
          <p:cNvSpPr txBox="1">
            <a:spLocks noChangeArrowheads="1"/>
          </p:cNvSpPr>
          <p:nvPr/>
        </p:nvSpPr>
        <p:spPr bwMode="auto">
          <a:xfrm>
            <a:off x="6373870" y="5340474"/>
            <a:ext cx="3403486"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400" dirty="0">
                <a:latin typeface="Helvetica" panose="020B0604020202020204" pitchFamily="34" charset="0"/>
                <a:ea typeface="MS PGothic" panose="020B0600070205080204" pitchFamily="34" charset="-128"/>
              </a:rPr>
              <a:t>physical memory space</a:t>
            </a:r>
          </a:p>
        </p:txBody>
      </p:sp>
      <p:sp>
        <p:nvSpPr>
          <p:cNvPr id="97292" name="Slide Number Placeholder 1">
            <a:extLst>
              <a:ext uri="{FF2B5EF4-FFF2-40B4-BE49-F238E27FC236}">
                <a16:creationId xmlns:a16="http://schemas.microsoft.com/office/drawing/2014/main" id="{37336DE9-D60B-4B3D-BCB6-061E68A0068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7256238-BC3E-4C9A-8C0F-1555FA955471}" type="slidenum">
              <a:rPr lang="en-US" altLang="en-US" sz="1400"/>
              <a:pPr>
                <a:spcBef>
                  <a:spcPct val="0"/>
                </a:spcBef>
                <a:buClrTx/>
                <a:buSzTx/>
                <a:buFontTx/>
                <a:buNone/>
              </a:pPr>
              <a:t>52</a:t>
            </a:fld>
            <a:endParaRPr lang="en-US" altLang="en-US"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68FB8DDB-43C0-4938-A9C9-637C42DA7A3D}"/>
              </a:ext>
            </a:extLst>
          </p:cNvPr>
          <p:cNvSpPr>
            <a:spLocks noGrp="1" noChangeArrowheads="1"/>
          </p:cNvSpPr>
          <p:nvPr>
            <p:ph type="title"/>
          </p:nvPr>
        </p:nvSpPr>
        <p:spPr>
          <a:xfrm>
            <a:off x="914400" y="0"/>
            <a:ext cx="10363200" cy="457200"/>
          </a:xfrm>
        </p:spPr>
        <p:txBody>
          <a:bodyPr/>
          <a:lstStyle/>
          <a:p>
            <a:pPr eaLnBrk="1" hangingPunct="1"/>
            <a:r>
              <a:rPr lang="en-US" altLang="en-US" sz="3600" dirty="0"/>
              <a:t>Segmentation Architecture</a:t>
            </a:r>
          </a:p>
        </p:txBody>
      </p:sp>
      <p:sp>
        <p:nvSpPr>
          <p:cNvPr id="99331" name="Footer Placeholder 1">
            <a:extLst>
              <a:ext uri="{FF2B5EF4-FFF2-40B4-BE49-F238E27FC236}">
                <a16:creationId xmlns:a16="http://schemas.microsoft.com/office/drawing/2014/main" id="{C713800D-9647-4835-A4DE-3212537FD48A}"/>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99332" name="Rectangle 3">
            <a:extLst>
              <a:ext uri="{FF2B5EF4-FFF2-40B4-BE49-F238E27FC236}">
                <a16:creationId xmlns:a16="http://schemas.microsoft.com/office/drawing/2014/main" id="{E6E36B0F-B7E3-4932-A7E1-2CE29BD40032}"/>
              </a:ext>
            </a:extLst>
          </p:cNvPr>
          <p:cNvSpPr txBox="1">
            <a:spLocks noChangeArrowheads="1"/>
          </p:cNvSpPr>
          <p:nvPr/>
        </p:nvSpPr>
        <p:spPr bwMode="auto">
          <a:xfrm>
            <a:off x="1306530" y="554029"/>
            <a:ext cx="9971070" cy="583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tabLst>
                <a:tab pos="1828800" algn="l"/>
                <a:tab pos="2855913" algn="ctr"/>
              </a:tabLst>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1828800" algn="l"/>
                <a:tab pos="2855913" algn="ctr"/>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1828800" algn="l"/>
                <a:tab pos="2855913" algn="ctr"/>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1828800" algn="l"/>
                <a:tab pos="2855913" algn="ctr"/>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1828800" algn="l"/>
                <a:tab pos="2855913" algn="ctr"/>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828800" algn="l"/>
                <a:tab pos="2855913" algn="ctr"/>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828800" algn="l"/>
                <a:tab pos="2855913" algn="ctr"/>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828800" algn="l"/>
                <a:tab pos="2855913" algn="ctr"/>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828800" algn="l"/>
                <a:tab pos="2855913" algn="ctr"/>
              </a:tabLst>
              <a:defRPr sz="2000">
                <a:solidFill>
                  <a:schemeClr val="tx1"/>
                </a:solidFill>
                <a:latin typeface="Tahoma" panose="020B0604030504040204" pitchFamily="34" charset="0"/>
              </a:defRPr>
            </a:lvl9pPr>
          </a:lstStyle>
          <a:p>
            <a:r>
              <a:rPr lang="en-US" altLang="en-US" sz="2200" dirty="0"/>
              <a:t>Logical address consists of a two tuple:</a:t>
            </a:r>
          </a:p>
          <a:p>
            <a:pPr>
              <a:buFont typeface="Monotype Sorts" pitchFamily="-84" charset="2"/>
              <a:buNone/>
            </a:pPr>
            <a:r>
              <a:rPr lang="en-US" altLang="en-US" sz="2200" dirty="0"/>
              <a:t>		&lt;segment-number, offset&gt;,</a:t>
            </a:r>
          </a:p>
          <a:p>
            <a:pPr>
              <a:buFont typeface="Monotype Sorts" pitchFamily="-84" charset="2"/>
              <a:buNone/>
            </a:pPr>
            <a:endParaRPr lang="en-US" altLang="en-US" sz="2200" dirty="0"/>
          </a:p>
          <a:p>
            <a:r>
              <a:rPr lang="en-US" altLang="en-US" sz="2200" b="1" dirty="0">
                <a:solidFill>
                  <a:srgbClr val="3366FF"/>
                </a:solidFill>
              </a:rPr>
              <a:t>Segment table</a:t>
            </a:r>
            <a:r>
              <a:rPr lang="en-US" altLang="en-US" sz="2200" dirty="0">
                <a:solidFill>
                  <a:srgbClr val="3366FF"/>
                </a:solidFill>
              </a:rPr>
              <a:t> </a:t>
            </a:r>
            <a:r>
              <a:rPr lang="en-US" altLang="en-US" sz="2200" dirty="0"/>
              <a:t>– maps two-dimensional physical addresses; each table entry has:</a:t>
            </a:r>
          </a:p>
          <a:p>
            <a:pPr lvl="1"/>
            <a:r>
              <a:rPr lang="en-US" altLang="en-US" sz="2200" b="1" dirty="0">
                <a:solidFill>
                  <a:srgbClr val="3366FF"/>
                </a:solidFill>
              </a:rPr>
              <a:t>base</a:t>
            </a:r>
            <a:r>
              <a:rPr lang="en-US" altLang="en-US" sz="2200" dirty="0">
                <a:solidFill>
                  <a:srgbClr val="3366FF"/>
                </a:solidFill>
              </a:rPr>
              <a:t> </a:t>
            </a:r>
            <a:r>
              <a:rPr lang="en-US" altLang="en-US" sz="2200" dirty="0"/>
              <a:t>– contains the starting physical address where the segments reside in memory</a:t>
            </a:r>
          </a:p>
          <a:p>
            <a:pPr lvl="1"/>
            <a:r>
              <a:rPr lang="en-US" altLang="en-US" sz="2200" b="1" dirty="0">
                <a:solidFill>
                  <a:srgbClr val="3366FF"/>
                </a:solidFill>
              </a:rPr>
              <a:t>limit</a:t>
            </a:r>
            <a:r>
              <a:rPr lang="en-US" altLang="en-US" sz="2200" dirty="0">
                <a:solidFill>
                  <a:srgbClr val="3366FF"/>
                </a:solidFill>
              </a:rPr>
              <a:t> </a:t>
            </a:r>
            <a:r>
              <a:rPr lang="en-US" altLang="en-US" sz="2200" dirty="0"/>
              <a:t>– specifies the length of the segment</a:t>
            </a:r>
          </a:p>
          <a:p>
            <a:pPr lvl="1"/>
            <a:endParaRPr lang="en-US" altLang="en-US" sz="2200" dirty="0"/>
          </a:p>
          <a:p>
            <a:r>
              <a:rPr lang="en-US" altLang="en-US" sz="2200" b="1" dirty="0">
                <a:solidFill>
                  <a:srgbClr val="3366FF"/>
                </a:solidFill>
              </a:rPr>
              <a:t>Segment-table base register (STBR)</a:t>
            </a:r>
            <a:r>
              <a:rPr lang="en-US" altLang="en-US" sz="2200" dirty="0">
                <a:solidFill>
                  <a:srgbClr val="3366FF"/>
                </a:solidFill>
              </a:rPr>
              <a:t> </a:t>
            </a:r>
            <a:r>
              <a:rPr lang="en-US" altLang="en-US" sz="2200" dirty="0"/>
              <a:t>points to the segment table</a:t>
            </a:r>
            <a:r>
              <a:rPr lang="ja-JP" altLang="en-US" sz="2200" dirty="0">
                <a:ea typeface="MS PGothic" panose="020B0600070205080204" pitchFamily="34" charset="-128"/>
              </a:rPr>
              <a:t>’</a:t>
            </a:r>
            <a:r>
              <a:rPr lang="en-US" altLang="ja-JP" sz="2200" dirty="0">
                <a:ea typeface="MS PGothic" panose="020B0600070205080204" pitchFamily="34" charset="-128"/>
              </a:rPr>
              <a:t>s location in memory</a:t>
            </a:r>
          </a:p>
          <a:p>
            <a:endParaRPr lang="en-US" altLang="en-US" sz="2200" dirty="0"/>
          </a:p>
          <a:p>
            <a:r>
              <a:rPr lang="en-US" altLang="en-US" sz="2200" b="1" dirty="0">
                <a:solidFill>
                  <a:srgbClr val="3366FF"/>
                </a:solidFill>
              </a:rPr>
              <a:t>Segment-table length register (STLR)</a:t>
            </a:r>
            <a:r>
              <a:rPr lang="en-US" altLang="en-US" sz="2200" dirty="0">
                <a:solidFill>
                  <a:srgbClr val="3366FF"/>
                </a:solidFill>
              </a:rPr>
              <a:t> </a:t>
            </a:r>
            <a:r>
              <a:rPr lang="en-US" altLang="en-US" sz="2200" dirty="0"/>
              <a:t>indicates number of segments used by a program;</a:t>
            </a:r>
          </a:p>
          <a:p>
            <a:pPr>
              <a:buFont typeface="Monotype Sorts" pitchFamily="-84" charset="2"/>
              <a:buNone/>
            </a:pPr>
            <a:r>
              <a:rPr lang="en-US" altLang="en-US" sz="2200" dirty="0"/>
              <a:t>	                  segment number </a:t>
            </a:r>
            <a:r>
              <a:rPr lang="en-US" altLang="en-US" sz="2200" b="1" i="1" dirty="0">
                <a:solidFill>
                  <a:srgbClr val="FF0000"/>
                </a:solidFill>
              </a:rPr>
              <a:t>s</a:t>
            </a:r>
            <a:r>
              <a:rPr lang="en-US" altLang="en-US" sz="2200" dirty="0"/>
              <a:t> is legal if </a:t>
            </a:r>
            <a:r>
              <a:rPr lang="en-US" altLang="en-US" sz="2200" b="1" i="1" dirty="0">
                <a:solidFill>
                  <a:srgbClr val="FF0000"/>
                </a:solidFill>
              </a:rPr>
              <a:t>s</a:t>
            </a:r>
            <a:r>
              <a:rPr lang="en-US" altLang="en-US" sz="2200" dirty="0"/>
              <a:t> &lt; </a:t>
            </a:r>
            <a:r>
              <a:rPr lang="en-US" altLang="en-US" sz="2200" b="1" dirty="0">
                <a:solidFill>
                  <a:srgbClr val="FF0000"/>
                </a:solidFill>
              </a:rPr>
              <a:t>STLR</a:t>
            </a:r>
          </a:p>
        </p:txBody>
      </p:sp>
      <p:sp>
        <p:nvSpPr>
          <p:cNvPr id="99333" name="Slide Number Placeholder 1">
            <a:extLst>
              <a:ext uri="{FF2B5EF4-FFF2-40B4-BE49-F238E27FC236}">
                <a16:creationId xmlns:a16="http://schemas.microsoft.com/office/drawing/2014/main" id="{27B96280-4EAE-4CCA-A8BD-F26AA9FE727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C52EE4A-6434-402A-B31D-96F514C966B2}" type="slidenum">
              <a:rPr lang="en-US" altLang="en-US" sz="1400"/>
              <a:pPr>
                <a:spcBef>
                  <a:spcPct val="0"/>
                </a:spcBef>
                <a:buClrTx/>
                <a:buSzTx/>
                <a:buFontTx/>
                <a:buNone/>
              </a:pPr>
              <a:t>53</a:t>
            </a:fld>
            <a:endParaRPr lang="en-US" altLang="en-US"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B8723810-B2DA-4CC2-900B-84AD9F7CD2BA}"/>
              </a:ext>
            </a:extLst>
          </p:cNvPr>
          <p:cNvSpPr>
            <a:spLocks noGrp="1" noChangeArrowheads="1"/>
          </p:cNvSpPr>
          <p:nvPr>
            <p:ph type="title"/>
          </p:nvPr>
        </p:nvSpPr>
        <p:spPr>
          <a:xfrm>
            <a:off x="914400" y="0"/>
            <a:ext cx="10363200" cy="572784"/>
          </a:xfrm>
        </p:spPr>
        <p:txBody>
          <a:bodyPr/>
          <a:lstStyle/>
          <a:p>
            <a:pPr eaLnBrk="1" hangingPunct="1"/>
            <a:r>
              <a:rPr lang="en-US" altLang="en-US" sz="3200" dirty="0"/>
              <a:t>Segmentation Architecture</a:t>
            </a:r>
          </a:p>
        </p:txBody>
      </p:sp>
      <p:sp>
        <p:nvSpPr>
          <p:cNvPr id="101379" name="Footer Placeholder 1">
            <a:extLst>
              <a:ext uri="{FF2B5EF4-FFF2-40B4-BE49-F238E27FC236}">
                <a16:creationId xmlns:a16="http://schemas.microsoft.com/office/drawing/2014/main" id="{8CBCB64C-C099-4BED-B961-8EF46DBB9C3F}"/>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1380" name="Rectangle 3">
            <a:extLst>
              <a:ext uri="{FF2B5EF4-FFF2-40B4-BE49-F238E27FC236}">
                <a16:creationId xmlns:a16="http://schemas.microsoft.com/office/drawing/2014/main" id="{D7722A09-DD9F-4719-BDDF-42BBFCB5B35F}"/>
              </a:ext>
            </a:extLst>
          </p:cNvPr>
          <p:cNvSpPr txBox="1">
            <a:spLocks noChangeArrowheads="1"/>
          </p:cNvSpPr>
          <p:nvPr/>
        </p:nvSpPr>
        <p:spPr bwMode="auto">
          <a:xfrm>
            <a:off x="1369780" y="839055"/>
            <a:ext cx="9452439" cy="4082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400" dirty="0"/>
              <a:t>Protection</a:t>
            </a:r>
          </a:p>
          <a:p>
            <a:pPr lvl="1"/>
            <a:r>
              <a:rPr lang="en-US" altLang="en-US" sz="2400" dirty="0"/>
              <a:t>With each entry in segment table associate:</a:t>
            </a:r>
          </a:p>
          <a:p>
            <a:pPr lvl="2"/>
            <a:r>
              <a:rPr lang="en-US" altLang="en-US" dirty="0"/>
              <a:t>validation bit = 0 </a:t>
            </a:r>
            <a:r>
              <a:rPr lang="en-US" altLang="en-US" dirty="0">
                <a:sym typeface="Symbol" panose="05050102010706020507" pitchFamily="18" charset="2"/>
              </a:rPr>
              <a:t> illegal segment</a:t>
            </a:r>
          </a:p>
          <a:p>
            <a:pPr lvl="2"/>
            <a:r>
              <a:rPr lang="en-US" altLang="en-US" dirty="0">
                <a:sym typeface="Symbol" panose="05050102010706020507" pitchFamily="18" charset="2"/>
              </a:rPr>
              <a:t>read/write/execute privileges</a:t>
            </a:r>
          </a:p>
          <a:p>
            <a:r>
              <a:rPr lang="en-US" altLang="en-US" sz="2400" dirty="0"/>
              <a:t>Protection bits associated with segments; code sharing occurs at segment level</a:t>
            </a:r>
          </a:p>
          <a:p>
            <a:r>
              <a:rPr lang="en-US" altLang="en-US" sz="2400" dirty="0"/>
              <a:t>Since segments vary in length, memory allocation is a dynamic storage-allocation problem</a:t>
            </a:r>
          </a:p>
          <a:p>
            <a:r>
              <a:rPr lang="en-US" altLang="en-US" sz="2400" dirty="0"/>
              <a:t>A segmentation example is shown in the following diagram</a:t>
            </a:r>
          </a:p>
        </p:txBody>
      </p:sp>
      <p:sp>
        <p:nvSpPr>
          <p:cNvPr id="101381" name="Slide Number Placeholder 1">
            <a:extLst>
              <a:ext uri="{FF2B5EF4-FFF2-40B4-BE49-F238E27FC236}">
                <a16:creationId xmlns:a16="http://schemas.microsoft.com/office/drawing/2014/main" id="{A8A361B5-48AB-4C11-8971-C310254BE2E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9E7B0B5-95CE-486D-AA92-6C2AAB2D8C35}" type="slidenum">
              <a:rPr lang="en-US" altLang="en-US" sz="1400"/>
              <a:pPr>
                <a:spcBef>
                  <a:spcPct val="0"/>
                </a:spcBef>
                <a:buClrTx/>
                <a:buSzTx/>
                <a:buFontTx/>
                <a:buNone/>
              </a:pPr>
              <a:t>54</a:t>
            </a:fld>
            <a:endParaRPr lang="en-US"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99CDA1B0-B761-4E2A-8AF0-AB72982A78C0}"/>
              </a:ext>
            </a:extLst>
          </p:cNvPr>
          <p:cNvSpPr>
            <a:spLocks noGrp="1" noChangeArrowheads="1"/>
          </p:cNvSpPr>
          <p:nvPr>
            <p:ph type="title"/>
          </p:nvPr>
        </p:nvSpPr>
        <p:spPr>
          <a:xfrm>
            <a:off x="914400" y="0"/>
            <a:ext cx="10363200" cy="457200"/>
          </a:xfrm>
        </p:spPr>
        <p:txBody>
          <a:bodyPr/>
          <a:lstStyle/>
          <a:p>
            <a:pPr eaLnBrk="1" hangingPunct="1"/>
            <a:r>
              <a:rPr lang="en-US" altLang="en-US" sz="3200" dirty="0"/>
              <a:t>Segmentation Hardware</a:t>
            </a:r>
          </a:p>
        </p:txBody>
      </p:sp>
      <p:sp>
        <p:nvSpPr>
          <p:cNvPr id="103427" name="Footer Placeholder 1">
            <a:extLst>
              <a:ext uri="{FF2B5EF4-FFF2-40B4-BE49-F238E27FC236}">
                <a16:creationId xmlns:a16="http://schemas.microsoft.com/office/drawing/2014/main" id="{764FDDF2-6258-45E7-AFD6-9396B1F9B588}"/>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03428" name="Picture 4" descr="8">
            <a:extLst>
              <a:ext uri="{FF2B5EF4-FFF2-40B4-BE49-F238E27FC236}">
                <a16:creationId xmlns:a16="http://schemas.microsoft.com/office/drawing/2014/main" id="{A10B2BA4-44FB-4F48-9902-DC84D517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96" y="1273996"/>
            <a:ext cx="6041678" cy="42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Slide Number Placeholder 1">
            <a:extLst>
              <a:ext uri="{FF2B5EF4-FFF2-40B4-BE49-F238E27FC236}">
                <a16:creationId xmlns:a16="http://schemas.microsoft.com/office/drawing/2014/main" id="{B5E9EBFC-AE6E-450A-8E53-3956C236E7D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01E5EEC-211A-468C-870F-6FB620D66719}" type="slidenum">
              <a:rPr lang="en-US" altLang="en-US" sz="1400"/>
              <a:pPr>
                <a:spcBef>
                  <a:spcPct val="0"/>
                </a:spcBef>
                <a:buClrTx/>
                <a:buSzTx/>
                <a:buFontTx/>
                <a:buNone/>
              </a:pPr>
              <a:t>55</a:t>
            </a:fld>
            <a:endParaRPr lang="en-US" altLang="en-US" sz="1400"/>
          </a:p>
        </p:txBody>
      </p:sp>
      <p:sp>
        <p:nvSpPr>
          <p:cNvPr id="103430" name="Rectangle 6">
            <a:extLst>
              <a:ext uri="{FF2B5EF4-FFF2-40B4-BE49-F238E27FC236}">
                <a16:creationId xmlns:a16="http://schemas.microsoft.com/office/drawing/2014/main" id="{B889BFAD-8D66-4627-9ACF-1FAA8CC2BBF5}"/>
              </a:ext>
            </a:extLst>
          </p:cNvPr>
          <p:cNvSpPr>
            <a:spLocks noChangeArrowheads="1"/>
          </p:cNvSpPr>
          <p:nvPr/>
        </p:nvSpPr>
        <p:spPr bwMode="auto">
          <a:xfrm>
            <a:off x="6898311" y="1454289"/>
            <a:ext cx="49593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solidFill>
                  <a:srgbClr val="231F20"/>
                </a:solidFill>
                <a:cs typeface="Tahoma" panose="020B0604030504040204" pitchFamily="34" charset="0"/>
              </a:rPr>
              <a:t>A logical address consists of two parts: a segment number, </a:t>
            </a:r>
            <a:r>
              <a:rPr lang="en-US" altLang="en-US" sz="1800" i="1" dirty="0">
                <a:solidFill>
                  <a:srgbClr val="231F20"/>
                </a:solidFill>
                <a:cs typeface="Tahoma" panose="020B0604030504040204" pitchFamily="34" charset="0"/>
              </a:rPr>
              <a:t>s, </a:t>
            </a:r>
            <a:r>
              <a:rPr lang="en-US" altLang="en-US" sz="1800" dirty="0">
                <a:solidFill>
                  <a:srgbClr val="231F20"/>
                </a:solidFill>
                <a:cs typeface="Tahoma" panose="020B0604030504040204" pitchFamily="34" charset="0"/>
              </a:rPr>
              <a:t>and an offset into that segment, </a:t>
            </a:r>
            <a:r>
              <a:rPr lang="en-US" altLang="en-US" sz="1800" i="1" dirty="0">
                <a:solidFill>
                  <a:srgbClr val="231F20"/>
                </a:solidFill>
                <a:cs typeface="Tahoma" panose="020B0604030504040204" pitchFamily="34" charset="0"/>
              </a:rPr>
              <a:t>d. </a:t>
            </a:r>
            <a:r>
              <a:rPr lang="en-US" altLang="en-US" sz="1800" dirty="0">
                <a:solidFill>
                  <a:srgbClr val="231F20"/>
                </a:solidFill>
                <a:cs typeface="Tahoma" panose="020B0604030504040204" pitchFamily="34" charset="0"/>
              </a:rPr>
              <a:t>The segment number is used as an index to the segment table. The offset </a:t>
            </a:r>
            <a:r>
              <a:rPr lang="en-US" altLang="en-US" sz="1800" i="1" dirty="0">
                <a:solidFill>
                  <a:srgbClr val="231F20"/>
                </a:solidFill>
                <a:cs typeface="Tahoma" panose="020B0604030504040204" pitchFamily="34" charset="0"/>
              </a:rPr>
              <a:t>d </a:t>
            </a:r>
            <a:r>
              <a:rPr lang="en-US" altLang="en-US" sz="1800" dirty="0">
                <a:solidFill>
                  <a:srgbClr val="231F20"/>
                </a:solidFill>
                <a:cs typeface="Tahoma" panose="020B0604030504040204" pitchFamily="34" charset="0"/>
              </a:rPr>
              <a:t>of</a:t>
            </a:r>
          </a:p>
          <a:p>
            <a:pPr>
              <a:spcBef>
                <a:spcPct val="0"/>
              </a:spcBef>
              <a:buClrTx/>
              <a:buSzTx/>
              <a:buFontTx/>
              <a:buNone/>
            </a:pPr>
            <a:r>
              <a:rPr lang="en-US" altLang="en-US" sz="1800" dirty="0">
                <a:solidFill>
                  <a:srgbClr val="231F20"/>
                </a:solidFill>
                <a:cs typeface="Tahoma" panose="020B0604030504040204" pitchFamily="34" charset="0"/>
              </a:rPr>
              <a:t>the logical address must be between 0 and the segment limit. If it is not, we trap to the operating system (logical addressing attempt beyond end of segment). When an offset is legal, it is added to the segment base to produce the address in physical memory of the desired byte. The segment table is thus essentially an array of base–limit register pairs.</a:t>
            </a:r>
            <a:endParaRPr lang="en-US" altLang="en-US" sz="1800" dirty="0">
              <a:cs typeface="Tahoma" panose="020B060403050404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C1CD77FB-A28E-4DF6-A199-04ED49CD9FE4}"/>
              </a:ext>
            </a:extLst>
          </p:cNvPr>
          <p:cNvSpPr>
            <a:spLocks noGrp="1" noChangeArrowheads="1"/>
          </p:cNvSpPr>
          <p:nvPr>
            <p:ph type="title"/>
          </p:nvPr>
        </p:nvSpPr>
        <p:spPr>
          <a:xfrm>
            <a:off x="914400" y="68066"/>
            <a:ext cx="10363200" cy="593333"/>
          </a:xfrm>
        </p:spPr>
        <p:txBody>
          <a:bodyPr/>
          <a:lstStyle/>
          <a:p>
            <a:pPr eaLnBrk="1" hangingPunct="1"/>
            <a:r>
              <a:rPr lang="en-US" altLang="en-US" sz="3600" dirty="0"/>
              <a:t>Paging</a:t>
            </a:r>
          </a:p>
        </p:txBody>
      </p:sp>
      <p:sp>
        <p:nvSpPr>
          <p:cNvPr id="105475" name="Footer Placeholder 1">
            <a:extLst>
              <a:ext uri="{FF2B5EF4-FFF2-40B4-BE49-F238E27FC236}">
                <a16:creationId xmlns:a16="http://schemas.microsoft.com/office/drawing/2014/main" id="{CB1FD7D9-BE48-4E3A-B8F2-F6B8855F59C3}"/>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5476" name="Rectangle 1027">
            <a:extLst>
              <a:ext uri="{FF2B5EF4-FFF2-40B4-BE49-F238E27FC236}">
                <a16:creationId xmlns:a16="http://schemas.microsoft.com/office/drawing/2014/main" id="{FC90B817-03A2-4B53-AD18-ED9038627639}"/>
              </a:ext>
            </a:extLst>
          </p:cNvPr>
          <p:cNvSpPr txBox="1">
            <a:spLocks noChangeArrowheads="1"/>
          </p:cNvSpPr>
          <p:nvPr/>
        </p:nvSpPr>
        <p:spPr bwMode="auto">
          <a:xfrm>
            <a:off x="1236324" y="661398"/>
            <a:ext cx="10537860" cy="558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400" dirty="0"/>
              <a:t>Physical  address space of a process can be noncontiguous; process is allocated physical memory whenever the latter is available</a:t>
            </a:r>
          </a:p>
          <a:p>
            <a:pPr lvl="1"/>
            <a:r>
              <a:rPr lang="en-US" altLang="en-US" sz="2400" dirty="0"/>
              <a:t>Avoids external fragmentation</a:t>
            </a:r>
          </a:p>
          <a:p>
            <a:pPr lvl="1"/>
            <a:r>
              <a:rPr lang="en-US" altLang="en-US" sz="2400" dirty="0"/>
              <a:t>Avoids problem of varying sized memory chunks</a:t>
            </a:r>
          </a:p>
          <a:p>
            <a:r>
              <a:rPr lang="en-US" altLang="en-US" sz="2400" dirty="0"/>
              <a:t>Divide physical memory into fixed-sized blocks called </a:t>
            </a:r>
            <a:r>
              <a:rPr lang="en-US" altLang="en-US" sz="2400" b="1" dirty="0">
                <a:solidFill>
                  <a:srgbClr val="3366FF"/>
                </a:solidFill>
              </a:rPr>
              <a:t>frames</a:t>
            </a:r>
            <a:endParaRPr lang="en-US" altLang="en-US" sz="2400" dirty="0">
              <a:solidFill>
                <a:srgbClr val="3366FF"/>
              </a:solidFill>
            </a:endParaRPr>
          </a:p>
          <a:p>
            <a:pPr lvl="1"/>
            <a:r>
              <a:rPr lang="en-US" altLang="en-US" sz="2400" dirty="0">
                <a:solidFill>
                  <a:srgbClr val="000000"/>
                </a:solidFill>
              </a:rPr>
              <a:t>Size </a:t>
            </a:r>
            <a:r>
              <a:rPr lang="en-US" altLang="en-US" sz="2400" dirty="0"/>
              <a:t>is power of 2, between 512 bytes and 16 Mbytes</a:t>
            </a:r>
          </a:p>
          <a:p>
            <a:r>
              <a:rPr lang="en-US" altLang="en-US" sz="2400" dirty="0"/>
              <a:t>Divide logical memory into blocks of same size called </a:t>
            </a:r>
            <a:r>
              <a:rPr lang="en-US" altLang="en-US" sz="2400" b="1" dirty="0">
                <a:solidFill>
                  <a:srgbClr val="3366FF"/>
                </a:solidFill>
              </a:rPr>
              <a:t>pages</a:t>
            </a:r>
          </a:p>
          <a:p>
            <a:r>
              <a:rPr lang="en-US" altLang="en-US" sz="2400" dirty="0"/>
              <a:t>Keep track of all free frames</a:t>
            </a:r>
          </a:p>
          <a:p>
            <a:r>
              <a:rPr lang="en-US" altLang="en-US" sz="2400" dirty="0"/>
              <a:t>To run a program of size </a:t>
            </a:r>
            <a:r>
              <a:rPr lang="en-US" altLang="en-US" sz="2400" b="1" i="1" dirty="0"/>
              <a:t>N</a:t>
            </a:r>
            <a:r>
              <a:rPr lang="en-US" altLang="en-US" sz="2400" i="1" dirty="0"/>
              <a:t> </a:t>
            </a:r>
            <a:r>
              <a:rPr lang="en-US" altLang="en-US" sz="2400" dirty="0"/>
              <a:t>pages, need to find </a:t>
            </a:r>
            <a:r>
              <a:rPr lang="en-US" altLang="en-US" sz="2400" b="1" i="1" dirty="0"/>
              <a:t>N</a:t>
            </a:r>
            <a:r>
              <a:rPr lang="en-US" altLang="en-US" sz="2400" dirty="0"/>
              <a:t> free frames and load program</a:t>
            </a:r>
          </a:p>
          <a:p>
            <a:r>
              <a:rPr lang="en-US" altLang="en-US" sz="2400" dirty="0"/>
              <a:t>Set up a </a:t>
            </a:r>
            <a:r>
              <a:rPr lang="en-US" altLang="en-US" sz="2400" b="1" dirty="0">
                <a:solidFill>
                  <a:srgbClr val="3366FF"/>
                </a:solidFill>
              </a:rPr>
              <a:t>page table</a:t>
            </a:r>
            <a:r>
              <a:rPr lang="en-US" altLang="en-US" sz="2400" dirty="0"/>
              <a:t> to translate logical to physical addresses</a:t>
            </a:r>
          </a:p>
          <a:p>
            <a:r>
              <a:rPr lang="en-US" altLang="en-US" sz="2400" dirty="0"/>
              <a:t>Backing store likewise split into pages</a:t>
            </a:r>
          </a:p>
          <a:p>
            <a:r>
              <a:rPr lang="en-US" altLang="en-US" sz="2400" dirty="0"/>
              <a:t>Still have Internal fragmentation</a:t>
            </a:r>
          </a:p>
        </p:txBody>
      </p:sp>
      <p:sp>
        <p:nvSpPr>
          <p:cNvPr id="105477" name="Slide Number Placeholder 1">
            <a:extLst>
              <a:ext uri="{FF2B5EF4-FFF2-40B4-BE49-F238E27FC236}">
                <a16:creationId xmlns:a16="http://schemas.microsoft.com/office/drawing/2014/main" id="{4C1E8F0E-ED75-45AE-8435-85F1E87B516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1CC07B7-46CF-46AC-BA82-35553C43457F}" type="slidenum">
              <a:rPr lang="en-US" altLang="en-US" sz="1400"/>
              <a:pPr>
                <a:spcBef>
                  <a:spcPct val="0"/>
                </a:spcBef>
                <a:buClrTx/>
                <a:buSzTx/>
                <a:buFontTx/>
                <a:buNone/>
              </a:pPr>
              <a:t>56</a:t>
            </a:fld>
            <a:endParaRPr lang="en-US" altLang="en-US"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24FA74C-3769-4884-9ADE-7CC77BBF94C2}"/>
              </a:ext>
            </a:extLst>
          </p:cNvPr>
          <p:cNvSpPr>
            <a:spLocks noGrp="1" noChangeArrowheads="1"/>
          </p:cNvSpPr>
          <p:nvPr>
            <p:ph type="title"/>
          </p:nvPr>
        </p:nvSpPr>
        <p:spPr>
          <a:xfrm>
            <a:off x="914400" y="0"/>
            <a:ext cx="10363200" cy="593333"/>
          </a:xfrm>
        </p:spPr>
        <p:txBody>
          <a:bodyPr/>
          <a:lstStyle/>
          <a:p>
            <a:pPr eaLnBrk="1" hangingPunct="1"/>
            <a:r>
              <a:rPr lang="en-US" altLang="en-US" sz="3600" dirty="0"/>
              <a:t>Address Translation</a:t>
            </a:r>
          </a:p>
        </p:txBody>
      </p:sp>
      <p:sp>
        <p:nvSpPr>
          <p:cNvPr id="107523" name="Footer Placeholder 1">
            <a:extLst>
              <a:ext uri="{FF2B5EF4-FFF2-40B4-BE49-F238E27FC236}">
                <a16:creationId xmlns:a16="http://schemas.microsoft.com/office/drawing/2014/main" id="{D40BC53B-E19C-41FD-96A7-17ACC93E425D}"/>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 name="Rectangle 1027">
            <a:extLst>
              <a:ext uri="{FF2B5EF4-FFF2-40B4-BE49-F238E27FC236}">
                <a16:creationId xmlns:a16="http://schemas.microsoft.com/office/drawing/2014/main" id="{839155A5-71A4-4350-8E71-4F0E7406C442}"/>
              </a:ext>
            </a:extLst>
          </p:cNvPr>
          <p:cNvSpPr txBox="1">
            <a:spLocks noChangeArrowheads="1"/>
          </p:cNvSpPr>
          <p:nvPr/>
        </p:nvSpPr>
        <p:spPr bwMode="auto">
          <a:xfrm>
            <a:off x="1356732" y="848528"/>
            <a:ext cx="9478535"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en-US" sz="2400" dirty="0"/>
              <a:t>Address generated by CPU is divided into:</a:t>
            </a:r>
          </a:p>
          <a:p>
            <a:pPr lvl="1">
              <a:defRPr/>
            </a:pPr>
            <a:r>
              <a:rPr lang="en-US" altLang="en-US" sz="2400" b="1" dirty="0">
                <a:solidFill>
                  <a:srgbClr val="3366FF"/>
                </a:solidFill>
              </a:rPr>
              <a:t>Page number </a:t>
            </a:r>
            <a:r>
              <a:rPr lang="en-US" altLang="en-US" sz="2400" dirty="0"/>
              <a:t>(</a:t>
            </a:r>
            <a:r>
              <a:rPr lang="en-US" altLang="en-US" sz="2400" b="1" i="1" dirty="0">
                <a:solidFill>
                  <a:srgbClr val="3366FF"/>
                </a:solidFill>
              </a:rPr>
              <a:t>p</a:t>
            </a:r>
            <a:r>
              <a:rPr lang="en-US" altLang="en-US" sz="2400" dirty="0"/>
              <a:t>)</a:t>
            </a:r>
            <a:r>
              <a:rPr lang="en-US" altLang="en-US" sz="2400" dirty="0">
                <a:solidFill>
                  <a:srgbClr val="3366FF"/>
                </a:solidFill>
              </a:rPr>
              <a:t> </a:t>
            </a:r>
            <a:r>
              <a:rPr lang="en-US" altLang="en-US" sz="2400" dirty="0"/>
              <a:t>– used as an index into a </a:t>
            </a:r>
            <a:r>
              <a:rPr lang="en-US" altLang="en-US" sz="2400" b="1" dirty="0">
                <a:solidFill>
                  <a:srgbClr val="3366FF"/>
                </a:solidFill>
              </a:rPr>
              <a:t>page table </a:t>
            </a:r>
            <a:r>
              <a:rPr lang="en-US" altLang="en-US" sz="2400" dirty="0"/>
              <a:t>which contains base address of each page in physical memory</a:t>
            </a:r>
          </a:p>
          <a:p>
            <a:pPr lvl="1">
              <a:defRPr/>
            </a:pPr>
            <a:r>
              <a:rPr lang="en-US" altLang="en-US" sz="2400" b="1" dirty="0">
                <a:solidFill>
                  <a:srgbClr val="3366FF"/>
                </a:solidFill>
              </a:rPr>
              <a:t>Page offset </a:t>
            </a:r>
            <a:r>
              <a:rPr lang="en-US" altLang="en-US" sz="2400" dirty="0"/>
              <a:t>(</a:t>
            </a:r>
            <a:r>
              <a:rPr lang="en-US" altLang="en-US" sz="2400" b="1" i="1" dirty="0">
                <a:solidFill>
                  <a:srgbClr val="3366FF"/>
                </a:solidFill>
              </a:rPr>
              <a:t>d</a:t>
            </a:r>
            <a:r>
              <a:rPr lang="en-US" altLang="en-US" sz="2400" dirty="0"/>
              <a:t>)</a:t>
            </a:r>
            <a:r>
              <a:rPr lang="en-US" altLang="en-US" sz="2400" dirty="0">
                <a:solidFill>
                  <a:srgbClr val="3366FF"/>
                </a:solidFill>
              </a:rPr>
              <a:t> </a:t>
            </a:r>
            <a:r>
              <a:rPr lang="en-US" altLang="en-US" sz="2400" dirty="0"/>
              <a:t>– combined with base address to define the physical memory address that is sent to the memory unit</a:t>
            </a:r>
          </a:p>
          <a:p>
            <a:pPr lvl="1">
              <a:defRPr/>
            </a:pPr>
            <a:endParaRPr lang="en-US" altLang="en-US" sz="2400" dirty="0"/>
          </a:p>
          <a:p>
            <a:pPr lvl="1">
              <a:defRPr/>
            </a:pPr>
            <a:endParaRPr lang="en-US" altLang="en-US" sz="2400" dirty="0"/>
          </a:p>
          <a:p>
            <a:pPr marL="457200" lvl="1" indent="0">
              <a:buNone/>
              <a:defRPr/>
            </a:pPr>
            <a:endParaRPr lang="en-US" altLang="en-US" sz="2400" dirty="0"/>
          </a:p>
          <a:p>
            <a:pPr lvl="1">
              <a:defRPr/>
            </a:pPr>
            <a:endParaRPr lang="en-US" altLang="en-US" sz="2400" dirty="0"/>
          </a:p>
          <a:p>
            <a:pPr lvl="1">
              <a:defRPr/>
            </a:pPr>
            <a:r>
              <a:rPr lang="en-US" altLang="en-US" sz="2400" dirty="0"/>
              <a:t>For given logical address space 2</a:t>
            </a:r>
            <a:r>
              <a:rPr lang="en-US" altLang="en-US" sz="2400" i="1" baseline="30000" dirty="0"/>
              <a:t>m </a:t>
            </a:r>
            <a:r>
              <a:rPr lang="en-US" altLang="en-US" sz="2400" dirty="0"/>
              <a:t>and page size</a:t>
            </a:r>
            <a:r>
              <a:rPr lang="en-US" altLang="en-US" sz="2400" baseline="30000" dirty="0"/>
              <a:t> </a:t>
            </a:r>
            <a:r>
              <a:rPr lang="en-US" altLang="en-US" sz="2400" i="1" dirty="0"/>
              <a:t>2</a:t>
            </a:r>
            <a:r>
              <a:rPr lang="en-US" altLang="en-US" sz="2400" baseline="30000" dirty="0"/>
              <a:t>n</a:t>
            </a:r>
          </a:p>
        </p:txBody>
      </p:sp>
      <p:pic>
        <p:nvPicPr>
          <p:cNvPr id="107525" name="Picture 3">
            <a:extLst>
              <a:ext uri="{FF2B5EF4-FFF2-40B4-BE49-F238E27FC236}">
                <a16:creationId xmlns:a16="http://schemas.microsoft.com/office/drawing/2014/main" id="{6F450359-AB2A-4D8D-B131-6BF5FE502C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3949" y="3090078"/>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6" name="Slide Number Placeholder 1">
            <a:extLst>
              <a:ext uri="{FF2B5EF4-FFF2-40B4-BE49-F238E27FC236}">
                <a16:creationId xmlns:a16="http://schemas.microsoft.com/office/drawing/2014/main" id="{F8FE61C9-E9BE-4BAE-B64B-D857EFD396B2}"/>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B22FE-AB5B-4196-B1DA-55E8201AE50B}" type="slidenum">
              <a:rPr lang="en-US" altLang="en-US" sz="1400"/>
              <a:pPr>
                <a:spcBef>
                  <a:spcPct val="0"/>
                </a:spcBef>
                <a:buClrTx/>
                <a:buSzTx/>
                <a:buFontTx/>
                <a:buNone/>
              </a:pPr>
              <a:t>57</a:t>
            </a:fld>
            <a:endParaRPr lang="en-US" altLang="en-US"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F5A81F36-0FBA-4D09-8911-59549CC210D7}"/>
              </a:ext>
            </a:extLst>
          </p:cNvPr>
          <p:cNvSpPr>
            <a:spLocks noGrp="1" noChangeArrowheads="1"/>
          </p:cNvSpPr>
          <p:nvPr>
            <p:ph type="title"/>
          </p:nvPr>
        </p:nvSpPr>
        <p:spPr>
          <a:xfrm>
            <a:off x="914400" y="0"/>
            <a:ext cx="10363200" cy="457200"/>
          </a:xfrm>
        </p:spPr>
        <p:txBody>
          <a:bodyPr/>
          <a:lstStyle/>
          <a:p>
            <a:pPr eaLnBrk="1" hangingPunct="1"/>
            <a:r>
              <a:rPr lang="en-US" altLang="en-US" sz="3600" dirty="0"/>
              <a:t>Paging Hardware</a:t>
            </a:r>
          </a:p>
        </p:txBody>
      </p:sp>
      <p:sp>
        <p:nvSpPr>
          <p:cNvPr id="109571" name="Footer Placeholder 1">
            <a:extLst>
              <a:ext uri="{FF2B5EF4-FFF2-40B4-BE49-F238E27FC236}">
                <a16:creationId xmlns:a16="http://schemas.microsoft.com/office/drawing/2014/main" id="{BD04988B-30D3-4619-BF23-1608D0162BBB}"/>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09572" name="Picture 4" descr="8">
            <a:extLst>
              <a:ext uri="{FF2B5EF4-FFF2-40B4-BE49-F238E27FC236}">
                <a16:creationId xmlns:a16="http://schemas.microsoft.com/office/drawing/2014/main" id="{9B351423-8750-4E1E-985D-1183AB3A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746" y="1291159"/>
            <a:ext cx="6795855" cy="405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Slide Number Placeholder 1">
            <a:extLst>
              <a:ext uri="{FF2B5EF4-FFF2-40B4-BE49-F238E27FC236}">
                <a16:creationId xmlns:a16="http://schemas.microsoft.com/office/drawing/2014/main" id="{EC633C61-6AC6-437B-AD7B-A1A98C10D6C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41A6FD2-8201-4392-8F27-BD6805670A19}" type="slidenum">
              <a:rPr lang="en-US" altLang="en-US" sz="1400"/>
              <a:pPr>
                <a:spcBef>
                  <a:spcPct val="0"/>
                </a:spcBef>
                <a:buClrTx/>
                <a:buSzTx/>
                <a:buFontTx/>
                <a:buNone/>
              </a:pPr>
              <a:t>58</a:t>
            </a:fld>
            <a:endParaRPr lang="en-US" altLang="en-US" sz="1400"/>
          </a:p>
        </p:txBody>
      </p:sp>
      <p:sp>
        <p:nvSpPr>
          <p:cNvPr id="109574" name="Rectangle 2">
            <a:extLst>
              <a:ext uri="{FF2B5EF4-FFF2-40B4-BE49-F238E27FC236}">
                <a16:creationId xmlns:a16="http://schemas.microsoft.com/office/drawing/2014/main" id="{3B3D2C13-D000-4552-873B-D9CFE4B780D6}"/>
              </a:ext>
            </a:extLst>
          </p:cNvPr>
          <p:cNvSpPr>
            <a:spLocks noChangeArrowheads="1"/>
          </p:cNvSpPr>
          <p:nvPr/>
        </p:nvSpPr>
        <p:spPr bwMode="auto">
          <a:xfrm>
            <a:off x="7913670" y="1506140"/>
            <a:ext cx="400435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solidFill>
                  <a:srgbClr val="231F20"/>
                </a:solidFill>
                <a:cs typeface="Tahoma" panose="020B0604030504040204" pitchFamily="34" charset="0"/>
              </a:rPr>
              <a:t>The hardware support for paging is illustrated in Figure. Every address generated by the CPU is divided into two parts: a </a:t>
            </a:r>
            <a:r>
              <a:rPr lang="en-US" altLang="en-US" sz="1800" b="1" dirty="0">
                <a:solidFill>
                  <a:srgbClr val="00AEF0"/>
                </a:solidFill>
                <a:cs typeface="Tahoma" panose="020B0604030504040204" pitchFamily="34" charset="0"/>
              </a:rPr>
              <a:t>page number (p) </a:t>
            </a:r>
            <a:r>
              <a:rPr lang="en-US" altLang="en-US" sz="1800" dirty="0">
                <a:solidFill>
                  <a:srgbClr val="231F20"/>
                </a:solidFill>
                <a:cs typeface="Tahoma" panose="020B0604030504040204" pitchFamily="34" charset="0"/>
              </a:rPr>
              <a:t>and a </a:t>
            </a:r>
            <a:r>
              <a:rPr lang="en-US" altLang="en-US" sz="1800" b="1" dirty="0">
                <a:solidFill>
                  <a:srgbClr val="00AEF0"/>
                </a:solidFill>
                <a:cs typeface="Tahoma" panose="020B0604030504040204" pitchFamily="34" charset="0"/>
              </a:rPr>
              <a:t>page </a:t>
            </a:r>
            <a:r>
              <a:rPr lang="en-US" altLang="en-US" sz="1800" b="1" dirty="0"/>
              <a:t>offset (d)</a:t>
            </a:r>
            <a:r>
              <a:rPr lang="en-US" altLang="en-US" sz="1800" dirty="0"/>
              <a:t>. The page number is used as an index into a </a:t>
            </a:r>
            <a:r>
              <a:rPr lang="en-US" altLang="en-US" sz="1800" b="1" dirty="0"/>
              <a:t>page table</a:t>
            </a:r>
            <a:r>
              <a:rPr lang="en-US" altLang="en-US" sz="1800" dirty="0"/>
              <a:t>. The page table contains the base address of each page in physical memory. This base address is combined with the page offset to define the physical memory address that</a:t>
            </a:r>
          </a:p>
          <a:p>
            <a:pPr>
              <a:spcBef>
                <a:spcPct val="0"/>
              </a:spcBef>
              <a:buClrTx/>
              <a:buSzTx/>
              <a:buFontTx/>
              <a:buNone/>
            </a:pPr>
            <a:r>
              <a:rPr lang="en-US" altLang="en-US" sz="1800" dirty="0"/>
              <a:t>is sent to the memory unit.</a:t>
            </a:r>
            <a:endParaRPr lang="en-US" altLang="en-US" sz="1800" dirty="0">
              <a:cs typeface="Tahoma" panose="020B060403050404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8BB6CE16-F0A2-44EF-B9E0-BDCB19A4047C}"/>
              </a:ext>
            </a:extLst>
          </p:cNvPr>
          <p:cNvSpPr>
            <a:spLocks noGrp="1" noChangeArrowheads="1"/>
          </p:cNvSpPr>
          <p:nvPr>
            <p:ph type="title"/>
          </p:nvPr>
        </p:nvSpPr>
        <p:spPr>
          <a:xfrm>
            <a:off x="914400" y="0"/>
            <a:ext cx="10363200" cy="572784"/>
          </a:xfrm>
        </p:spPr>
        <p:txBody>
          <a:bodyPr/>
          <a:lstStyle/>
          <a:p>
            <a:pPr eaLnBrk="1" hangingPunct="1"/>
            <a:r>
              <a:rPr lang="en-US" altLang="en-US" sz="3200" dirty="0"/>
              <a:t>Paging Model of Logical and Physical Memory</a:t>
            </a:r>
          </a:p>
        </p:txBody>
      </p:sp>
      <p:sp>
        <p:nvSpPr>
          <p:cNvPr id="111619" name="Footer Placeholder 1">
            <a:extLst>
              <a:ext uri="{FF2B5EF4-FFF2-40B4-BE49-F238E27FC236}">
                <a16:creationId xmlns:a16="http://schemas.microsoft.com/office/drawing/2014/main" id="{5965A6D9-BAD5-41C8-AB82-20D48438C026}"/>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11620" name="Picture 1030">
            <a:extLst>
              <a:ext uri="{FF2B5EF4-FFF2-40B4-BE49-F238E27FC236}">
                <a16:creationId xmlns:a16="http://schemas.microsoft.com/office/drawing/2014/main" id="{28EC4A6A-10DE-45C8-963F-BD530D5EE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302" y="924092"/>
            <a:ext cx="5698072" cy="532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Slide Number Placeholder 1">
            <a:extLst>
              <a:ext uri="{FF2B5EF4-FFF2-40B4-BE49-F238E27FC236}">
                <a16:creationId xmlns:a16="http://schemas.microsoft.com/office/drawing/2014/main" id="{1A3C9E87-B3F8-4B71-B5B1-0F52EFA0A7A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94DA278-7477-43A2-9580-57DA9F942A96}" type="slidenum">
              <a:rPr lang="en-US" altLang="en-US" sz="1400"/>
              <a:pPr>
                <a:spcBef>
                  <a:spcPct val="0"/>
                </a:spcBef>
                <a:buClrTx/>
                <a:buSzTx/>
                <a:buFontTx/>
                <a:buNone/>
              </a:pPr>
              <a:t>59</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F4C8B8A-7DCB-45EE-A093-31D566424291}"/>
              </a:ext>
            </a:extLst>
          </p:cNvPr>
          <p:cNvSpPr>
            <a:spLocks noGrp="1" noChangeArrowheads="1"/>
          </p:cNvSpPr>
          <p:nvPr>
            <p:ph type="ctrTitle"/>
          </p:nvPr>
        </p:nvSpPr>
        <p:spPr>
          <a:xfrm>
            <a:off x="2438400" y="2438400"/>
            <a:ext cx="7772400" cy="685800"/>
          </a:xfrm>
        </p:spPr>
        <p:txBody>
          <a:bodyPr/>
          <a:lstStyle/>
          <a:p>
            <a:pPr eaLnBrk="1" hangingPunct="1"/>
            <a:r>
              <a:rPr lang="en-US" altLang="en-US" sz="3200"/>
              <a:t>Memory Management In Hardware</a:t>
            </a:r>
          </a:p>
        </p:txBody>
      </p:sp>
      <p:sp>
        <p:nvSpPr>
          <p:cNvPr id="12291" name="Footer Placeholder 1">
            <a:extLst>
              <a:ext uri="{FF2B5EF4-FFF2-40B4-BE49-F238E27FC236}">
                <a16:creationId xmlns:a16="http://schemas.microsoft.com/office/drawing/2014/main" id="{8097EDD2-C820-4212-A682-D3C43970D4B0}"/>
              </a:ext>
            </a:extLst>
          </p:cNvPr>
          <p:cNvSpPr>
            <a:spLocks noGrp="1"/>
          </p:cNvSpPr>
          <p:nvPr>
            <p:ph type="ftr" sz="quarter" idx="11"/>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r>
              <a:rPr lang="en-US" altLang="en-US"/>
              <a:t>Grand Canyon University</a:t>
            </a:r>
            <a:endParaRPr lang="en-US" altLang="en-US" sz="1400" b="1">
              <a:solidFill>
                <a:srgbClr val="9933FF"/>
              </a:solidFill>
            </a:endParaRPr>
          </a:p>
        </p:txBody>
      </p:sp>
      <p:sp>
        <p:nvSpPr>
          <p:cNvPr id="12292" name="Slide Number Placeholder 1">
            <a:extLst>
              <a:ext uri="{FF2B5EF4-FFF2-40B4-BE49-F238E27FC236}">
                <a16:creationId xmlns:a16="http://schemas.microsoft.com/office/drawing/2014/main" id="{6F199D49-1846-4B47-85ED-723557A79A95}"/>
              </a:ext>
            </a:extLst>
          </p:cNvPr>
          <p:cNvSpPr>
            <a:spLocks noGrp="1"/>
          </p:cNvSpPr>
          <p:nvPr>
            <p:ph type="sldNum" sz="quarter" idx="12"/>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fld id="{C8BBDEF7-B42B-44F6-ABCB-103DDBA7746C}" type="slidenum">
              <a:rPr lang="en-US" altLang="en-US" smtClean="0"/>
              <a:pPr>
                <a:spcBef>
                  <a:spcPct val="0"/>
                </a:spcBef>
                <a:buClrTx/>
                <a:buSzTx/>
                <a:buFontTx/>
                <a:buNone/>
              </a:pPr>
              <a:t>6</a:t>
            </a:fld>
            <a:endParaRPr lang="en-US" altLang="en-US" sz="1400">
              <a:solidFill>
                <a:schemeClr val="bg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10A3877D-A572-48DB-96CC-AB7CBA757D46}"/>
              </a:ext>
            </a:extLst>
          </p:cNvPr>
          <p:cNvSpPr>
            <a:spLocks noGrp="1" noChangeArrowheads="1"/>
          </p:cNvSpPr>
          <p:nvPr>
            <p:ph type="title"/>
          </p:nvPr>
        </p:nvSpPr>
        <p:spPr>
          <a:xfrm>
            <a:off x="914400" y="-46591"/>
            <a:ext cx="10363200" cy="613881"/>
          </a:xfrm>
        </p:spPr>
        <p:txBody>
          <a:bodyPr/>
          <a:lstStyle/>
          <a:p>
            <a:pPr eaLnBrk="1" hangingPunct="1"/>
            <a:r>
              <a:rPr lang="en-US" altLang="en-US" sz="3600" dirty="0"/>
              <a:t>Paging Example</a:t>
            </a:r>
          </a:p>
        </p:txBody>
      </p:sp>
      <p:sp>
        <p:nvSpPr>
          <p:cNvPr id="113667" name="Footer Placeholder 1">
            <a:extLst>
              <a:ext uri="{FF2B5EF4-FFF2-40B4-BE49-F238E27FC236}">
                <a16:creationId xmlns:a16="http://schemas.microsoft.com/office/drawing/2014/main" id="{D558FA9E-3A45-449A-915F-DA6D3B1D9A2F}"/>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13668" name="Picture 6">
            <a:extLst>
              <a:ext uri="{FF2B5EF4-FFF2-40B4-BE49-F238E27FC236}">
                <a16:creationId xmlns:a16="http://schemas.microsoft.com/office/drawing/2014/main" id="{0158CCAB-D1AE-445A-AA80-0748412DB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413" y="568970"/>
            <a:ext cx="4589980" cy="572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Slide Number Placeholder 1">
            <a:extLst>
              <a:ext uri="{FF2B5EF4-FFF2-40B4-BE49-F238E27FC236}">
                <a16:creationId xmlns:a16="http://schemas.microsoft.com/office/drawing/2014/main" id="{DF92750E-B634-4281-A60E-5322D447AA9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AD8200A-4724-4FBD-A59C-7E84F388B13A}" type="slidenum">
              <a:rPr lang="en-US" altLang="en-US" sz="1400"/>
              <a:pPr>
                <a:spcBef>
                  <a:spcPct val="0"/>
                </a:spcBef>
                <a:buClrTx/>
                <a:buSzTx/>
                <a:buFontTx/>
                <a:buNone/>
              </a:pPr>
              <a:t>60</a:t>
            </a:fld>
            <a:endParaRPr lang="en-US" altLang="en-US" sz="1400"/>
          </a:p>
        </p:txBody>
      </p:sp>
      <p:sp>
        <p:nvSpPr>
          <p:cNvPr id="2" name="TextBox 1">
            <a:extLst>
              <a:ext uri="{FF2B5EF4-FFF2-40B4-BE49-F238E27FC236}">
                <a16:creationId xmlns:a16="http://schemas.microsoft.com/office/drawing/2014/main" id="{D6D08C6A-C587-40F1-B184-484C588881E1}"/>
              </a:ext>
            </a:extLst>
          </p:cNvPr>
          <p:cNvSpPr txBox="1"/>
          <p:nvPr/>
        </p:nvSpPr>
        <p:spPr>
          <a:xfrm>
            <a:off x="5742683" y="679061"/>
            <a:ext cx="6308904" cy="3693319"/>
          </a:xfrm>
          <a:prstGeom prst="rect">
            <a:avLst/>
          </a:prstGeom>
          <a:noFill/>
        </p:spPr>
        <p:txBody>
          <a:bodyPr wrap="square" rtlCol="0">
            <a:spAutoFit/>
          </a:bodyPr>
          <a:lstStyle/>
          <a:p>
            <a:r>
              <a:rPr lang="en-US" dirty="0"/>
              <a:t>Using a page size of 4 bytes and a physical memory of 32 bytes </a:t>
            </a:r>
          </a:p>
          <a:p>
            <a:r>
              <a:rPr lang="en-US" dirty="0"/>
              <a:t>(8-pages), the user’s view od memory can be mapped into physical</a:t>
            </a:r>
          </a:p>
          <a:p>
            <a:r>
              <a:rPr lang="en-US" dirty="0"/>
              <a:t> memory.</a:t>
            </a:r>
          </a:p>
          <a:p>
            <a:r>
              <a:rPr lang="en-US" dirty="0"/>
              <a:t>Logical address 0 is page 0, offset 0. Indexing into the page table,</a:t>
            </a:r>
          </a:p>
          <a:p>
            <a:r>
              <a:rPr lang="en-US" dirty="0"/>
              <a:t>We find that page 0 is in frame 5. address 0 maps to physical address ((5 x 4)+0) = 20.</a:t>
            </a:r>
          </a:p>
          <a:p>
            <a:r>
              <a:rPr lang="en-US" dirty="0"/>
              <a:t>Logical address 3. Page 0 offset 3 -&gt; ((5x4)+3 = 23</a:t>
            </a:r>
          </a:p>
          <a:p>
            <a:r>
              <a:rPr lang="en-US" dirty="0"/>
              <a:t>Logical address 4 is page 1, offset 0. maps to physical address ((6x4)+0) = 24</a:t>
            </a:r>
          </a:p>
          <a:p>
            <a:r>
              <a:rPr lang="en-US" dirty="0"/>
              <a:t>Logical address 8 is page 2, offset 0. Maps to physical address</a:t>
            </a:r>
          </a:p>
          <a:p>
            <a:r>
              <a:rPr lang="en-US" dirty="0"/>
              <a:t>((1x4)+0) = 4</a:t>
            </a:r>
          </a:p>
          <a:p>
            <a:r>
              <a:rPr lang="en-US" dirty="0"/>
              <a:t>Logical address 12 is page 3, offset 0. Maps to physical address</a:t>
            </a:r>
          </a:p>
          <a:p>
            <a:r>
              <a:rPr lang="en-US" dirty="0"/>
              <a:t>((2x4)+0) = 8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BEC98EC-C1B5-48B5-9D1F-AAA6E5057EDB}"/>
              </a:ext>
            </a:extLst>
          </p:cNvPr>
          <p:cNvSpPr>
            <a:spLocks noGrp="1" noChangeArrowheads="1"/>
          </p:cNvSpPr>
          <p:nvPr>
            <p:ph type="title"/>
          </p:nvPr>
        </p:nvSpPr>
        <p:spPr>
          <a:xfrm>
            <a:off x="914400" y="0"/>
            <a:ext cx="10363200" cy="531688"/>
          </a:xfrm>
        </p:spPr>
        <p:txBody>
          <a:bodyPr/>
          <a:lstStyle/>
          <a:p>
            <a:pPr eaLnBrk="1" hangingPunct="1"/>
            <a:r>
              <a:rPr lang="en-US" altLang="en-US" sz="3600" dirty="0"/>
              <a:t>Paging</a:t>
            </a:r>
          </a:p>
        </p:txBody>
      </p:sp>
      <p:sp>
        <p:nvSpPr>
          <p:cNvPr id="115715" name="Footer Placeholder 1">
            <a:extLst>
              <a:ext uri="{FF2B5EF4-FFF2-40B4-BE49-F238E27FC236}">
                <a16:creationId xmlns:a16="http://schemas.microsoft.com/office/drawing/2014/main" id="{F629D8A4-D610-4B73-9B2E-5AC6AB9BEB98}"/>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5716" name="Content Placeholder 2">
            <a:extLst>
              <a:ext uri="{FF2B5EF4-FFF2-40B4-BE49-F238E27FC236}">
                <a16:creationId xmlns:a16="http://schemas.microsoft.com/office/drawing/2014/main" id="{7A9A0430-920F-4755-AE9F-E731082BA71B}"/>
              </a:ext>
            </a:extLst>
          </p:cNvPr>
          <p:cNvSpPr>
            <a:spLocks noGrp="1"/>
          </p:cNvSpPr>
          <p:nvPr>
            <p:ph idx="1"/>
          </p:nvPr>
        </p:nvSpPr>
        <p:spPr>
          <a:xfrm>
            <a:off x="1509392" y="1101663"/>
            <a:ext cx="9864100" cy="4980638"/>
          </a:xfrm>
        </p:spPr>
        <p:txBody>
          <a:bodyPr/>
          <a:lstStyle/>
          <a:p>
            <a:r>
              <a:rPr lang="en-US" altLang="en-US" sz="2000" dirty="0"/>
              <a:t>Calculating internal fragmentation</a:t>
            </a:r>
          </a:p>
          <a:p>
            <a:pPr lvl="1"/>
            <a:r>
              <a:rPr lang="en-US" altLang="en-US" sz="2000" dirty="0"/>
              <a:t>Page size = 2,048 bytes</a:t>
            </a:r>
          </a:p>
          <a:p>
            <a:pPr lvl="1"/>
            <a:r>
              <a:rPr lang="en-US" altLang="en-US" sz="2000" dirty="0"/>
              <a:t>Process size = 72,766 bytes</a:t>
            </a:r>
          </a:p>
          <a:p>
            <a:pPr lvl="1"/>
            <a:r>
              <a:rPr lang="en-US" altLang="en-US" sz="2000" dirty="0"/>
              <a:t>35 pages + 1,086 bytes</a:t>
            </a:r>
          </a:p>
          <a:p>
            <a:pPr lvl="1"/>
            <a:r>
              <a:rPr lang="en-US" altLang="en-US" sz="2000" dirty="0"/>
              <a:t>Internal fragmentation of 2,048 - 1,086 = 962 bytes</a:t>
            </a:r>
          </a:p>
          <a:p>
            <a:pPr lvl="1"/>
            <a:r>
              <a:rPr lang="en-US" altLang="en-US" sz="2000" dirty="0"/>
              <a:t>Worst case fragmentation = 1 frame – 1 byte</a:t>
            </a:r>
          </a:p>
          <a:p>
            <a:pPr lvl="1"/>
            <a:r>
              <a:rPr lang="en-US" altLang="en-US" sz="2000" dirty="0"/>
              <a:t>On average fragmentation = 1 / 2 frame size</a:t>
            </a:r>
          </a:p>
          <a:p>
            <a:pPr lvl="1"/>
            <a:r>
              <a:rPr lang="en-US" altLang="en-US" sz="2000" dirty="0"/>
              <a:t>So small frame sizes desirable?</a:t>
            </a:r>
          </a:p>
          <a:p>
            <a:pPr lvl="1"/>
            <a:r>
              <a:rPr lang="en-US" altLang="en-US" sz="2000" dirty="0"/>
              <a:t>But each page table entry takes memory to track</a:t>
            </a:r>
          </a:p>
          <a:p>
            <a:pPr lvl="1"/>
            <a:r>
              <a:rPr lang="en-US" altLang="en-US" sz="2000" dirty="0"/>
              <a:t>Page sizes growing over time</a:t>
            </a:r>
          </a:p>
          <a:p>
            <a:pPr lvl="2"/>
            <a:r>
              <a:rPr lang="en-US" altLang="en-US" sz="2000" dirty="0"/>
              <a:t>Solaris supports two-page sizes – 8 KB and 4 MB</a:t>
            </a:r>
          </a:p>
          <a:p>
            <a:r>
              <a:rPr lang="en-US" altLang="en-US" sz="2000" dirty="0"/>
              <a:t>Process view and physical memory now very different</a:t>
            </a:r>
          </a:p>
          <a:p>
            <a:r>
              <a:rPr lang="en-US" altLang="en-US" sz="2000" dirty="0"/>
              <a:t>By implementation process can only access its own memory</a:t>
            </a:r>
          </a:p>
        </p:txBody>
      </p:sp>
      <p:sp>
        <p:nvSpPr>
          <p:cNvPr id="115717" name="Slide Number Placeholder 1">
            <a:extLst>
              <a:ext uri="{FF2B5EF4-FFF2-40B4-BE49-F238E27FC236}">
                <a16:creationId xmlns:a16="http://schemas.microsoft.com/office/drawing/2014/main" id="{3652393E-0CA0-415D-83E4-214FEA5AA4B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B60F4ED-70BC-43F7-97B9-ABC8861E2AC3}" type="slidenum">
              <a:rPr lang="en-US" altLang="en-US" sz="1400"/>
              <a:pPr>
                <a:spcBef>
                  <a:spcPct val="0"/>
                </a:spcBef>
                <a:buClrTx/>
                <a:buSzTx/>
                <a:buFontTx/>
                <a:buNone/>
              </a:pPr>
              <a:t>61</a:t>
            </a:fld>
            <a:endParaRPr lang="en-US" altLang="en-US"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C6D64FD-6A76-4865-827F-2EB95C96631A}"/>
              </a:ext>
            </a:extLst>
          </p:cNvPr>
          <p:cNvSpPr>
            <a:spLocks noGrp="1" noChangeArrowheads="1"/>
          </p:cNvSpPr>
          <p:nvPr>
            <p:ph type="title"/>
          </p:nvPr>
        </p:nvSpPr>
        <p:spPr>
          <a:xfrm>
            <a:off x="914400" y="0"/>
            <a:ext cx="10363200" cy="593333"/>
          </a:xfrm>
        </p:spPr>
        <p:txBody>
          <a:bodyPr/>
          <a:lstStyle/>
          <a:p>
            <a:pPr eaLnBrk="1" hangingPunct="1"/>
            <a:r>
              <a:rPr lang="en-US" altLang="en-US" sz="3600" dirty="0"/>
              <a:t>Free Frames</a:t>
            </a:r>
          </a:p>
        </p:txBody>
      </p:sp>
      <p:sp>
        <p:nvSpPr>
          <p:cNvPr id="117763" name="Footer Placeholder 1">
            <a:extLst>
              <a:ext uri="{FF2B5EF4-FFF2-40B4-BE49-F238E27FC236}">
                <a16:creationId xmlns:a16="http://schemas.microsoft.com/office/drawing/2014/main" id="{7A30E07B-0965-4677-AAFC-DB30FE5CD08C}"/>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17764" name="Picture 7">
            <a:extLst>
              <a:ext uri="{FF2B5EF4-FFF2-40B4-BE49-F238E27FC236}">
                <a16:creationId xmlns:a16="http://schemas.microsoft.com/office/drawing/2014/main" id="{063D189C-8B29-42A3-A4E6-68AFD06B3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744" y="914400"/>
            <a:ext cx="7189312" cy="515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5" name="Slide Number Placeholder 1">
            <a:extLst>
              <a:ext uri="{FF2B5EF4-FFF2-40B4-BE49-F238E27FC236}">
                <a16:creationId xmlns:a16="http://schemas.microsoft.com/office/drawing/2014/main" id="{9B73DC3E-F9BE-4497-861C-FDEA65EB484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35AF1D4-2525-43A6-91ED-1F253082FB12}" type="slidenum">
              <a:rPr lang="en-US" altLang="en-US" sz="1400"/>
              <a:pPr>
                <a:spcBef>
                  <a:spcPct val="0"/>
                </a:spcBef>
                <a:buClrTx/>
                <a:buSzTx/>
                <a:buFontTx/>
                <a:buNone/>
              </a:pPr>
              <a:t>62</a:t>
            </a:fld>
            <a:endParaRPr lang="en-US" altLang="en-US"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4AC7A3CD-04E9-4A27-A4AB-99AD907091B8}"/>
              </a:ext>
            </a:extLst>
          </p:cNvPr>
          <p:cNvSpPr>
            <a:spLocks noGrp="1" noChangeArrowheads="1"/>
          </p:cNvSpPr>
          <p:nvPr>
            <p:ph type="title"/>
          </p:nvPr>
        </p:nvSpPr>
        <p:spPr>
          <a:xfrm>
            <a:off x="914400" y="0"/>
            <a:ext cx="10363200" cy="634429"/>
          </a:xfrm>
        </p:spPr>
        <p:txBody>
          <a:bodyPr/>
          <a:lstStyle/>
          <a:p>
            <a:pPr eaLnBrk="1" hangingPunct="1"/>
            <a:r>
              <a:rPr lang="en-US" altLang="en-US" sz="3600" dirty="0"/>
              <a:t>Implementation of Page Tables</a:t>
            </a:r>
          </a:p>
        </p:txBody>
      </p:sp>
      <p:sp>
        <p:nvSpPr>
          <p:cNvPr id="119811" name="Footer Placeholder 1">
            <a:extLst>
              <a:ext uri="{FF2B5EF4-FFF2-40B4-BE49-F238E27FC236}">
                <a16:creationId xmlns:a16="http://schemas.microsoft.com/office/drawing/2014/main" id="{31FDD2DE-6EDD-4AF8-BF45-DA4B8D96CC4A}"/>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9812" name="Rectangle 3">
            <a:extLst>
              <a:ext uri="{FF2B5EF4-FFF2-40B4-BE49-F238E27FC236}">
                <a16:creationId xmlns:a16="http://schemas.microsoft.com/office/drawing/2014/main" id="{61230966-AB23-4437-9F8B-CE34F9C9F430}"/>
              </a:ext>
            </a:extLst>
          </p:cNvPr>
          <p:cNvSpPr txBox="1">
            <a:spLocks noChangeArrowheads="1"/>
          </p:cNvSpPr>
          <p:nvPr/>
        </p:nvSpPr>
        <p:spPr bwMode="auto">
          <a:xfrm>
            <a:off x="1466734" y="1151563"/>
            <a:ext cx="9258531" cy="2855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000" dirty="0"/>
              <a:t>Page table is kept in main memory</a:t>
            </a:r>
          </a:p>
          <a:p>
            <a:r>
              <a:rPr lang="en-US" altLang="en-US" sz="2000" b="1" dirty="0">
                <a:solidFill>
                  <a:srgbClr val="3366FF"/>
                </a:solidFill>
              </a:rPr>
              <a:t>Page-table base register </a:t>
            </a:r>
            <a:r>
              <a:rPr lang="en-US" altLang="en-US" sz="2000" dirty="0"/>
              <a:t>(</a:t>
            </a:r>
            <a:r>
              <a:rPr lang="en-US" altLang="en-US" sz="2000" b="1" dirty="0">
                <a:solidFill>
                  <a:srgbClr val="3366FF"/>
                </a:solidFill>
              </a:rPr>
              <a:t>PTBR</a:t>
            </a:r>
            <a:r>
              <a:rPr lang="en-US" altLang="en-US" sz="2000" dirty="0"/>
              <a:t>)</a:t>
            </a:r>
            <a:r>
              <a:rPr lang="en-US" altLang="en-US" sz="2000" dirty="0">
                <a:solidFill>
                  <a:srgbClr val="3366FF"/>
                </a:solidFill>
              </a:rPr>
              <a:t> </a:t>
            </a:r>
            <a:r>
              <a:rPr lang="en-US" altLang="en-US" sz="2000" dirty="0"/>
              <a:t>points to the page table</a:t>
            </a:r>
          </a:p>
          <a:p>
            <a:r>
              <a:rPr lang="en-US" altLang="en-US" sz="2000" b="1" dirty="0">
                <a:solidFill>
                  <a:srgbClr val="3366FF"/>
                </a:solidFill>
              </a:rPr>
              <a:t>Page-table length register </a:t>
            </a:r>
            <a:r>
              <a:rPr lang="en-US" altLang="en-US" sz="2000" dirty="0"/>
              <a:t>(</a:t>
            </a:r>
            <a:r>
              <a:rPr lang="en-US" altLang="en-US" sz="2000" b="1" dirty="0">
                <a:solidFill>
                  <a:srgbClr val="3366FF"/>
                </a:solidFill>
              </a:rPr>
              <a:t>PTLR</a:t>
            </a:r>
            <a:r>
              <a:rPr lang="en-US" altLang="en-US" sz="2000" dirty="0"/>
              <a:t>)</a:t>
            </a:r>
            <a:r>
              <a:rPr lang="en-US" altLang="en-US" sz="2000" dirty="0">
                <a:solidFill>
                  <a:srgbClr val="3366FF"/>
                </a:solidFill>
              </a:rPr>
              <a:t> </a:t>
            </a:r>
            <a:r>
              <a:rPr lang="en-US" altLang="en-US" sz="2000" dirty="0"/>
              <a:t>indicates size of the page table</a:t>
            </a:r>
          </a:p>
          <a:p>
            <a:r>
              <a:rPr lang="en-US" altLang="en-US" sz="2000" dirty="0"/>
              <a:t>In this scheme every data/instruction access requires two memory accesses</a:t>
            </a:r>
          </a:p>
          <a:p>
            <a:pPr lvl="1"/>
            <a:r>
              <a:rPr lang="en-US" altLang="en-US" sz="2000" dirty="0"/>
              <a:t>One for the page table and one for the data / instruction</a:t>
            </a:r>
          </a:p>
          <a:p>
            <a:r>
              <a:rPr lang="en-US" altLang="en-US" sz="2000" dirty="0"/>
              <a:t>The two memory access problem can be solved by the use of a special fast-lookup hardware cache called </a:t>
            </a:r>
            <a:r>
              <a:rPr lang="en-US" altLang="en-US" sz="2000" b="1" dirty="0">
                <a:solidFill>
                  <a:srgbClr val="3366FF"/>
                </a:solidFill>
              </a:rPr>
              <a:t>associative memory </a:t>
            </a:r>
            <a:r>
              <a:rPr lang="en-US" altLang="en-US" sz="2000" dirty="0"/>
              <a:t>or </a:t>
            </a:r>
            <a:r>
              <a:rPr lang="en-US" altLang="en-US" sz="2000" b="1" dirty="0">
                <a:solidFill>
                  <a:srgbClr val="3366FF"/>
                </a:solidFill>
              </a:rPr>
              <a:t>translation look-aside buffers </a:t>
            </a:r>
            <a:r>
              <a:rPr lang="en-US" altLang="en-US" sz="2000" dirty="0"/>
              <a:t>(</a:t>
            </a:r>
            <a:r>
              <a:rPr lang="en-US" altLang="en-US" sz="2000" b="1" dirty="0">
                <a:solidFill>
                  <a:srgbClr val="3366FF"/>
                </a:solidFill>
              </a:rPr>
              <a:t>TLBs</a:t>
            </a:r>
            <a:r>
              <a:rPr lang="en-US" altLang="en-US" sz="2000" dirty="0"/>
              <a:t>)</a:t>
            </a:r>
            <a:endParaRPr lang="en-US" altLang="en-US" sz="2000" b="1" dirty="0">
              <a:solidFill>
                <a:srgbClr val="3366FF"/>
              </a:solidFill>
            </a:endParaRPr>
          </a:p>
        </p:txBody>
      </p:sp>
      <p:sp>
        <p:nvSpPr>
          <p:cNvPr id="119813" name="Slide Number Placeholder 1">
            <a:extLst>
              <a:ext uri="{FF2B5EF4-FFF2-40B4-BE49-F238E27FC236}">
                <a16:creationId xmlns:a16="http://schemas.microsoft.com/office/drawing/2014/main" id="{C9166771-FACD-4855-B191-FA742EBF774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B0C3998-A917-42A6-851F-771A9878841D}" type="slidenum">
              <a:rPr lang="en-US" altLang="en-US" sz="1400"/>
              <a:pPr>
                <a:spcBef>
                  <a:spcPct val="0"/>
                </a:spcBef>
                <a:buClrTx/>
                <a:buSzTx/>
                <a:buFontTx/>
                <a:buNone/>
              </a:pPr>
              <a:t>63</a:t>
            </a:fld>
            <a:endParaRPr lang="en-US" altLang="en-US"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0DCC6556-BBB8-4F51-A7AE-130B3A82454E}"/>
              </a:ext>
            </a:extLst>
          </p:cNvPr>
          <p:cNvSpPr>
            <a:spLocks noGrp="1" noChangeArrowheads="1"/>
          </p:cNvSpPr>
          <p:nvPr>
            <p:ph type="title"/>
          </p:nvPr>
        </p:nvSpPr>
        <p:spPr>
          <a:xfrm>
            <a:off x="914400" y="37244"/>
            <a:ext cx="10363200" cy="531688"/>
          </a:xfrm>
        </p:spPr>
        <p:txBody>
          <a:bodyPr/>
          <a:lstStyle/>
          <a:p>
            <a:pPr eaLnBrk="1" hangingPunct="1"/>
            <a:r>
              <a:rPr lang="en-US" altLang="en-US" sz="3200" dirty="0"/>
              <a:t>Implementation of Page Tables</a:t>
            </a:r>
          </a:p>
        </p:txBody>
      </p:sp>
      <p:sp>
        <p:nvSpPr>
          <p:cNvPr id="121859" name="Footer Placeholder 1">
            <a:extLst>
              <a:ext uri="{FF2B5EF4-FFF2-40B4-BE49-F238E27FC236}">
                <a16:creationId xmlns:a16="http://schemas.microsoft.com/office/drawing/2014/main" id="{ADC50B08-AB8E-49DD-BE42-BAB68C23AFC9}"/>
              </a:ext>
            </a:extLst>
          </p:cNvPr>
          <p:cNvSpPr>
            <a:spLocks noGrp="1"/>
          </p:cNvSpPr>
          <p:nvPr>
            <p:ph type="ftr" sz="quarter" idx="11"/>
          </p:nvPr>
        </p:nvSpPr>
        <p:spPr>
          <a:xfrm>
            <a:off x="43434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21860" name="Rectangle 3">
            <a:extLst>
              <a:ext uri="{FF2B5EF4-FFF2-40B4-BE49-F238E27FC236}">
                <a16:creationId xmlns:a16="http://schemas.microsoft.com/office/drawing/2014/main" id="{BE48244E-A2EB-4E76-98E8-2381ABE585F4}"/>
              </a:ext>
            </a:extLst>
          </p:cNvPr>
          <p:cNvSpPr txBox="1">
            <a:spLocks noChangeArrowheads="1"/>
          </p:cNvSpPr>
          <p:nvPr/>
        </p:nvSpPr>
        <p:spPr bwMode="auto">
          <a:xfrm>
            <a:off x="1363093" y="1022280"/>
            <a:ext cx="9698750" cy="3888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400" dirty="0"/>
              <a:t>Some TLBs store</a:t>
            </a:r>
            <a:r>
              <a:rPr lang="en-US" altLang="en-US" sz="2400" b="1" dirty="0"/>
              <a:t> </a:t>
            </a:r>
            <a:r>
              <a:rPr lang="en-US" altLang="en-US" sz="2400" b="1" dirty="0">
                <a:solidFill>
                  <a:srgbClr val="3366FF"/>
                </a:solidFill>
              </a:rPr>
              <a:t>address-space identifiers </a:t>
            </a:r>
            <a:r>
              <a:rPr lang="en-US" altLang="en-US" sz="2400" dirty="0"/>
              <a:t>(</a:t>
            </a:r>
            <a:r>
              <a:rPr lang="en-US" altLang="en-US" sz="2400" b="1" dirty="0">
                <a:solidFill>
                  <a:srgbClr val="3366FF"/>
                </a:solidFill>
              </a:rPr>
              <a:t>ASIDs</a:t>
            </a:r>
            <a:r>
              <a:rPr lang="en-US" altLang="en-US" sz="2400" dirty="0"/>
              <a:t>)</a:t>
            </a:r>
            <a:r>
              <a:rPr lang="en-US" altLang="en-US" sz="2400" b="1" dirty="0">
                <a:solidFill>
                  <a:srgbClr val="3366FF"/>
                </a:solidFill>
              </a:rPr>
              <a:t> </a:t>
            </a:r>
            <a:r>
              <a:rPr lang="en-US" altLang="en-US" sz="2400" dirty="0"/>
              <a:t>in each TLB entry – uniquely identifies each process to provide address-space protection for that process</a:t>
            </a:r>
          </a:p>
          <a:p>
            <a:pPr lvl="1"/>
            <a:r>
              <a:rPr lang="en-US" altLang="en-US" sz="2400" dirty="0"/>
              <a:t>Otherwise need to flush at every context switch</a:t>
            </a:r>
          </a:p>
          <a:p>
            <a:r>
              <a:rPr lang="en-US" altLang="en-US" sz="2400" dirty="0"/>
              <a:t>TLBs typically small (64 to 1,024 entries)</a:t>
            </a:r>
          </a:p>
          <a:p>
            <a:r>
              <a:rPr lang="en-US" altLang="en-US" sz="2400" dirty="0"/>
              <a:t>On a TLB miss, value is loaded into the TLB for faster access next time</a:t>
            </a:r>
          </a:p>
          <a:p>
            <a:pPr lvl="1"/>
            <a:r>
              <a:rPr lang="en-US" altLang="en-US" sz="2400" dirty="0"/>
              <a:t>Replacement policies must be considered</a:t>
            </a:r>
          </a:p>
          <a:p>
            <a:pPr lvl="1"/>
            <a:r>
              <a:rPr lang="en-US" altLang="en-US" sz="2400" dirty="0"/>
              <a:t>Some entries can be</a:t>
            </a:r>
            <a:r>
              <a:rPr lang="en-US" altLang="en-US" sz="2400" b="1" dirty="0">
                <a:solidFill>
                  <a:srgbClr val="3366FF"/>
                </a:solidFill>
              </a:rPr>
              <a:t> wired down </a:t>
            </a:r>
            <a:r>
              <a:rPr lang="en-US" altLang="en-US" sz="2400" dirty="0"/>
              <a:t>for permanent fast access</a:t>
            </a:r>
          </a:p>
        </p:txBody>
      </p:sp>
      <p:sp>
        <p:nvSpPr>
          <p:cNvPr id="121861" name="Slide Number Placeholder 1">
            <a:extLst>
              <a:ext uri="{FF2B5EF4-FFF2-40B4-BE49-F238E27FC236}">
                <a16:creationId xmlns:a16="http://schemas.microsoft.com/office/drawing/2014/main" id="{DB150441-C66D-4522-9E3D-18FF84B28BA0}"/>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1C49120-BFF4-4BA0-BECE-EAC7728E61DA}" type="slidenum">
              <a:rPr lang="en-US" altLang="en-US" sz="1400"/>
              <a:pPr>
                <a:spcBef>
                  <a:spcPct val="0"/>
                </a:spcBef>
                <a:buClrTx/>
                <a:buSzTx/>
                <a:buFontTx/>
                <a:buNone/>
              </a:pPr>
              <a:t>64</a:t>
            </a:fld>
            <a:endParaRPr lang="en-US" altLang="en-US"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2F4B0E1-26ED-4D16-A981-536087D29A1D}"/>
              </a:ext>
            </a:extLst>
          </p:cNvPr>
          <p:cNvSpPr>
            <a:spLocks noGrp="1" noChangeArrowheads="1"/>
          </p:cNvSpPr>
          <p:nvPr>
            <p:ph type="title"/>
          </p:nvPr>
        </p:nvSpPr>
        <p:spPr>
          <a:xfrm>
            <a:off x="2214563" y="0"/>
            <a:ext cx="7793037" cy="769938"/>
          </a:xfrm>
        </p:spPr>
        <p:txBody>
          <a:bodyPr/>
          <a:lstStyle/>
          <a:p>
            <a:pPr eaLnBrk="1" hangingPunct="1"/>
            <a:r>
              <a:rPr lang="en-US" altLang="en-US" sz="3600" dirty="0"/>
              <a:t>Virtual Memory</a:t>
            </a:r>
          </a:p>
        </p:txBody>
      </p:sp>
      <p:sp>
        <p:nvSpPr>
          <p:cNvPr id="123907" name="Footer Placeholder 1">
            <a:extLst>
              <a:ext uri="{FF2B5EF4-FFF2-40B4-BE49-F238E27FC236}">
                <a16:creationId xmlns:a16="http://schemas.microsoft.com/office/drawing/2014/main" id="{7AF1F927-E5F5-4DCB-81FD-A2A942213AE7}"/>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23908" name="Rectangle 1">
            <a:extLst>
              <a:ext uri="{FF2B5EF4-FFF2-40B4-BE49-F238E27FC236}">
                <a16:creationId xmlns:a16="http://schemas.microsoft.com/office/drawing/2014/main" id="{341166C0-7148-4212-A19E-0F2F336E4D76}"/>
              </a:ext>
            </a:extLst>
          </p:cNvPr>
          <p:cNvSpPr>
            <a:spLocks noChangeArrowheads="1"/>
          </p:cNvSpPr>
          <p:nvPr/>
        </p:nvSpPr>
        <p:spPr bwMode="auto">
          <a:xfrm>
            <a:off x="1166812" y="769938"/>
            <a:ext cx="10494356"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000" dirty="0"/>
              <a:t>Virtual memory is a technique that allows the execution of processes that are not completely in memory. </a:t>
            </a:r>
          </a:p>
          <a:p>
            <a:r>
              <a:rPr lang="en-US" altLang="en-US" sz="2000" dirty="0"/>
              <a:t>One major advantage of this scheme is that programs can be larger than physical memory. </a:t>
            </a:r>
          </a:p>
          <a:p>
            <a:r>
              <a:rPr lang="en-US" altLang="en-US" sz="2000" dirty="0"/>
              <a:t>Further, virtual memory abstracts main memory into an extremely large, uniform array of storage, separating logical memory as viewed by the user from physical memory.</a:t>
            </a:r>
          </a:p>
          <a:p>
            <a:r>
              <a:rPr lang="en-US" altLang="en-US" sz="2000" dirty="0"/>
              <a:t>This technique frees programmers from the concerns of memory-storage limitations. </a:t>
            </a:r>
          </a:p>
          <a:p>
            <a:r>
              <a:rPr lang="en-US" altLang="en-US" sz="2000" dirty="0"/>
              <a:t>Virtual memory also allows processes to share files easily and to implement shared memory. </a:t>
            </a:r>
          </a:p>
          <a:p>
            <a:r>
              <a:rPr lang="en-US" altLang="en-US" sz="2000" dirty="0"/>
              <a:t>In addition, it provides an efficient mechanism for process creation. Virtual memory is not easy to implement, however, and may substantially decrease performance if it is used carelessly. </a:t>
            </a:r>
          </a:p>
          <a:p>
            <a:r>
              <a:rPr lang="en-US" altLang="en-US" sz="2000" dirty="0"/>
              <a:t>We discuss virtual memory in the form of demand paging and examine its complexity and cost.</a:t>
            </a:r>
          </a:p>
        </p:txBody>
      </p:sp>
      <p:sp>
        <p:nvSpPr>
          <p:cNvPr id="123909" name="Slide Number Placeholder 1">
            <a:extLst>
              <a:ext uri="{FF2B5EF4-FFF2-40B4-BE49-F238E27FC236}">
                <a16:creationId xmlns:a16="http://schemas.microsoft.com/office/drawing/2014/main" id="{F0B15657-739E-430D-8B24-87A687EE83F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9A0FF14-8351-4CF5-A74A-CC606E1B7E51}" type="slidenum">
              <a:rPr lang="en-US" altLang="en-US" sz="1400"/>
              <a:pPr>
                <a:spcBef>
                  <a:spcPct val="0"/>
                </a:spcBef>
                <a:buClrTx/>
                <a:buSzTx/>
                <a:buFontTx/>
                <a:buNone/>
              </a:pPr>
              <a:t>65</a:t>
            </a:fld>
            <a:endParaRPr lang="en-US" altLang="en-US"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7F54F4C1-E422-4232-9FE5-32B40F3B7B10}"/>
              </a:ext>
            </a:extLst>
          </p:cNvPr>
          <p:cNvSpPr>
            <a:spLocks noGrp="1" noChangeArrowheads="1"/>
          </p:cNvSpPr>
          <p:nvPr>
            <p:ph type="title"/>
          </p:nvPr>
        </p:nvSpPr>
        <p:spPr>
          <a:xfrm>
            <a:off x="2378869" y="0"/>
            <a:ext cx="7793037" cy="769938"/>
          </a:xfrm>
        </p:spPr>
        <p:txBody>
          <a:bodyPr/>
          <a:lstStyle/>
          <a:p>
            <a:pPr eaLnBrk="1" hangingPunct="1"/>
            <a:r>
              <a:rPr lang="en-US" altLang="en-US" sz="3600" dirty="0"/>
              <a:t>Virtual Memory</a:t>
            </a:r>
          </a:p>
        </p:txBody>
      </p:sp>
      <p:sp>
        <p:nvSpPr>
          <p:cNvPr id="125955" name="Footer Placeholder 1">
            <a:extLst>
              <a:ext uri="{FF2B5EF4-FFF2-40B4-BE49-F238E27FC236}">
                <a16:creationId xmlns:a16="http://schemas.microsoft.com/office/drawing/2014/main" id="{3CBD1001-F169-4372-8A18-ACAB74E0193D}"/>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25956" name="Rectangle 1">
            <a:extLst>
              <a:ext uri="{FF2B5EF4-FFF2-40B4-BE49-F238E27FC236}">
                <a16:creationId xmlns:a16="http://schemas.microsoft.com/office/drawing/2014/main" id="{8E6D83B1-96AC-43B6-ADB4-638E7D0D2F35}"/>
              </a:ext>
            </a:extLst>
          </p:cNvPr>
          <p:cNvSpPr>
            <a:spLocks noChangeArrowheads="1"/>
          </p:cNvSpPr>
          <p:nvPr/>
        </p:nvSpPr>
        <p:spPr bwMode="auto">
          <a:xfrm>
            <a:off x="691436" y="982895"/>
            <a:ext cx="10809127"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r>
              <a:rPr lang="en-US" altLang="en-US" sz="2000" dirty="0"/>
              <a:t>The memory-management algorithms are necessary because of one basic requirement: The instructions being executed must be in physical memory.</a:t>
            </a:r>
          </a:p>
          <a:p>
            <a:pPr algn="just"/>
            <a:r>
              <a:rPr lang="en-US" altLang="en-US" sz="2000" dirty="0"/>
              <a:t>The first approach to meeting this requirement is to place the entire logical address space in physical memory. </a:t>
            </a:r>
          </a:p>
          <a:p>
            <a:pPr algn="just"/>
            <a:r>
              <a:rPr lang="en-US" altLang="en-US" sz="2000" dirty="0"/>
              <a:t>Dynamic loading can help to ease this restriction, but it generally requires special precautions and extra work by the programmer.</a:t>
            </a:r>
          </a:p>
          <a:p>
            <a:pPr algn="just"/>
            <a:r>
              <a:rPr lang="en-US" altLang="en-US" sz="2000" dirty="0"/>
              <a:t>The requirement that instructions must be in physical memory to be executed seems both necessary and reasonable; but it is also unfortunate, since it limits the size of a program to the size of physical memory. </a:t>
            </a:r>
          </a:p>
          <a:p>
            <a:pPr algn="just"/>
            <a:r>
              <a:rPr lang="en-US" altLang="en-US" sz="2000" dirty="0"/>
              <a:t>In fact, an examination of real programs shows us that, in many cases, the entire program is not needed.</a:t>
            </a:r>
          </a:p>
        </p:txBody>
      </p:sp>
      <p:sp>
        <p:nvSpPr>
          <p:cNvPr id="125957" name="Slide Number Placeholder 1">
            <a:extLst>
              <a:ext uri="{FF2B5EF4-FFF2-40B4-BE49-F238E27FC236}">
                <a16:creationId xmlns:a16="http://schemas.microsoft.com/office/drawing/2014/main" id="{07D36A29-8369-4B4A-9CA7-017A4268B04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BF18466-643E-40B3-A3FE-A8000FA0C396}" type="slidenum">
              <a:rPr lang="en-US" altLang="en-US" sz="1400"/>
              <a:pPr>
                <a:spcBef>
                  <a:spcPct val="0"/>
                </a:spcBef>
                <a:buClrTx/>
                <a:buSzTx/>
                <a:buFontTx/>
                <a:buNone/>
              </a:pPr>
              <a:t>66</a:t>
            </a:fld>
            <a:endParaRPr lang="en-US" altLang="en-US"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E2E25D40-CF82-4D9D-A259-7C08D70AC6E2}"/>
              </a:ext>
            </a:extLst>
          </p:cNvPr>
          <p:cNvSpPr>
            <a:spLocks noGrp="1" noChangeArrowheads="1"/>
          </p:cNvSpPr>
          <p:nvPr>
            <p:ph type="title"/>
          </p:nvPr>
        </p:nvSpPr>
        <p:spPr>
          <a:xfrm>
            <a:off x="2510553" y="0"/>
            <a:ext cx="7793037" cy="769938"/>
          </a:xfrm>
        </p:spPr>
        <p:txBody>
          <a:bodyPr/>
          <a:lstStyle/>
          <a:p>
            <a:pPr eaLnBrk="1" hangingPunct="1"/>
            <a:r>
              <a:rPr lang="en-US" altLang="en-US" sz="3600" dirty="0"/>
              <a:t>Virtual Memory</a:t>
            </a:r>
          </a:p>
        </p:txBody>
      </p:sp>
      <p:sp>
        <p:nvSpPr>
          <p:cNvPr id="128003" name="Footer Placeholder 1">
            <a:extLst>
              <a:ext uri="{FF2B5EF4-FFF2-40B4-BE49-F238E27FC236}">
                <a16:creationId xmlns:a16="http://schemas.microsoft.com/office/drawing/2014/main" id="{E6522D1C-D7F5-49D3-BAC8-78843A06773A}"/>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28004" name="Rectangle 1">
            <a:extLst>
              <a:ext uri="{FF2B5EF4-FFF2-40B4-BE49-F238E27FC236}">
                <a16:creationId xmlns:a16="http://schemas.microsoft.com/office/drawing/2014/main" id="{2A80CF35-4E00-496B-B393-63CB297BBAF0}"/>
              </a:ext>
            </a:extLst>
          </p:cNvPr>
          <p:cNvSpPr>
            <a:spLocks noChangeArrowheads="1"/>
          </p:cNvSpPr>
          <p:nvPr/>
        </p:nvSpPr>
        <p:spPr bwMode="auto">
          <a:xfrm>
            <a:off x="988318" y="880154"/>
            <a:ext cx="10426271"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000" dirty="0"/>
              <a:t>consider the following:</a:t>
            </a:r>
          </a:p>
          <a:p>
            <a:pPr lvl="1">
              <a:buFont typeface="Wingdings" panose="05000000000000000000" pitchFamily="2" charset="2"/>
              <a:buChar char="Ø"/>
            </a:pPr>
            <a:r>
              <a:rPr lang="en-US" altLang="en-US" sz="2000" dirty="0"/>
              <a:t> Programs often have code to handle unusual error conditions. Since these errors seldom, if ever, occur in practice, this code is almost never executed.</a:t>
            </a:r>
          </a:p>
          <a:p>
            <a:pPr lvl="1">
              <a:buFont typeface="Wingdings" panose="05000000000000000000" pitchFamily="2" charset="2"/>
              <a:buChar char="Ø"/>
            </a:pPr>
            <a:r>
              <a:rPr lang="en-US" altLang="en-US" sz="2000" dirty="0"/>
              <a:t>Arrays, lists, and tables are often allocated more memory than they actually need. An array may be declared 100 by 100 elements, even though it is seldom larger than 10 by 10 elements. An assembler symbol table may have room for 3,000 symbols, although the average program has less than 200 symbols.</a:t>
            </a:r>
          </a:p>
          <a:p>
            <a:pPr lvl="1">
              <a:buFont typeface="Wingdings" panose="05000000000000000000" pitchFamily="2" charset="2"/>
              <a:buChar char="Ø"/>
            </a:pPr>
            <a:r>
              <a:rPr lang="en-US" altLang="en-US" sz="2000" dirty="0"/>
              <a:t>Certain options and features of a program may be used rarely. For instance, the routines on U.S. government computers that balance the budget have not been used in many years.</a:t>
            </a:r>
          </a:p>
          <a:p>
            <a:r>
              <a:rPr lang="en-US" altLang="en-US" sz="2000" dirty="0"/>
              <a:t>Even in those cases where the entire program is needed, it may not all be needed at the same time.</a:t>
            </a:r>
          </a:p>
        </p:txBody>
      </p:sp>
      <p:sp>
        <p:nvSpPr>
          <p:cNvPr id="128005" name="Slide Number Placeholder 1">
            <a:extLst>
              <a:ext uri="{FF2B5EF4-FFF2-40B4-BE49-F238E27FC236}">
                <a16:creationId xmlns:a16="http://schemas.microsoft.com/office/drawing/2014/main" id="{3BF1EDBA-0701-4E20-B8CD-B1C05B6F15F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156D01F-8E9B-43B1-BE56-F6A25F103FF9}" type="slidenum">
              <a:rPr lang="en-US" altLang="en-US" sz="1400"/>
              <a:pPr>
                <a:spcBef>
                  <a:spcPct val="0"/>
                </a:spcBef>
                <a:buClrTx/>
                <a:buSzTx/>
                <a:buFontTx/>
                <a:buNone/>
              </a:pPr>
              <a:t>67</a:t>
            </a:fld>
            <a:endParaRPr lang="en-US" alt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24E2A7C1-47FF-4D85-BEAE-B9DEDFFBD31D}"/>
              </a:ext>
            </a:extLst>
          </p:cNvPr>
          <p:cNvSpPr>
            <a:spLocks noGrp="1" noChangeArrowheads="1"/>
          </p:cNvSpPr>
          <p:nvPr>
            <p:ph type="title"/>
          </p:nvPr>
        </p:nvSpPr>
        <p:spPr>
          <a:xfrm>
            <a:off x="2522539" y="0"/>
            <a:ext cx="7793037" cy="769938"/>
          </a:xfrm>
        </p:spPr>
        <p:txBody>
          <a:bodyPr/>
          <a:lstStyle/>
          <a:p>
            <a:pPr eaLnBrk="1" hangingPunct="1"/>
            <a:r>
              <a:rPr lang="en-US" altLang="en-US" sz="3600" dirty="0"/>
              <a:t>Virtual Memory</a:t>
            </a:r>
          </a:p>
        </p:txBody>
      </p:sp>
      <p:sp>
        <p:nvSpPr>
          <p:cNvPr id="130051" name="Footer Placeholder 1">
            <a:extLst>
              <a:ext uri="{FF2B5EF4-FFF2-40B4-BE49-F238E27FC236}">
                <a16:creationId xmlns:a16="http://schemas.microsoft.com/office/drawing/2014/main" id="{5D7BCE80-AE2B-4059-B8AD-E9F7A30B0F87}"/>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30052" name="Rectangle 1">
            <a:extLst>
              <a:ext uri="{FF2B5EF4-FFF2-40B4-BE49-F238E27FC236}">
                <a16:creationId xmlns:a16="http://schemas.microsoft.com/office/drawing/2014/main" id="{0C2D167D-3FCB-4E8C-BBF7-86611ACEE6D7}"/>
              </a:ext>
            </a:extLst>
          </p:cNvPr>
          <p:cNvSpPr>
            <a:spLocks noChangeArrowheads="1"/>
          </p:cNvSpPr>
          <p:nvPr/>
        </p:nvSpPr>
        <p:spPr bwMode="auto">
          <a:xfrm>
            <a:off x="840770" y="918328"/>
            <a:ext cx="1086149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000" dirty="0"/>
              <a:t>The ability to execute a program that is only partially in memory would confer many benefits:</a:t>
            </a:r>
          </a:p>
          <a:p>
            <a:pPr lvl="1">
              <a:buFont typeface="Wingdings" panose="05000000000000000000" pitchFamily="2" charset="2"/>
              <a:buChar char="Ø"/>
            </a:pPr>
            <a:r>
              <a:rPr lang="en-US" altLang="en-US" sz="2000" dirty="0"/>
              <a:t>A program would no longer be constrained by the amount of physical memory that is available. Users would be able to write programs for an extremely large </a:t>
            </a:r>
            <a:r>
              <a:rPr lang="en-US" altLang="en-US" sz="2000" b="1" i="1" dirty="0"/>
              <a:t>virtual </a:t>
            </a:r>
            <a:r>
              <a:rPr lang="en-US" altLang="en-US" sz="2000" dirty="0"/>
              <a:t>address space, simplifying the programming task.</a:t>
            </a:r>
          </a:p>
          <a:p>
            <a:pPr lvl="1">
              <a:buFont typeface="Wingdings" panose="05000000000000000000" pitchFamily="2" charset="2"/>
              <a:buChar char="Ø"/>
            </a:pPr>
            <a:r>
              <a:rPr lang="en-US" altLang="en-US" sz="2000" dirty="0"/>
              <a:t>Because each user program could take less physical memory, more programs could be run at the same time, with a corresponding increase in CPU utilization and throughput but with no increase in response time or turnaround time.</a:t>
            </a:r>
          </a:p>
          <a:p>
            <a:pPr lvl="1">
              <a:buFont typeface="Wingdings" panose="05000000000000000000" pitchFamily="2" charset="2"/>
              <a:buChar char="Ø"/>
            </a:pPr>
            <a:r>
              <a:rPr lang="en-US" altLang="en-US" sz="2000" dirty="0"/>
              <a:t>Less I/O would be needed to load or swap user programs into memory, so each user program would run faster.</a:t>
            </a:r>
          </a:p>
          <a:p>
            <a:r>
              <a:rPr lang="en-US" altLang="en-US" sz="2000" dirty="0"/>
              <a:t>Thus, running a program that is not entirely in memory would benefit both the system and the user.</a:t>
            </a:r>
          </a:p>
        </p:txBody>
      </p:sp>
      <p:sp>
        <p:nvSpPr>
          <p:cNvPr id="130053" name="Slide Number Placeholder 1">
            <a:extLst>
              <a:ext uri="{FF2B5EF4-FFF2-40B4-BE49-F238E27FC236}">
                <a16:creationId xmlns:a16="http://schemas.microsoft.com/office/drawing/2014/main" id="{55E37F78-C226-4364-BD44-D36BEC33648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A7FA766-9E4A-4258-92A3-2317B73EEAC4}" type="slidenum">
              <a:rPr lang="en-US" altLang="en-US" sz="1400"/>
              <a:pPr>
                <a:spcBef>
                  <a:spcPct val="0"/>
                </a:spcBef>
                <a:buClrTx/>
                <a:buSzTx/>
                <a:buFontTx/>
                <a:buNone/>
              </a:pPr>
              <a:t>68</a:t>
            </a:fld>
            <a:endParaRPr lang="en-US" altLang="en-US" sz="1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004A1F9F-6D5B-4B33-BCDF-93B342A9E8D9}"/>
              </a:ext>
            </a:extLst>
          </p:cNvPr>
          <p:cNvSpPr>
            <a:spLocks noGrp="1" noChangeArrowheads="1"/>
          </p:cNvSpPr>
          <p:nvPr>
            <p:ph type="title"/>
          </p:nvPr>
        </p:nvSpPr>
        <p:spPr>
          <a:xfrm>
            <a:off x="2251869" y="32546"/>
            <a:ext cx="7793037" cy="769938"/>
          </a:xfrm>
        </p:spPr>
        <p:txBody>
          <a:bodyPr/>
          <a:lstStyle/>
          <a:p>
            <a:pPr eaLnBrk="1" hangingPunct="1"/>
            <a:r>
              <a:rPr lang="en-US" altLang="en-US" sz="3600" dirty="0"/>
              <a:t>Virtual Memory</a:t>
            </a:r>
          </a:p>
        </p:txBody>
      </p:sp>
      <p:sp>
        <p:nvSpPr>
          <p:cNvPr id="132099" name="Footer Placeholder 1">
            <a:extLst>
              <a:ext uri="{FF2B5EF4-FFF2-40B4-BE49-F238E27FC236}">
                <a16:creationId xmlns:a16="http://schemas.microsoft.com/office/drawing/2014/main" id="{B31FE434-802D-4F35-B1AE-BE81D2F3DD0D}"/>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32100" name="Rectangle 1">
            <a:extLst>
              <a:ext uri="{FF2B5EF4-FFF2-40B4-BE49-F238E27FC236}">
                <a16:creationId xmlns:a16="http://schemas.microsoft.com/office/drawing/2014/main" id="{F2859C16-00EE-4A67-9371-B579B1EAF4C3}"/>
              </a:ext>
            </a:extLst>
          </p:cNvPr>
          <p:cNvSpPr>
            <a:spLocks noChangeArrowheads="1"/>
          </p:cNvSpPr>
          <p:nvPr/>
        </p:nvSpPr>
        <p:spPr bwMode="auto">
          <a:xfrm>
            <a:off x="774147" y="1029290"/>
            <a:ext cx="1074848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400" b="1" dirty="0"/>
              <a:t>Virtual memory </a:t>
            </a:r>
            <a:r>
              <a:rPr lang="en-US" altLang="en-US" sz="2400" dirty="0"/>
              <a:t>involves the separation of logical memory as perceived by users from physical memory. </a:t>
            </a:r>
          </a:p>
          <a:p>
            <a:r>
              <a:rPr lang="en-US" altLang="en-US" sz="2400" dirty="0"/>
              <a:t>This separation allows an extremely large virtual memory to be provided for programmers when only a smaller physical memory is available (Figure 9.1).</a:t>
            </a:r>
          </a:p>
          <a:p>
            <a:r>
              <a:rPr lang="en-US" altLang="en-US" sz="2400" dirty="0"/>
              <a:t>Virtual memory makes the task of programming much easier, because the programmer no longer needs to worry about the amount of physical memory available; she can concentrate instead on the problem to be programmed.</a:t>
            </a:r>
          </a:p>
        </p:txBody>
      </p:sp>
      <p:sp>
        <p:nvSpPr>
          <p:cNvPr id="132101" name="Slide Number Placeholder 1">
            <a:extLst>
              <a:ext uri="{FF2B5EF4-FFF2-40B4-BE49-F238E27FC236}">
                <a16:creationId xmlns:a16="http://schemas.microsoft.com/office/drawing/2014/main" id="{35544776-1038-4694-899F-63035CADA69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3C2BC8-AC45-41A0-886E-7333DBE6603F}" type="slidenum">
              <a:rPr lang="en-US" altLang="en-US" sz="1400"/>
              <a:pPr>
                <a:spcBef>
                  <a:spcPct val="0"/>
                </a:spcBef>
                <a:buClrTx/>
                <a:buSzTx/>
                <a:buFontTx/>
                <a:buNone/>
              </a:pPr>
              <a:t>69</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DA5E51E-F75E-411B-BD4F-AFF1D02DEF4E}"/>
              </a:ext>
            </a:extLst>
          </p:cNvPr>
          <p:cNvSpPr>
            <a:spLocks noGrp="1" noChangeArrowheads="1"/>
          </p:cNvSpPr>
          <p:nvPr>
            <p:ph type="title"/>
          </p:nvPr>
        </p:nvSpPr>
        <p:spPr>
          <a:xfrm>
            <a:off x="2294795" y="20637"/>
            <a:ext cx="7793037" cy="693738"/>
          </a:xfrm>
        </p:spPr>
        <p:txBody>
          <a:bodyPr/>
          <a:lstStyle/>
          <a:p>
            <a:pPr eaLnBrk="1" hangingPunct="1"/>
            <a:r>
              <a:rPr lang="en-US" altLang="en-US" sz="3200" dirty="0"/>
              <a:t>What is Available</a:t>
            </a:r>
          </a:p>
        </p:txBody>
      </p:sp>
      <p:sp>
        <p:nvSpPr>
          <p:cNvPr id="5123" name="Rectangle 3">
            <a:extLst>
              <a:ext uri="{FF2B5EF4-FFF2-40B4-BE49-F238E27FC236}">
                <a16:creationId xmlns:a16="http://schemas.microsoft.com/office/drawing/2014/main" id="{F6A34D99-BD39-48DB-8A5A-0FED97C20F55}"/>
              </a:ext>
            </a:extLst>
          </p:cNvPr>
          <p:cNvSpPr>
            <a:spLocks noGrp="1" noChangeArrowheads="1"/>
          </p:cNvSpPr>
          <p:nvPr>
            <p:ph type="body" idx="1"/>
          </p:nvPr>
        </p:nvSpPr>
        <p:spPr>
          <a:xfrm>
            <a:off x="914400" y="955497"/>
            <a:ext cx="10363200" cy="4114800"/>
          </a:xfrm>
        </p:spPr>
        <p:txBody>
          <a:bodyPr/>
          <a:lstStyle/>
          <a:p>
            <a:pPr eaLnBrk="1" hangingPunct="1">
              <a:lnSpc>
                <a:spcPct val="90000"/>
              </a:lnSpc>
              <a:defRPr/>
            </a:pPr>
            <a:r>
              <a:rPr lang="en-US" sz="2800" dirty="0"/>
              <a:t>Electronic Devices to support data storage</a:t>
            </a:r>
          </a:p>
          <a:p>
            <a:pPr lvl="1" eaLnBrk="1" hangingPunct="1">
              <a:lnSpc>
                <a:spcPct val="90000"/>
              </a:lnSpc>
              <a:defRPr/>
            </a:pPr>
            <a:r>
              <a:rPr lang="en-US" sz="2400" dirty="0"/>
              <a:t>DRAM (Dynamic Random-Access Memory).</a:t>
            </a:r>
          </a:p>
          <a:p>
            <a:pPr lvl="1" eaLnBrk="1" hangingPunct="1">
              <a:lnSpc>
                <a:spcPct val="90000"/>
              </a:lnSpc>
              <a:defRPr/>
            </a:pPr>
            <a:r>
              <a:rPr lang="en-US" altLang="en-US" sz="2400" dirty="0"/>
              <a:t>SRAM (Static RAM)</a:t>
            </a:r>
          </a:p>
          <a:p>
            <a:pPr lvl="1" eaLnBrk="1" hangingPunct="1">
              <a:lnSpc>
                <a:spcPct val="90000"/>
              </a:lnSpc>
              <a:defRPr/>
            </a:pPr>
            <a:r>
              <a:rPr lang="en-US" altLang="en-US" sz="2400" dirty="0"/>
              <a:t>DDR(1)(2)(3)(</a:t>
            </a:r>
            <a:r>
              <a:rPr lang="en-US" sz="2400" dirty="0"/>
              <a:t>Double-Data-Rate Synchronous Dynamic Random Access Memory)</a:t>
            </a:r>
            <a:endParaRPr lang="en-US" altLang="en-US" sz="2400" dirty="0"/>
          </a:p>
          <a:p>
            <a:pPr lvl="1" eaLnBrk="1" hangingPunct="1">
              <a:lnSpc>
                <a:spcPct val="90000"/>
              </a:lnSpc>
              <a:defRPr/>
            </a:pPr>
            <a:r>
              <a:rPr lang="en-US" altLang="en-US" sz="2400" dirty="0"/>
              <a:t>Caches</a:t>
            </a:r>
          </a:p>
          <a:p>
            <a:pPr eaLnBrk="1" hangingPunct="1">
              <a:lnSpc>
                <a:spcPct val="90000"/>
              </a:lnSpc>
              <a:defRPr/>
            </a:pPr>
            <a:r>
              <a:rPr lang="en-US" altLang="en-US" sz="2800" dirty="0"/>
              <a:t>MMU (Memory Management Unit)</a:t>
            </a:r>
          </a:p>
          <a:p>
            <a:pPr eaLnBrk="1" hangingPunct="1">
              <a:lnSpc>
                <a:spcPct val="90000"/>
              </a:lnSpc>
              <a:defRPr/>
            </a:pPr>
            <a:r>
              <a:rPr lang="en-US" altLang="en-US" sz="2800" dirty="0"/>
              <a:t>DMA (Direct Memory Access)</a:t>
            </a:r>
            <a:endParaRPr lang="en-US" altLang="en-US" dirty="0"/>
          </a:p>
          <a:p>
            <a:pPr marL="0" indent="0" eaLnBrk="1" hangingPunct="1">
              <a:lnSpc>
                <a:spcPct val="90000"/>
              </a:lnSpc>
              <a:buNone/>
              <a:defRPr/>
            </a:pPr>
            <a:endParaRPr lang="en-US" altLang="en-US" dirty="0"/>
          </a:p>
        </p:txBody>
      </p:sp>
      <p:sp>
        <p:nvSpPr>
          <p:cNvPr id="13316" name="Footer Placeholder 1">
            <a:extLst>
              <a:ext uri="{FF2B5EF4-FFF2-40B4-BE49-F238E27FC236}">
                <a16:creationId xmlns:a16="http://schemas.microsoft.com/office/drawing/2014/main" id="{719E6B12-688E-4588-BA00-4EF50B2D10BC}"/>
              </a:ext>
            </a:extLst>
          </p:cNvPr>
          <p:cNvSpPr>
            <a:spLocks noGrp="1"/>
          </p:cNvSpPr>
          <p:nvPr>
            <p:ph type="ftr" sz="quarter" idx="11"/>
          </p:nvPr>
        </p:nvSpPr>
        <p:spPr>
          <a:xfrm>
            <a:off x="4343400" y="6380163"/>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3317" name="Slide Number Placeholder 1">
            <a:extLst>
              <a:ext uri="{FF2B5EF4-FFF2-40B4-BE49-F238E27FC236}">
                <a16:creationId xmlns:a16="http://schemas.microsoft.com/office/drawing/2014/main" id="{F6A2F4E2-E3D3-4053-98AE-58E10A207032}"/>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BB83C4-9E7C-4ABA-80D1-F94E85E23858}" type="slidenum">
              <a:rPr lang="en-US" altLang="en-US" sz="1400"/>
              <a:pPr>
                <a:spcBef>
                  <a:spcPct val="0"/>
                </a:spcBef>
                <a:buClrTx/>
                <a:buSzTx/>
                <a:buFontTx/>
                <a:buNone/>
              </a:pPr>
              <a:t>7</a:t>
            </a:fld>
            <a:endParaRPr lang="en-US" altLang="en-US" sz="140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B05550F-5C80-415F-847F-A09056B9AAFF}"/>
              </a:ext>
            </a:extLst>
          </p:cNvPr>
          <p:cNvSpPr>
            <a:spLocks noGrp="1" noChangeArrowheads="1"/>
          </p:cNvSpPr>
          <p:nvPr>
            <p:ph type="title"/>
          </p:nvPr>
        </p:nvSpPr>
        <p:spPr>
          <a:xfrm>
            <a:off x="2541375" y="0"/>
            <a:ext cx="7793037" cy="769938"/>
          </a:xfrm>
        </p:spPr>
        <p:txBody>
          <a:bodyPr/>
          <a:lstStyle/>
          <a:p>
            <a:pPr eaLnBrk="1" hangingPunct="1"/>
            <a:r>
              <a:rPr lang="en-US" altLang="en-US" sz="3600" dirty="0"/>
              <a:t>Virtual Memory</a:t>
            </a:r>
          </a:p>
        </p:txBody>
      </p:sp>
      <p:sp>
        <p:nvSpPr>
          <p:cNvPr id="134147" name="Footer Placeholder 1">
            <a:extLst>
              <a:ext uri="{FF2B5EF4-FFF2-40B4-BE49-F238E27FC236}">
                <a16:creationId xmlns:a16="http://schemas.microsoft.com/office/drawing/2014/main" id="{0B33E073-FB43-4AB1-B141-C85196DCAF17}"/>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34148" name="Picture 5" descr="9">
            <a:extLst>
              <a:ext uri="{FF2B5EF4-FFF2-40B4-BE49-F238E27FC236}">
                <a16:creationId xmlns:a16="http://schemas.microsoft.com/office/drawing/2014/main" id="{3A72C8A4-3D8A-481B-8A30-E2E5AEC9C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970" y="716622"/>
            <a:ext cx="6843259" cy="542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Slide Number Placeholder 1">
            <a:extLst>
              <a:ext uri="{FF2B5EF4-FFF2-40B4-BE49-F238E27FC236}">
                <a16:creationId xmlns:a16="http://schemas.microsoft.com/office/drawing/2014/main" id="{D49B1B6A-0FD2-4AA8-8357-33C1ABC4CD7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96F241B-9CB9-4896-9A8D-12B0627A6414}" type="slidenum">
              <a:rPr lang="en-US" altLang="en-US" sz="1400"/>
              <a:pPr>
                <a:spcBef>
                  <a:spcPct val="0"/>
                </a:spcBef>
                <a:buClrTx/>
                <a:buSzTx/>
                <a:buFontTx/>
                <a:buNone/>
              </a:pPr>
              <a:t>70</a:t>
            </a:fld>
            <a:endParaRPr lang="en-US" altLang="en-US"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CF77BF7A-67EE-4741-8A8B-B15BF640CA7D}"/>
              </a:ext>
            </a:extLst>
          </p:cNvPr>
          <p:cNvSpPr>
            <a:spLocks noGrp="1" noChangeArrowheads="1"/>
          </p:cNvSpPr>
          <p:nvPr>
            <p:ph type="title"/>
          </p:nvPr>
        </p:nvSpPr>
        <p:spPr>
          <a:xfrm>
            <a:off x="2479730" y="0"/>
            <a:ext cx="7793037" cy="769938"/>
          </a:xfrm>
        </p:spPr>
        <p:txBody>
          <a:bodyPr/>
          <a:lstStyle/>
          <a:p>
            <a:pPr eaLnBrk="1" hangingPunct="1"/>
            <a:r>
              <a:rPr lang="en-US" altLang="en-US" sz="3600" dirty="0"/>
              <a:t>Virtual Memory</a:t>
            </a:r>
          </a:p>
        </p:txBody>
      </p:sp>
      <p:sp>
        <p:nvSpPr>
          <p:cNvPr id="136195" name="Footer Placeholder 1">
            <a:extLst>
              <a:ext uri="{FF2B5EF4-FFF2-40B4-BE49-F238E27FC236}">
                <a16:creationId xmlns:a16="http://schemas.microsoft.com/office/drawing/2014/main" id="{5F94263F-AA22-4028-A011-2A68CF6FD0FE}"/>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36196" name="Picture 5">
            <a:extLst>
              <a:ext uri="{FF2B5EF4-FFF2-40B4-BE49-F238E27FC236}">
                <a16:creationId xmlns:a16="http://schemas.microsoft.com/office/drawing/2014/main" id="{E1F563C0-D6BC-43EA-89BE-A34849AF1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724" y="853832"/>
            <a:ext cx="2540000" cy="562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7" name="Rectangle 1">
            <a:extLst>
              <a:ext uri="{FF2B5EF4-FFF2-40B4-BE49-F238E27FC236}">
                <a16:creationId xmlns:a16="http://schemas.microsoft.com/office/drawing/2014/main" id="{9B012981-2019-41AE-922A-8C075BD46080}"/>
              </a:ext>
            </a:extLst>
          </p:cNvPr>
          <p:cNvSpPr>
            <a:spLocks noChangeArrowheads="1"/>
          </p:cNvSpPr>
          <p:nvPr/>
        </p:nvSpPr>
        <p:spPr bwMode="auto">
          <a:xfrm>
            <a:off x="718944" y="1166722"/>
            <a:ext cx="650782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1800" dirty="0">
                <a:solidFill>
                  <a:srgbClr val="231F20"/>
                </a:solidFill>
                <a:latin typeface="Palatino-Roman"/>
              </a:rPr>
              <a:t>Physical memory may be organized in page frames and that the physical page frames assigned to a process may not be contiguous. </a:t>
            </a:r>
          </a:p>
          <a:p>
            <a:pPr algn="just">
              <a:spcBef>
                <a:spcPct val="0"/>
              </a:spcBef>
              <a:buClrTx/>
              <a:buSzTx/>
              <a:buFont typeface="Arial" panose="020B0604020202020204" pitchFamily="34" charset="0"/>
              <a:buChar char="•"/>
            </a:pPr>
            <a:r>
              <a:rPr lang="en-US" altLang="en-US" sz="1800" dirty="0">
                <a:solidFill>
                  <a:srgbClr val="231F20"/>
                </a:solidFill>
                <a:latin typeface="Palatino-Roman"/>
              </a:rPr>
              <a:t>It is up to the memory management unit (MMU) to map logical pages to physical page frames in memory.</a:t>
            </a:r>
          </a:p>
          <a:p>
            <a:pPr algn="just">
              <a:spcBef>
                <a:spcPct val="0"/>
              </a:spcBef>
              <a:buClrTx/>
              <a:buSzTx/>
              <a:buFont typeface="Arial" panose="020B0604020202020204" pitchFamily="34" charset="0"/>
              <a:buChar char="•"/>
            </a:pPr>
            <a:r>
              <a:rPr lang="en-US" altLang="en-US" sz="1800" dirty="0">
                <a:solidFill>
                  <a:srgbClr val="231F20"/>
                </a:solidFill>
                <a:latin typeface="Palatino-Roman"/>
              </a:rPr>
              <a:t>Note in Figure that we allow the heap to grow upward in memory as it is used for dynamic memory allocation. </a:t>
            </a:r>
          </a:p>
          <a:p>
            <a:pPr algn="just">
              <a:spcBef>
                <a:spcPct val="0"/>
              </a:spcBef>
              <a:buClrTx/>
              <a:buSzTx/>
              <a:buFont typeface="Arial" panose="020B0604020202020204" pitchFamily="34" charset="0"/>
              <a:buChar char="•"/>
            </a:pPr>
            <a:r>
              <a:rPr lang="en-US" altLang="en-US" sz="1800" dirty="0">
                <a:solidFill>
                  <a:srgbClr val="231F20"/>
                </a:solidFill>
                <a:latin typeface="Palatino-Roman"/>
              </a:rPr>
              <a:t>Similarly, we allow for the stack to </a:t>
            </a:r>
            <a:r>
              <a:rPr lang="en-US" altLang="en-US" sz="1800" dirty="0"/>
              <a:t>grow downward in memory through successive function calls.</a:t>
            </a:r>
          </a:p>
          <a:p>
            <a:pPr algn="just">
              <a:spcBef>
                <a:spcPct val="0"/>
              </a:spcBef>
              <a:buClrTx/>
              <a:buSzTx/>
              <a:buFont typeface="Arial" panose="020B0604020202020204" pitchFamily="34" charset="0"/>
              <a:buChar char="•"/>
            </a:pPr>
            <a:r>
              <a:rPr lang="en-US" altLang="en-US" sz="1800" dirty="0"/>
              <a:t> The large blank space (or hole) between the heap and the stack is part of the virtual address space but will require actual physical pages only if the heap or stack grows.</a:t>
            </a:r>
          </a:p>
          <a:p>
            <a:pPr algn="just">
              <a:spcBef>
                <a:spcPct val="0"/>
              </a:spcBef>
              <a:buClrTx/>
              <a:buSzTx/>
              <a:buFont typeface="Arial" panose="020B0604020202020204" pitchFamily="34" charset="0"/>
              <a:buChar char="•"/>
            </a:pPr>
            <a:r>
              <a:rPr lang="en-US" altLang="en-US" sz="1800" dirty="0"/>
              <a:t>Virtual address spaces that include holes are known as </a:t>
            </a:r>
            <a:r>
              <a:rPr lang="en-US" altLang="en-US" sz="1800" b="1" dirty="0"/>
              <a:t>sparse </a:t>
            </a:r>
            <a:r>
              <a:rPr lang="en-US" altLang="en-US" sz="1800" dirty="0"/>
              <a:t>address spaces.</a:t>
            </a:r>
          </a:p>
        </p:txBody>
      </p:sp>
      <p:sp>
        <p:nvSpPr>
          <p:cNvPr id="136198" name="Slide Number Placeholder 1">
            <a:extLst>
              <a:ext uri="{FF2B5EF4-FFF2-40B4-BE49-F238E27FC236}">
                <a16:creationId xmlns:a16="http://schemas.microsoft.com/office/drawing/2014/main" id="{92D21D3A-2EC8-416D-90C1-A7DD5EB3D26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0CB6CC3-C9E9-4C80-AE14-341015674BC9}" type="slidenum">
              <a:rPr lang="en-US" altLang="en-US" sz="1400"/>
              <a:pPr>
                <a:spcBef>
                  <a:spcPct val="0"/>
                </a:spcBef>
                <a:buClrTx/>
                <a:buSzTx/>
                <a:buFontTx/>
                <a:buNone/>
              </a:pPr>
              <a:t>71</a:t>
            </a:fld>
            <a:endParaRPr lang="en-US" altLang="en-US" sz="1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EB9ECCEC-56D3-43EA-A525-BB5B1E94B632}"/>
              </a:ext>
            </a:extLst>
          </p:cNvPr>
          <p:cNvSpPr>
            <a:spLocks noGrp="1" noChangeArrowheads="1"/>
          </p:cNvSpPr>
          <p:nvPr>
            <p:ph type="title"/>
          </p:nvPr>
        </p:nvSpPr>
        <p:spPr>
          <a:xfrm>
            <a:off x="2520827" y="0"/>
            <a:ext cx="7793037" cy="769938"/>
          </a:xfrm>
        </p:spPr>
        <p:txBody>
          <a:bodyPr/>
          <a:lstStyle/>
          <a:p>
            <a:pPr eaLnBrk="1" hangingPunct="1"/>
            <a:r>
              <a:rPr lang="en-US" altLang="en-US" sz="3600" dirty="0"/>
              <a:t>Virtual Memory</a:t>
            </a:r>
          </a:p>
        </p:txBody>
      </p:sp>
      <p:sp>
        <p:nvSpPr>
          <p:cNvPr id="138243" name="Footer Placeholder 1">
            <a:extLst>
              <a:ext uri="{FF2B5EF4-FFF2-40B4-BE49-F238E27FC236}">
                <a16:creationId xmlns:a16="http://schemas.microsoft.com/office/drawing/2014/main" id="{280E4016-915E-464F-8375-87152A07D5A4}"/>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38244" name="Picture 5">
            <a:extLst>
              <a:ext uri="{FF2B5EF4-FFF2-40B4-BE49-F238E27FC236}">
                <a16:creationId xmlns:a16="http://schemas.microsoft.com/office/drawing/2014/main" id="{584D341B-B9BA-48D7-9DD5-6C967A5FF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977657"/>
            <a:ext cx="2540000" cy="562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5" name="Rectangle 2">
            <a:extLst>
              <a:ext uri="{FF2B5EF4-FFF2-40B4-BE49-F238E27FC236}">
                <a16:creationId xmlns:a16="http://schemas.microsoft.com/office/drawing/2014/main" id="{1FF3ADE3-6455-4859-B438-899DCF9B66CA}"/>
              </a:ext>
            </a:extLst>
          </p:cNvPr>
          <p:cNvSpPr>
            <a:spLocks noChangeArrowheads="1"/>
          </p:cNvSpPr>
          <p:nvPr/>
        </p:nvSpPr>
        <p:spPr bwMode="auto">
          <a:xfrm>
            <a:off x="488593" y="1105530"/>
            <a:ext cx="650810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000" dirty="0">
                <a:solidFill>
                  <a:srgbClr val="222222"/>
                </a:solidFill>
                <a:latin typeface="Roboto" panose="02000000000000000000" pitchFamily="2" charset="0"/>
              </a:rPr>
              <a:t>The </a:t>
            </a:r>
            <a:r>
              <a:rPr lang="en-US" altLang="en-US" sz="2000" b="1" dirty="0">
                <a:solidFill>
                  <a:srgbClr val="222222"/>
                </a:solidFill>
                <a:latin typeface="Roboto" panose="02000000000000000000" pitchFamily="2" charset="0"/>
              </a:rPr>
              <a:t>heap memory</a:t>
            </a:r>
            <a:r>
              <a:rPr lang="en-US" altLang="en-US" sz="2000" dirty="0">
                <a:solidFill>
                  <a:srgbClr val="222222"/>
                </a:solidFill>
                <a:latin typeface="Roboto" panose="02000000000000000000" pitchFamily="2" charset="0"/>
              </a:rPr>
              <a:t> segment is an area of </a:t>
            </a:r>
            <a:r>
              <a:rPr lang="en-US" altLang="en-US" sz="2000" b="1" dirty="0">
                <a:solidFill>
                  <a:srgbClr val="222222"/>
                </a:solidFill>
                <a:latin typeface="Roboto" panose="02000000000000000000" pitchFamily="2" charset="0"/>
              </a:rPr>
              <a:t>memory</a:t>
            </a:r>
            <a:r>
              <a:rPr lang="en-US" altLang="en-US" sz="2000" dirty="0">
                <a:solidFill>
                  <a:srgbClr val="222222"/>
                </a:solidFill>
                <a:latin typeface="Roboto" panose="02000000000000000000" pitchFamily="2" charset="0"/>
              </a:rPr>
              <a:t> used for dynamic allocations, meaning that blocks of </a:t>
            </a:r>
            <a:r>
              <a:rPr lang="en-US" altLang="en-US" sz="2000" b="1" dirty="0">
                <a:solidFill>
                  <a:srgbClr val="222222"/>
                </a:solidFill>
                <a:latin typeface="Roboto" panose="02000000000000000000" pitchFamily="2" charset="0"/>
              </a:rPr>
              <a:t>memory</a:t>
            </a:r>
            <a:r>
              <a:rPr lang="en-US" altLang="en-US" sz="2000" dirty="0">
                <a:solidFill>
                  <a:srgbClr val="222222"/>
                </a:solidFill>
                <a:latin typeface="Roboto" panose="02000000000000000000" pitchFamily="2" charset="0"/>
              </a:rPr>
              <a:t> can be allocated and freed in an arbitrary order and accessed multiple times (as opposed to the stack, which is Last-In-First-Out).</a:t>
            </a:r>
          </a:p>
          <a:p>
            <a:pPr algn="just">
              <a:spcBef>
                <a:spcPct val="0"/>
              </a:spcBef>
              <a:buClrTx/>
              <a:buSzTx/>
              <a:buFont typeface="Arial" panose="020B0604020202020204" pitchFamily="34" charset="0"/>
              <a:buChar char="•"/>
            </a:pPr>
            <a:r>
              <a:rPr lang="en-US" altLang="en-US" sz="2000" dirty="0"/>
              <a:t>Using a sparse address space is beneficial because the holes can be filled as the stack or heap segments grow or if we wish to dynamically link libraries (or possibly other shared objects) during program execution.</a:t>
            </a:r>
          </a:p>
          <a:p>
            <a:pPr algn="just">
              <a:spcBef>
                <a:spcPct val="0"/>
              </a:spcBef>
              <a:buClrTx/>
              <a:buSzTx/>
              <a:buFont typeface="Arial" panose="020B0604020202020204" pitchFamily="34" charset="0"/>
              <a:buChar char="•"/>
            </a:pPr>
            <a:r>
              <a:rPr lang="en-US" altLang="en-US" sz="2000" dirty="0"/>
              <a:t>In addition to separating logical memory from physical memory, virtual memory allows files and memory to be shared by two or more processes through page sharing.</a:t>
            </a:r>
          </a:p>
        </p:txBody>
      </p:sp>
      <p:sp>
        <p:nvSpPr>
          <p:cNvPr id="138246" name="Slide Number Placeholder 1">
            <a:extLst>
              <a:ext uri="{FF2B5EF4-FFF2-40B4-BE49-F238E27FC236}">
                <a16:creationId xmlns:a16="http://schemas.microsoft.com/office/drawing/2014/main" id="{8CF05A50-17AB-4205-9E6A-1EF35C61B3A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0F558A6-76CE-4DDC-996A-8241A48DA99E}" type="slidenum">
              <a:rPr lang="en-US" altLang="en-US" sz="1400"/>
              <a:pPr>
                <a:spcBef>
                  <a:spcPct val="0"/>
                </a:spcBef>
                <a:buClrTx/>
                <a:buSzTx/>
                <a:buFontTx/>
                <a:buNone/>
              </a:pPr>
              <a:t>72</a:t>
            </a:fld>
            <a:endParaRPr lang="en-US" altLang="en-US" sz="1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CAD17875-0675-4D87-902B-B498D31FE76A}"/>
              </a:ext>
            </a:extLst>
          </p:cNvPr>
          <p:cNvSpPr>
            <a:spLocks noGrp="1" noChangeArrowheads="1"/>
          </p:cNvSpPr>
          <p:nvPr>
            <p:ph type="title"/>
          </p:nvPr>
        </p:nvSpPr>
        <p:spPr>
          <a:xfrm>
            <a:off x="2582472" y="0"/>
            <a:ext cx="7793037" cy="769938"/>
          </a:xfrm>
        </p:spPr>
        <p:txBody>
          <a:bodyPr/>
          <a:lstStyle/>
          <a:p>
            <a:pPr eaLnBrk="1" hangingPunct="1"/>
            <a:r>
              <a:rPr lang="en-US" altLang="en-US" sz="3600" dirty="0"/>
              <a:t>Virtual Memory</a:t>
            </a:r>
          </a:p>
        </p:txBody>
      </p:sp>
      <p:sp>
        <p:nvSpPr>
          <p:cNvPr id="140291" name="Footer Placeholder 1">
            <a:extLst>
              <a:ext uri="{FF2B5EF4-FFF2-40B4-BE49-F238E27FC236}">
                <a16:creationId xmlns:a16="http://schemas.microsoft.com/office/drawing/2014/main" id="{2BA8A07D-221E-4E78-A941-7AAAA9ED501A}"/>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 name="Rectangle 2">
            <a:extLst>
              <a:ext uri="{FF2B5EF4-FFF2-40B4-BE49-F238E27FC236}">
                <a16:creationId xmlns:a16="http://schemas.microsoft.com/office/drawing/2014/main" id="{A555690D-C7EE-4F07-A5BB-1F7B4E4807B8}"/>
              </a:ext>
            </a:extLst>
          </p:cNvPr>
          <p:cNvSpPr/>
          <p:nvPr/>
        </p:nvSpPr>
        <p:spPr>
          <a:xfrm>
            <a:off x="695916" y="1377232"/>
            <a:ext cx="4852130" cy="3477875"/>
          </a:xfrm>
          <a:prstGeom prst="rect">
            <a:avLst/>
          </a:prstGeom>
        </p:spPr>
        <p:txBody>
          <a:bodyPr wrap="square">
            <a:spAutoFit/>
          </a:bodyPr>
          <a:lstStyle/>
          <a:p>
            <a:pPr algn="just">
              <a:defRPr/>
            </a:pPr>
            <a:r>
              <a:rPr lang="en-US" sz="2000" dirty="0"/>
              <a:t>This leads to the following benefits:</a:t>
            </a:r>
          </a:p>
          <a:p>
            <a:pPr marL="285750" indent="-285750" algn="just">
              <a:buFont typeface="Arial" panose="020B0604020202020204" pitchFamily="34" charset="0"/>
              <a:buChar char="•"/>
              <a:defRPr/>
            </a:pPr>
            <a:r>
              <a:rPr lang="en-US" sz="2000" dirty="0"/>
              <a:t>System libraries can be shared by several processes through mapping of the shared object into a virtual address space. Although each process considers the libraries to be part of its virtual address space, the actual pages where the libraries reside in physical memory are shared by all the processes (Figure).  Typically, a library is mapped read-only into the space of each process that is linked with it.</a:t>
            </a:r>
          </a:p>
        </p:txBody>
      </p:sp>
      <p:pic>
        <p:nvPicPr>
          <p:cNvPr id="140293" name="Picture 6">
            <a:extLst>
              <a:ext uri="{FF2B5EF4-FFF2-40B4-BE49-F238E27FC236}">
                <a16:creationId xmlns:a16="http://schemas.microsoft.com/office/drawing/2014/main" id="{F56C9AD0-A4AB-4DB5-AD24-0B115916F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273996"/>
            <a:ext cx="5587064" cy="368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4" name="Slide Number Placeholder 1">
            <a:extLst>
              <a:ext uri="{FF2B5EF4-FFF2-40B4-BE49-F238E27FC236}">
                <a16:creationId xmlns:a16="http://schemas.microsoft.com/office/drawing/2014/main" id="{CE397607-EC89-48A6-B08E-A8B4EE978F5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8F2F4E5-9BF9-4858-8933-E444AAC832A6}" type="slidenum">
              <a:rPr lang="en-US" altLang="en-US" sz="1400"/>
              <a:pPr>
                <a:spcBef>
                  <a:spcPct val="0"/>
                </a:spcBef>
                <a:buClrTx/>
                <a:buSzTx/>
                <a:buFontTx/>
                <a:buNone/>
              </a:pPr>
              <a:t>73</a:t>
            </a:fld>
            <a:endParaRPr lang="en-US" altLang="en-US" sz="1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A55E444C-DB90-44C2-A3F1-24CC2B274EE1}"/>
              </a:ext>
            </a:extLst>
          </p:cNvPr>
          <p:cNvSpPr>
            <a:spLocks noGrp="1" noChangeArrowheads="1"/>
          </p:cNvSpPr>
          <p:nvPr>
            <p:ph type="title"/>
          </p:nvPr>
        </p:nvSpPr>
        <p:spPr>
          <a:xfrm>
            <a:off x="2490004" y="-83344"/>
            <a:ext cx="7793037" cy="769938"/>
          </a:xfrm>
        </p:spPr>
        <p:txBody>
          <a:bodyPr/>
          <a:lstStyle/>
          <a:p>
            <a:pPr eaLnBrk="1" hangingPunct="1"/>
            <a:r>
              <a:rPr lang="en-US" altLang="en-US" sz="3600" dirty="0"/>
              <a:t>Virtual Memory</a:t>
            </a:r>
          </a:p>
        </p:txBody>
      </p:sp>
      <p:sp>
        <p:nvSpPr>
          <p:cNvPr id="142339" name="Footer Placeholder 1">
            <a:extLst>
              <a:ext uri="{FF2B5EF4-FFF2-40B4-BE49-F238E27FC236}">
                <a16:creationId xmlns:a16="http://schemas.microsoft.com/office/drawing/2014/main" id="{9E8851D5-4B86-4758-B943-20CCC716C802}"/>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42340" name="Rectangle 2">
            <a:extLst>
              <a:ext uri="{FF2B5EF4-FFF2-40B4-BE49-F238E27FC236}">
                <a16:creationId xmlns:a16="http://schemas.microsoft.com/office/drawing/2014/main" id="{8EA3D005-8C1F-408C-801B-636FE42017D1}"/>
              </a:ext>
            </a:extLst>
          </p:cNvPr>
          <p:cNvSpPr>
            <a:spLocks noChangeArrowheads="1"/>
          </p:cNvSpPr>
          <p:nvPr/>
        </p:nvSpPr>
        <p:spPr bwMode="auto">
          <a:xfrm>
            <a:off x="629844" y="1367390"/>
            <a:ext cx="480218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1800" dirty="0"/>
              <a:t>Similarly, processes can share memory. Two or more processes can communicate through the use of shared memory. Virtual memory allows one process to create a region of memory that it can share with another process. Processes sharing this region consider it part of their virtual address space, yet the actual physical pages of memory are shared, much as is illustrated in the Figure.</a:t>
            </a:r>
          </a:p>
          <a:p>
            <a:pPr algn="just">
              <a:spcBef>
                <a:spcPct val="0"/>
              </a:spcBef>
              <a:buClrTx/>
              <a:buSzTx/>
              <a:buFont typeface="Arial" panose="020B0604020202020204" pitchFamily="34" charset="0"/>
              <a:buChar char="•"/>
            </a:pPr>
            <a:r>
              <a:rPr lang="en-US" altLang="en-US" sz="1800" dirty="0"/>
              <a:t>Pages can be shared during process creation with the fork() system call, thus speeding up process creation.</a:t>
            </a:r>
          </a:p>
        </p:txBody>
      </p:sp>
      <p:pic>
        <p:nvPicPr>
          <p:cNvPr id="142341" name="Picture 6">
            <a:extLst>
              <a:ext uri="{FF2B5EF4-FFF2-40B4-BE49-F238E27FC236}">
                <a16:creationId xmlns:a16="http://schemas.microsoft.com/office/drawing/2014/main" id="{0FA5A650-3859-4DCF-BF4B-70583CC5E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283097"/>
            <a:ext cx="5594536"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2" name="Slide Number Placeholder 1">
            <a:extLst>
              <a:ext uri="{FF2B5EF4-FFF2-40B4-BE49-F238E27FC236}">
                <a16:creationId xmlns:a16="http://schemas.microsoft.com/office/drawing/2014/main" id="{4413A61E-58FA-4B46-9ED1-F5F6BFCE578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C0229E5-F9FA-46FA-9DED-1C518D75EF7A}" type="slidenum">
              <a:rPr lang="en-US" altLang="en-US" sz="1400"/>
              <a:pPr>
                <a:spcBef>
                  <a:spcPct val="0"/>
                </a:spcBef>
                <a:buClrTx/>
                <a:buSzTx/>
                <a:buFontTx/>
                <a:buNone/>
              </a:pPr>
              <a:t>74</a:t>
            </a:fld>
            <a:endParaRPr lang="en-US" altLang="en-US" sz="1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F35EBA2B-C24E-401C-BB65-5F91E61B4BC2}"/>
              </a:ext>
            </a:extLst>
          </p:cNvPr>
          <p:cNvSpPr>
            <a:spLocks noGrp="1" noChangeArrowheads="1"/>
          </p:cNvSpPr>
          <p:nvPr>
            <p:ph type="title"/>
          </p:nvPr>
        </p:nvSpPr>
        <p:spPr>
          <a:xfrm>
            <a:off x="2520827" y="0"/>
            <a:ext cx="7793037" cy="769938"/>
          </a:xfrm>
        </p:spPr>
        <p:txBody>
          <a:bodyPr/>
          <a:lstStyle/>
          <a:p>
            <a:pPr eaLnBrk="1" hangingPunct="1"/>
            <a:r>
              <a:rPr lang="en-US" altLang="en-US" sz="3600" dirty="0"/>
              <a:t>Virtual Memory(Demand Paging)</a:t>
            </a:r>
          </a:p>
        </p:txBody>
      </p:sp>
      <p:sp>
        <p:nvSpPr>
          <p:cNvPr id="144387" name="Footer Placeholder 1">
            <a:extLst>
              <a:ext uri="{FF2B5EF4-FFF2-40B4-BE49-F238E27FC236}">
                <a16:creationId xmlns:a16="http://schemas.microsoft.com/office/drawing/2014/main" id="{EE2F7964-03B9-4E47-BFA5-F20FFE65DE38}"/>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44388" name="Rectangle 3">
            <a:extLst>
              <a:ext uri="{FF2B5EF4-FFF2-40B4-BE49-F238E27FC236}">
                <a16:creationId xmlns:a16="http://schemas.microsoft.com/office/drawing/2014/main" id="{9377901B-84C7-4460-BE14-A9587CBE1761}"/>
              </a:ext>
            </a:extLst>
          </p:cNvPr>
          <p:cNvSpPr txBox="1">
            <a:spLocks noChangeArrowheads="1"/>
          </p:cNvSpPr>
          <p:nvPr/>
        </p:nvSpPr>
        <p:spPr bwMode="auto">
          <a:xfrm>
            <a:off x="534255" y="909637"/>
            <a:ext cx="5383659" cy="467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pPr>
            <a:r>
              <a:rPr lang="en-US" altLang="en-US" sz="1800" dirty="0"/>
              <a:t>Could bring entire process into memory at load time</a:t>
            </a:r>
          </a:p>
          <a:p>
            <a:pPr>
              <a:lnSpc>
                <a:spcPct val="90000"/>
              </a:lnSpc>
            </a:pPr>
            <a:r>
              <a:rPr lang="en-US" altLang="en-US" sz="1800" dirty="0"/>
              <a:t>Or bring a page into memory only when it is needed</a:t>
            </a:r>
          </a:p>
          <a:p>
            <a:pPr lvl="1">
              <a:lnSpc>
                <a:spcPct val="90000"/>
              </a:lnSpc>
            </a:pPr>
            <a:r>
              <a:rPr lang="en-US" altLang="en-US" sz="1800" dirty="0"/>
              <a:t>Less I/O needed, no unnecessary I/O</a:t>
            </a:r>
          </a:p>
          <a:p>
            <a:pPr lvl="1">
              <a:lnSpc>
                <a:spcPct val="90000"/>
              </a:lnSpc>
            </a:pPr>
            <a:r>
              <a:rPr lang="en-US" altLang="en-US" sz="1800" dirty="0"/>
              <a:t>Less memory needed </a:t>
            </a:r>
          </a:p>
          <a:p>
            <a:pPr lvl="1">
              <a:lnSpc>
                <a:spcPct val="90000"/>
              </a:lnSpc>
            </a:pPr>
            <a:r>
              <a:rPr lang="en-US" altLang="en-US" sz="1800" dirty="0"/>
              <a:t>Faster response</a:t>
            </a:r>
          </a:p>
          <a:p>
            <a:pPr lvl="1">
              <a:lnSpc>
                <a:spcPct val="90000"/>
              </a:lnSpc>
            </a:pPr>
            <a:r>
              <a:rPr lang="en-US" altLang="en-US" sz="1800" dirty="0"/>
              <a:t>More users</a:t>
            </a:r>
          </a:p>
          <a:p>
            <a:pPr>
              <a:lnSpc>
                <a:spcPct val="90000"/>
              </a:lnSpc>
            </a:pPr>
            <a:r>
              <a:rPr lang="en-US" altLang="en-US" sz="1800" dirty="0"/>
              <a:t>Similar to paging system with swapping (diagram on right)</a:t>
            </a:r>
          </a:p>
          <a:p>
            <a:pPr>
              <a:lnSpc>
                <a:spcPct val="90000"/>
              </a:lnSpc>
            </a:pPr>
            <a:r>
              <a:rPr lang="en-US" altLang="en-US" sz="1800" dirty="0"/>
              <a:t>Page is needed </a:t>
            </a:r>
            <a:r>
              <a:rPr lang="en-US" altLang="en-US" sz="1800" dirty="0">
                <a:sym typeface="Symbol" panose="05050102010706020507" pitchFamily="18" charset="2"/>
              </a:rPr>
              <a:t> reference to it</a:t>
            </a:r>
          </a:p>
          <a:p>
            <a:pPr lvl="1">
              <a:lnSpc>
                <a:spcPct val="90000"/>
              </a:lnSpc>
            </a:pPr>
            <a:r>
              <a:rPr lang="en-US" altLang="en-US" sz="1800" dirty="0"/>
              <a:t>invalid reference </a:t>
            </a:r>
            <a:r>
              <a:rPr lang="en-US" altLang="en-US" sz="1800" dirty="0">
                <a:sym typeface="Symbol" panose="05050102010706020507" pitchFamily="18" charset="2"/>
              </a:rPr>
              <a:t> abort</a:t>
            </a:r>
          </a:p>
          <a:p>
            <a:pPr lvl="1">
              <a:lnSpc>
                <a:spcPct val="90000"/>
              </a:lnSpc>
            </a:pPr>
            <a:r>
              <a:rPr lang="en-US" altLang="en-US" sz="1800" dirty="0">
                <a:sym typeface="Symbol" panose="05050102010706020507" pitchFamily="18" charset="2"/>
              </a:rPr>
              <a:t>not-in-memory  bring to memory</a:t>
            </a:r>
          </a:p>
          <a:p>
            <a:pPr>
              <a:lnSpc>
                <a:spcPct val="90000"/>
              </a:lnSpc>
            </a:pPr>
            <a:r>
              <a:rPr lang="en-US" altLang="en-US" sz="1800" b="1" dirty="0">
                <a:solidFill>
                  <a:srgbClr val="3366FF"/>
                </a:solidFill>
                <a:sym typeface="Symbol" panose="05050102010706020507" pitchFamily="18" charset="2"/>
              </a:rPr>
              <a:t>Lazy swapper</a:t>
            </a:r>
            <a:r>
              <a:rPr lang="en-US" altLang="en-US" sz="1800" dirty="0">
                <a:solidFill>
                  <a:srgbClr val="3366FF"/>
                </a:solidFill>
                <a:sym typeface="Symbol" panose="05050102010706020507" pitchFamily="18" charset="2"/>
              </a:rPr>
              <a:t> </a:t>
            </a:r>
            <a:r>
              <a:rPr lang="en-US" altLang="en-US" sz="1800" dirty="0">
                <a:sym typeface="Symbol" panose="05050102010706020507" pitchFamily="18" charset="2"/>
              </a:rPr>
              <a:t>– never swaps a page into memory unless page will be needed</a:t>
            </a:r>
          </a:p>
          <a:p>
            <a:pPr lvl="1">
              <a:lnSpc>
                <a:spcPct val="90000"/>
              </a:lnSpc>
            </a:pPr>
            <a:r>
              <a:rPr lang="en-US" altLang="en-US" sz="1800" dirty="0">
                <a:sym typeface="Symbol" panose="05050102010706020507" pitchFamily="18" charset="2"/>
              </a:rPr>
              <a:t>Swapper that deals with pages is a </a:t>
            </a:r>
            <a:r>
              <a:rPr lang="en-US" altLang="en-US" sz="1800" b="1" dirty="0">
                <a:solidFill>
                  <a:srgbClr val="3366FF"/>
                </a:solidFill>
                <a:sym typeface="Symbol" panose="05050102010706020507" pitchFamily="18" charset="2"/>
              </a:rPr>
              <a:t>pager</a:t>
            </a:r>
          </a:p>
          <a:p>
            <a:pPr lvl="1">
              <a:lnSpc>
                <a:spcPct val="90000"/>
              </a:lnSpc>
              <a:buFont typeface="Monotype Sorts" pitchFamily="-84" charset="2"/>
              <a:buNone/>
            </a:pPr>
            <a:endParaRPr lang="en-US" altLang="en-US" dirty="0">
              <a:sym typeface="Symbol" panose="05050102010706020507" pitchFamily="18" charset="2"/>
            </a:endParaRPr>
          </a:p>
        </p:txBody>
      </p:sp>
      <p:pic>
        <p:nvPicPr>
          <p:cNvPr id="144389" name="Picture 4" descr="9">
            <a:extLst>
              <a:ext uri="{FF2B5EF4-FFF2-40B4-BE49-F238E27FC236}">
                <a16:creationId xmlns:a16="http://schemas.microsoft.com/office/drawing/2014/main" id="{C84F64B2-1C45-473D-B55D-4E96053C9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9248"/>
            <a:ext cx="5110430" cy="467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0" name="Slide Number Placeholder 1">
            <a:extLst>
              <a:ext uri="{FF2B5EF4-FFF2-40B4-BE49-F238E27FC236}">
                <a16:creationId xmlns:a16="http://schemas.microsoft.com/office/drawing/2014/main" id="{F66FF4C6-2A3B-4B57-BB3E-377421CF12F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EEED19C-0884-4FFF-B5CB-5EAB8F371EE4}" type="slidenum">
              <a:rPr lang="en-US" altLang="en-US" sz="1400"/>
              <a:pPr>
                <a:spcBef>
                  <a:spcPct val="0"/>
                </a:spcBef>
                <a:buClrTx/>
                <a:buSzTx/>
                <a:buFontTx/>
                <a:buNone/>
              </a:pPr>
              <a:t>75</a:t>
            </a:fld>
            <a:endParaRPr lang="en-US" altLang="en-US" sz="1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5583CCEB-D565-42DD-93AA-7FA263A61ECD}"/>
              </a:ext>
            </a:extLst>
          </p:cNvPr>
          <p:cNvSpPr>
            <a:spLocks noGrp="1" noChangeArrowheads="1"/>
          </p:cNvSpPr>
          <p:nvPr>
            <p:ph type="title"/>
          </p:nvPr>
        </p:nvSpPr>
        <p:spPr>
          <a:xfrm>
            <a:off x="2572198" y="72230"/>
            <a:ext cx="7793037" cy="769938"/>
          </a:xfrm>
        </p:spPr>
        <p:txBody>
          <a:bodyPr/>
          <a:lstStyle/>
          <a:p>
            <a:pPr eaLnBrk="1" hangingPunct="1"/>
            <a:r>
              <a:rPr lang="en-US" altLang="en-US" sz="3600" dirty="0"/>
              <a:t>Virtual Memory(Demand Paging)</a:t>
            </a:r>
          </a:p>
        </p:txBody>
      </p:sp>
      <p:sp>
        <p:nvSpPr>
          <p:cNvPr id="146435" name="Footer Placeholder 1">
            <a:extLst>
              <a:ext uri="{FF2B5EF4-FFF2-40B4-BE49-F238E27FC236}">
                <a16:creationId xmlns:a16="http://schemas.microsoft.com/office/drawing/2014/main" id="{E7925ECB-3898-45FA-ACFC-0E5AC3F478B4}"/>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46436" name="Content Placeholder 2">
            <a:extLst>
              <a:ext uri="{FF2B5EF4-FFF2-40B4-BE49-F238E27FC236}">
                <a16:creationId xmlns:a16="http://schemas.microsoft.com/office/drawing/2014/main" id="{B9E9AF8D-F5B3-482D-B8DC-D20AA5E5769D}"/>
              </a:ext>
            </a:extLst>
          </p:cNvPr>
          <p:cNvSpPr>
            <a:spLocks noGrp="1"/>
          </p:cNvSpPr>
          <p:nvPr>
            <p:ph idx="1"/>
          </p:nvPr>
        </p:nvSpPr>
        <p:spPr>
          <a:xfrm>
            <a:off x="1073650" y="842168"/>
            <a:ext cx="10203950" cy="4931908"/>
          </a:xfrm>
        </p:spPr>
        <p:txBody>
          <a:bodyPr/>
          <a:lstStyle/>
          <a:p>
            <a:r>
              <a:rPr lang="en-US" altLang="en-US" sz="2400" dirty="0"/>
              <a:t>With swapping, pager guesses which pages will be used before swapping out again</a:t>
            </a:r>
          </a:p>
          <a:p>
            <a:r>
              <a:rPr lang="en-US" altLang="en-US" sz="2400" dirty="0"/>
              <a:t>Instead, pager brings in only those pages into memory</a:t>
            </a:r>
          </a:p>
          <a:p>
            <a:r>
              <a:rPr lang="en-US" altLang="en-US" sz="2400" dirty="0"/>
              <a:t>How to determine that set of pages?</a:t>
            </a:r>
          </a:p>
          <a:p>
            <a:pPr lvl="1"/>
            <a:r>
              <a:rPr lang="en-US" altLang="en-US" sz="2400" dirty="0"/>
              <a:t>Need new MMU functionality to implement demand paging</a:t>
            </a:r>
          </a:p>
          <a:p>
            <a:r>
              <a:rPr lang="en-US" altLang="en-US" sz="2400" dirty="0"/>
              <a:t>If pages needed are already </a:t>
            </a:r>
            <a:r>
              <a:rPr lang="en-US" altLang="en-US" sz="2400" b="1" dirty="0">
                <a:solidFill>
                  <a:srgbClr val="3366FF"/>
                </a:solidFill>
              </a:rPr>
              <a:t>memory resident</a:t>
            </a:r>
          </a:p>
          <a:p>
            <a:pPr lvl="1"/>
            <a:r>
              <a:rPr lang="en-US" altLang="en-US" sz="2400" dirty="0"/>
              <a:t>No difference from non-demand-paging</a:t>
            </a:r>
          </a:p>
          <a:p>
            <a:r>
              <a:rPr lang="en-US" altLang="en-US" sz="2400" dirty="0"/>
              <a:t>If page needed and not memory resident</a:t>
            </a:r>
          </a:p>
          <a:p>
            <a:pPr lvl="1"/>
            <a:r>
              <a:rPr lang="en-US" altLang="en-US" sz="2400" dirty="0"/>
              <a:t>Need to detect and load the page into memory from storage</a:t>
            </a:r>
          </a:p>
          <a:p>
            <a:pPr lvl="2"/>
            <a:r>
              <a:rPr lang="en-US" altLang="en-US" dirty="0"/>
              <a:t>Without changing program behavior</a:t>
            </a:r>
          </a:p>
          <a:p>
            <a:pPr lvl="2"/>
            <a:r>
              <a:rPr lang="en-US" altLang="en-US" dirty="0"/>
              <a:t>Without programmer needing to change code</a:t>
            </a:r>
          </a:p>
          <a:p>
            <a:endParaRPr lang="en-US" altLang="en-US" sz="2000" dirty="0"/>
          </a:p>
        </p:txBody>
      </p:sp>
      <p:sp>
        <p:nvSpPr>
          <p:cNvPr id="146437" name="Slide Number Placeholder 1">
            <a:extLst>
              <a:ext uri="{FF2B5EF4-FFF2-40B4-BE49-F238E27FC236}">
                <a16:creationId xmlns:a16="http://schemas.microsoft.com/office/drawing/2014/main" id="{53527216-88E4-44AB-AC25-78CC4E79E05B}"/>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C2D0AAC-4CAB-4573-A590-24B36AB958BD}" type="slidenum">
              <a:rPr lang="en-US" altLang="en-US" sz="1400"/>
              <a:pPr>
                <a:spcBef>
                  <a:spcPct val="0"/>
                </a:spcBef>
                <a:buClrTx/>
                <a:buSzTx/>
                <a:buFontTx/>
                <a:buNone/>
              </a:pPr>
              <a:t>76</a:t>
            </a:fld>
            <a:endParaRPr lang="en-US" altLang="en-US" sz="1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3F932031-B294-453B-8CA9-FC374AD88C9A}"/>
              </a:ext>
            </a:extLst>
          </p:cNvPr>
          <p:cNvSpPr>
            <a:spLocks noGrp="1" noChangeArrowheads="1"/>
          </p:cNvSpPr>
          <p:nvPr>
            <p:ph type="title"/>
          </p:nvPr>
        </p:nvSpPr>
        <p:spPr>
          <a:xfrm>
            <a:off x="2531101" y="0"/>
            <a:ext cx="7793037" cy="769938"/>
          </a:xfrm>
        </p:spPr>
        <p:txBody>
          <a:bodyPr/>
          <a:lstStyle/>
          <a:p>
            <a:pPr eaLnBrk="1" hangingPunct="1"/>
            <a:r>
              <a:rPr lang="en-US" altLang="en-US" sz="3600" dirty="0"/>
              <a:t>Virtual Memory (Demand Paging)</a:t>
            </a:r>
          </a:p>
        </p:txBody>
      </p:sp>
      <p:sp>
        <p:nvSpPr>
          <p:cNvPr id="148483" name="Footer Placeholder 1">
            <a:extLst>
              <a:ext uri="{FF2B5EF4-FFF2-40B4-BE49-F238E27FC236}">
                <a16:creationId xmlns:a16="http://schemas.microsoft.com/office/drawing/2014/main" id="{938E3F4F-67BB-4D7D-98A2-D25485EF8BCC}"/>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48484" name="Rectangle 2">
            <a:extLst>
              <a:ext uri="{FF2B5EF4-FFF2-40B4-BE49-F238E27FC236}">
                <a16:creationId xmlns:a16="http://schemas.microsoft.com/office/drawing/2014/main" id="{C6F573BF-6FF3-4804-B810-B10B2039E876}"/>
              </a:ext>
            </a:extLst>
          </p:cNvPr>
          <p:cNvSpPr>
            <a:spLocks noChangeArrowheads="1"/>
          </p:cNvSpPr>
          <p:nvPr/>
        </p:nvSpPr>
        <p:spPr bwMode="auto">
          <a:xfrm>
            <a:off x="705778" y="923326"/>
            <a:ext cx="1117114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solidFill>
                  <a:srgbClr val="231F20"/>
                </a:solidFill>
                <a:latin typeface="Palatino-Roman"/>
              </a:rPr>
              <a:t>Memory protection in a paged environment is accomplished by protection bits associated with each frame. </a:t>
            </a:r>
          </a:p>
          <a:p>
            <a:pPr>
              <a:spcBef>
                <a:spcPct val="0"/>
              </a:spcBef>
              <a:buClrTx/>
              <a:buSzTx/>
              <a:buFont typeface="Arial" panose="020B0604020202020204" pitchFamily="34" charset="0"/>
              <a:buChar char="•"/>
            </a:pPr>
            <a:r>
              <a:rPr lang="en-US" altLang="en-US" sz="2000" dirty="0">
                <a:solidFill>
                  <a:srgbClr val="231F20"/>
                </a:solidFill>
                <a:latin typeface="Palatino-Roman"/>
              </a:rPr>
              <a:t>Normally, these bits are kept in the page table. One bit can define a page to be read–write or read-only. </a:t>
            </a:r>
          </a:p>
          <a:p>
            <a:pPr>
              <a:spcBef>
                <a:spcPct val="0"/>
              </a:spcBef>
              <a:buClrTx/>
              <a:buSzTx/>
              <a:buFont typeface="Arial" panose="020B0604020202020204" pitchFamily="34" charset="0"/>
              <a:buChar char="•"/>
            </a:pPr>
            <a:r>
              <a:rPr lang="en-US" altLang="en-US" sz="2000" dirty="0">
                <a:solidFill>
                  <a:srgbClr val="231F20"/>
                </a:solidFill>
                <a:latin typeface="Palatino-Roman"/>
              </a:rPr>
              <a:t>Every reference to memory goes through the page table to find the correct frame number. </a:t>
            </a:r>
          </a:p>
          <a:p>
            <a:pPr>
              <a:spcBef>
                <a:spcPct val="0"/>
              </a:spcBef>
              <a:buClrTx/>
              <a:buSzTx/>
              <a:buFont typeface="Arial" panose="020B0604020202020204" pitchFamily="34" charset="0"/>
              <a:buChar char="•"/>
            </a:pPr>
            <a:r>
              <a:rPr lang="en-US" altLang="en-US" sz="2000" dirty="0">
                <a:solidFill>
                  <a:srgbClr val="231F20"/>
                </a:solidFill>
                <a:latin typeface="Palatino-Roman"/>
              </a:rPr>
              <a:t>At the same time that the physical address is being computed, the protection bits can be checked to verify that no writes are being made to a read-only page. </a:t>
            </a:r>
          </a:p>
          <a:p>
            <a:pPr>
              <a:spcBef>
                <a:spcPct val="0"/>
              </a:spcBef>
              <a:buClrTx/>
              <a:buSzTx/>
              <a:buFont typeface="Arial" panose="020B0604020202020204" pitchFamily="34" charset="0"/>
              <a:buChar char="•"/>
            </a:pPr>
            <a:r>
              <a:rPr lang="en-US" altLang="en-US" sz="2000" dirty="0">
                <a:solidFill>
                  <a:srgbClr val="231F20"/>
                </a:solidFill>
                <a:latin typeface="Palatino-Roman"/>
              </a:rPr>
              <a:t>An attempt to write to a read-only page causes a hardware trap to the operating system (or memory-protection violation). </a:t>
            </a:r>
          </a:p>
          <a:p>
            <a:pPr>
              <a:spcBef>
                <a:spcPct val="0"/>
              </a:spcBef>
              <a:buClrTx/>
              <a:buSzTx/>
              <a:buFont typeface="Arial" panose="020B0604020202020204" pitchFamily="34" charset="0"/>
              <a:buChar char="•"/>
            </a:pPr>
            <a:r>
              <a:rPr lang="en-US" altLang="en-US" sz="2000" dirty="0">
                <a:solidFill>
                  <a:srgbClr val="231F20"/>
                </a:solidFill>
                <a:latin typeface="Palatino-Roman"/>
              </a:rPr>
              <a:t>We can easily expand this approach to provide a finer level of protection.</a:t>
            </a:r>
          </a:p>
          <a:p>
            <a:pPr>
              <a:spcBef>
                <a:spcPct val="0"/>
              </a:spcBef>
              <a:buClrTx/>
              <a:buSzTx/>
              <a:buFont typeface="Arial" panose="020B0604020202020204" pitchFamily="34" charset="0"/>
              <a:buChar char="•"/>
            </a:pPr>
            <a:r>
              <a:rPr lang="en-US" altLang="en-US" sz="2000" dirty="0">
                <a:solidFill>
                  <a:srgbClr val="231F20"/>
                </a:solidFill>
                <a:latin typeface="Palatino-Roman"/>
              </a:rPr>
              <a:t>We can create hardware to provide read-only, read–write, or execute-only protection; or, by providing separate protection bits for each kind of access, we can allow any combinati</a:t>
            </a:r>
            <a:r>
              <a:rPr lang="en-US" altLang="en-US" sz="2000" dirty="0"/>
              <a:t>on of these accesses. </a:t>
            </a:r>
          </a:p>
          <a:p>
            <a:pPr>
              <a:spcBef>
                <a:spcPct val="0"/>
              </a:spcBef>
              <a:buClrTx/>
              <a:buSzTx/>
              <a:buFont typeface="Arial" panose="020B0604020202020204" pitchFamily="34" charset="0"/>
              <a:buChar char="•"/>
            </a:pPr>
            <a:r>
              <a:rPr lang="en-US" altLang="en-US" sz="2000" dirty="0"/>
              <a:t>Illegal attempts will be trapped to the operating system.</a:t>
            </a:r>
          </a:p>
        </p:txBody>
      </p:sp>
      <p:sp>
        <p:nvSpPr>
          <p:cNvPr id="148485" name="Slide Number Placeholder 1">
            <a:extLst>
              <a:ext uri="{FF2B5EF4-FFF2-40B4-BE49-F238E27FC236}">
                <a16:creationId xmlns:a16="http://schemas.microsoft.com/office/drawing/2014/main" id="{B20827A8-03AA-406B-9287-E93D1AB18F3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FBDF98E-A5D2-403A-AEB8-97CE09AF1FD5}" type="slidenum">
              <a:rPr lang="en-US" altLang="en-US" sz="1400"/>
              <a:pPr>
                <a:spcBef>
                  <a:spcPct val="0"/>
                </a:spcBef>
                <a:buClrTx/>
                <a:buSzTx/>
                <a:buFontTx/>
                <a:buNone/>
              </a:pPr>
              <a:t>77</a:t>
            </a:fld>
            <a:endParaRPr lang="en-US" altLang="en-US" sz="1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3FE53C2B-F643-49BF-9141-96CCC50A1E7A}"/>
              </a:ext>
            </a:extLst>
          </p:cNvPr>
          <p:cNvSpPr>
            <a:spLocks noGrp="1" noChangeArrowheads="1"/>
          </p:cNvSpPr>
          <p:nvPr>
            <p:ph type="title"/>
          </p:nvPr>
        </p:nvSpPr>
        <p:spPr>
          <a:xfrm>
            <a:off x="2531101" y="0"/>
            <a:ext cx="7793037" cy="769938"/>
          </a:xfrm>
        </p:spPr>
        <p:txBody>
          <a:bodyPr/>
          <a:lstStyle/>
          <a:p>
            <a:pPr eaLnBrk="1" hangingPunct="1"/>
            <a:r>
              <a:rPr lang="en-US" altLang="en-US" sz="3600" dirty="0"/>
              <a:t>Virtual Memory(Demand Paging)</a:t>
            </a:r>
          </a:p>
        </p:txBody>
      </p:sp>
      <p:sp>
        <p:nvSpPr>
          <p:cNvPr id="150531" name="Footer Placeholder 1">
            <a:extLst>
              <a:ext uri="{FF2B5EF4-FFF2-40B4-BE49-F238E27FC236}">
                <a16:creationId xmlns:a16="http://schemas.microsoft.com/office/drawing/2014/main" id="{CD67C0C6-DFFC-4239-B2E2-9D8DB33BE1CA}"/>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50532" name="Rectangle 1">
            <a:extLst>
              <a:ext uri="{FF2B5EF4-FFF2-40B4-BE49-F238E27FC236}">
                <a16:creationId xmlns:a16="http://schemas.microsoft.com/office/drawing/2014/main" id="{A0DFB9D8-62A1-417F-90DB-08DFC7E43419}"/>
              </a:ext>
            </a:extLst>
          </p:cNvPr>
          <p:cNvSpPr>
            <a:spLocks noChangeArrowheads="1"/>
          </p:cNvSpPr>
          <p:nvPr/>
        </p:nvSpPr>
        <p:spPr bwMode="auto">
          <a:xfrm>
            <a:off x="1065086" y="1083925"/>
            <a:ext cx="10318679"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solidFill>
                  <a:srgbClr val="231F20"/>
                </a:solidFill>
                <a:latin typeface="Palatino-Roman"/>
              </a:rPr>
              <a:t>One additional bit is generally attached to each entry in the page table: a </a:t>
            </a:r>
            <a:r>
              <a:rPr lang="en-US" altLang="en-US" sz="2400" b="1" dirty="0">
                <a:solidFill>
                  <a:srgbClr val="00AEF0"/>
                </a:solidFill>
                <a:latin typeface="Palatino-Bold"/>
              </a:rPr>
              <a:t>valid–invalid </a:t>
            </a:r>
            <a:r>
              <a:rPr lang="en-US" altLang="en-US" sz="2400" dirty="0">
                <a:solidFill>
                  <a:srgbClr val="231F20"/>
                </a:solidFill>
                <a:latin typeface="Palatino-Roman"/>
              </a:rPr>
              <a:t>bit.</a:t>
            </a:r>
          </a:p>
          <a:p>
            <a:pPr>
              <a:spcBef>
                <a:spcPct val="0"/>
              </a:spcBef>
              <a:buClrTx/>
              <a:buSzTx/>
              <a:buFont typeface="Arial" panose="020B0604020202020204" pitchFamily="34" charset="0"/>
              <a:buChar char="•"/>
            </a:pPr>
            <a:r>
              <a:rPr lang="en-US" altLang="en-US" sz="2400" dirty="0">
                <a:solidFill>
                  <a:srgbClr val="231F20"/>
                </a:solidFill>
                <a:latin typeface="Palatino-Roman"/>
              </a:rPr>
              <a:t>When this bit is set to </a:t>
            </a:r>
            <a:r>
              <a:rPr lang="en-US" altLang="en-US" sz="2400" i="1" dirty="0">
                <a:solidFill>
                  <a:srgbClr val="231F20"/>
                </a:solidFill>
                <a:latin typeface="Palatino-Italic"/>
              </a:rPr>
              <a:t>valid, </a:t>
            </a:r>
            <a:r>
              <a:rPr lang="en-US" altLang="en-US" sz="2400" dirty="0">
                <a:solidFill>
                  <a:srgbClr val="231F20"/>
                </a:solidFill>
                <a:latin typeface="Palatino-Roman"/>
              </a:rPr>
              <a:t>the associated page is in the process’s logical address space and is thus a legal (or valid) page. </a:t>
            </a:r>
          </a:p>
          <a:p>
            <a:pPr>
              <a:spcBef>
                <a:spcPct val="0"/>
              </a:spcBef>
              <a:buClrTx/>
              <a:buSzTx/>
              <a:buFont typeface="Arial" panose="020B0604020202020204" pitchFamily="34" charset="0"/>
              <a:buChar char="•"/>
            </a:pPr>
            <a:r>
              <a:rPr lang="en-US" altLang="en-US" sz="2400" dirty="0">
                <a:solidFill>
                  <a:srgbClr val="231F20"/>
                </a:solidFill>
                <a:latin typeface="Palatino-Roman"/>
              </a:rPr>
              <a:t>When the bit is set to </a:t>
            </a:r>
            <a:r>
              <a:rPr lang="en-US" altLang="en-US" sz="2400" i="1" dirty="0">
                <a:solidFill>
                  <a:srgbClr val="231F20"/>
                </a:solidFill>
                <a:latin typeface="Palatino-Italic"/>
              </a:rPr>
              <a:t>invalid, </a:t>
            </a:r>
            <a:r>
              <a:rPr lang="en-US" altLang="en-US" sz="2400" dirty="0">
                <a:solidFill>
                  <a:srgbClr val="231F20"/>
                </a:solidFill>
                <a:latin typeface="Palatino-Roman"/>
              </a:rPr>
              <a:t>the page is not in the process’s logical address space. </a:t>
            </a:r>
          </a:p>
          <a:p>
            <a:pPr>
              <a:spcBef>
                <a:spcPct val="0"/>
              </a:spcBef>
              <a:buClrTx/>
              <a:buSzTx/>
              <a:buFont typeface="Arial" panose="020B0604020202020204" pitchFamily="34" charset="0"/>
              <a:buChar char="•"/>
            </a:pPr>
            <a:r>
              <a:rPr lang="en-US" altLang="en-US" sz="2400" dirty="0">
                <a:solidFill>
                  <a:srgbClr val="231F20"/>
                </a:solidFill>
                <a:latin typeface="Palatino-Roman"/>
              </a:rPr>
              <a:t>Illegal addresses are trapped by use of the valid–invalid bit. The operating system sets this bit for each page to allow or disallow access to the page.</a:t>
            </a:r>
          </a:p>
          <a:p>
            <a:pPr>
              <a:spcBef>
                <a:spcPct val="0"/>
              </a:spcBef>
              <a:buClrTx/>
              <a:buSzTx/>
              <a:buFont typeface="Arial" panose="020B0604020202020204" pitchFamily="34" charset="0"/>
              <a:buChar char="•"/>
            </a:pPr>
            <a:r>
              <a:rPr lang="en-US" altLang="en-US" sz="2400" dirty="0"/>
              <a:t>Suppose, for example, that in a system with a 14-bit address space (0 to 16383), we have a program that should use only addresses 0 to 10468. </a:t>
            </a:r>
          </a:p>
        </p:txBody>
      </p:sp>
      <p:sp>
        <p:nvSpPr>
          <p:cNvPr id="150533" name="Slide Number Placeholder 1">
            <a:extLst>
              <a:ext uri="{FF2B5EF4-FFF2-40B4-BE49-F238E27FC236}">
                <a16:creationId xmlns:a16="http://schemas.microsoft.com/office/drawing/2014/main" id="{957B197F-4D14-4C96-A3BC-26383357579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CB596D5-1AF7-4A40-A735-B868409E6A61}" type="slidenum">
              <a:rPr lang="en-US" altLang="en-US" sz="1400"/>
              <a:pPr>
                <a:spcBef>
                  <a:spcPct val="0"/>
                </a:spcBef>
                <a:buClrTx/>
                <a:buSzTx/>
                <a:buFontTx/>
                <a:buNone/>
              </a:pPr>
              <a:t>78</a:t>
            </a:fld>
            <a:endParaRPr lang="en-US" altLang="en-US" sz="1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63210DA4-3178-45E9-A8DD-9F0BC76B39C7}"/>
              </a:ext>
            </a:extLst>
          </p:cNvPr>
          <p:cNvSpPr>
            <a:spLocks noGrp="1" noChangeArrowheads="1"/>
          </p:cNvSpPr>
          <p:nvPr>
            <p:ph type="title"/>
          </p:nvPr>
        </p:nvSpPr>
        <p:spPr>
          <a:xfrm>
            <a:off x="2531101" y="0"/>
            <a:ext cx="7793037" cy="769938"/>
          </a:xfrm>
        </p:spPr>
        <p:txBody>
          <a:bodyPr/>
          <a:lstStyle/>
          <a:p>
            <a:pPr eaLnBrk="1" hangingPunct="1"/>
            <a:r>
              <a:rPr lang="en-US" altLang="en-US" sz="3600" dirty="0"/>
              <a:t>Virtual Memory(Demand Paging)</a:t>
            </a:r>
          </a:p>
        </p:txBody>
      </p:sp>
      <p:sp>
        <p:nvSpPr>
          <p:cNvPr id="152579" name="Footer Placeholder 1">
            <a:extLst>
              <a:ext uri="{FF2B5EF4-FFF2-40B4-BE49-F238E27FC236}">
                <a16:creationId xmlns:a16="http://schemas.microsoft.com/office/drawing/2014/main" id="{845FE315-E86E-472D-803E-5759E0ED7C10}"/>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52580" name="Rectangle 1">
            <a:extLst>
              <a:ext uri="{FF2B5EF4-FFF2-40B4-BE49-F238E27FC236}">
                <a16:creationId xmlns:a16="http://schemas.microsoft.com/office/drawing/2014/main" id="{C5BD729D-9F89-4610-BD6D-519DFD074B7D}"/>
              </a:ext>
            </a:extLst>
          </p:cNvPr>
          <p:cNvSpPr>
            <a:spLocks noChangeArrowheads="1"/>
          </p:cNvSpPr>
          <p:nvPr/>
        </p:nvSpPr>
        <p:spPr bwMode="auto">
          <a:xfrm>
            <a:off x="565934" y="1690062"/>
            <a:ext cx="472525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Given a page size of 2 KB, we have the situation shown in the Figure. </a:t>
            </a:r>
          </a:p>
          <a:p>
            <a:pPr>
              <a:spcBef>
                <a:spcPct val="0"/>
              </a:spcBef>
              <a:buClrTx/>
              <a:buSzTx/>
              <a:buFont typeface="Arial" panose="020B0604020202020204" pitchFamily="34" charset="0"/>
              <a:buChar char="•"/>
            </a:pPr>
            <a:r>
              <a:rPr lang="en-US" altLang="en-US" sz="2000" dirty="0"/>
              <a:t>Addresses in pages 0, 1, 2, 3, 4, and 5 are mapped normally through the page table. </a:t>
            </a:r>
          </a:p>
          <a:p>
            <a:pPr>
              <a:spcBef>
                <a:spcPct val="0"/>
              </a:spcBef>
              <a:buClrTx/>
              <a:buSzTx/>
              <a:buFont typeface="Arial" panose="020B0604020202020204" pitchFamily="34" charset="0"/>
              <a:buChar char="•"/>
            </a:pPr>
            <a:r>
              <a:rPr lang="en-US" altLang="en-US" sz="2000" dirty="0"/>
              <a:t>Any attempt to generate an address in pages 6 or 7, however, will find that the valid–invalid bit is set to invalid, and the computer will trap to the operating system (invalid page reference).</a:t>
            </a:r>
          </a:p>
        </p:txBody>
      </p:sp>
      <p:pic>
        <p:nvPicPr>
          <p:cNvPr id="152581" name="Picture 5">
            <a:extLst>
              <a:ext uri="{FF2B5EF4-FFF2-40B4-BE49-F238E27FC236}">
                <a16:creationId xmlns:a16="http://schemas.microsoft.com/office/drawing/2014/main" id="{5C04FF2D-A3AC-4F40-9240-2CE346EE8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435" y="1162036"/>
            <a:ext cx="5667553" cy="491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2" name="Slide Number Placeholder 1">
            <a:extLst>
              <a:ext uri="{FF2B5EF4-FFF2-40B4-BE49-F238E27FC236}">
                <a16:creationId xmlns:a16="http://schemas.microsoft.com/office/drawing/2014/main" id="{B772A9F7-2AE8-48F8-BC89-9F64533905E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7B6A772-BEB8-4967-9323-A14FC4553E64}" type="slidenum">
              <a:rPr lang="en-US" altLang="en-US" sz="1400"/>
              <a:pPr>
                <a:spcBef>
                  <a:spcPct val="0"/>
                </a:spcBef>
                <a:buClrTx/>
                <a:buSzTx/>
                <a:buFontTx/>
                <a:buNone/>
              </a:pPr>
              <a:t>79</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97EF7F3-20E9-44F8-9457-39079F41EE65}"/>
              </a:ext>
            </a:extLst>
          </p:cNvPr>
          <p:cNvSpPr>
            <a:spLocks noGrp="1" noChangeArrowheads="1"/>
          </p:cNvSpPr>
          <p:nvPr>
            <p:ph type="title"/>
          </p:nvPr>
        </p:nvSpPr>
        <p:spPr>
          <a:xfrm>
            <a:off x="2321437" y="58479"/>
            <a:ext cx="7793037" cy="763588"/>
          </a:xfrm>
        </p:spPr>
        <p:txBody>
          <a:bodyPr/>
          <a:lstStyle/>
          <a:p>
            <a:pPr eaLnBrk="1" hangingPunct="1"/>
            <a:r>
              <a:rPr lang="en-US" altLang="en-US" sz="3200" dirty="0"/>
              <a:t>Architecture Example</a:t>
            </a:r>
          </a:p>
        </p:txBody>
      </p:sp>
      <p:grpSp>
        <p:nvGrpSpPr>
          <p:cNvPr id="14342" name="Group 19">
            <a:extLst>
              <a:ext uri="{FF2B5EF4-FFF2-40B4-BE49-F238E27FC236}">
                <a16:creationId xmlns:a16="http://schemas.microsoft.com/office/drawing/2014/main" id="{D95EA939-AB70-4D97-BD96-DEB9ED470B79}"/>
              </a:ext>
            </a:extLst>
          </p:cNvPr>
          <p:cNvGrpSpPr>
            <a:grpSpLocks/>
          </p:cNvGrpSpPr>
          <p:nvPr/>
        </p:nvGrpSpPr>
        <p:grpSpPr bwMode="auto">
          <a:xfrm>
            <a:off x="3627966" y="1120739"/>
            <a:ext cx="1856468" cy="1098292"/>
            <a:chOff x="838199" y="2331019"/>
            <a:chExt cx="2362201" cy="1098381"/>
          </a:xfrm>
        </p:grpSpPr>
        <p:sp>
          <p:nvSpPr>
            <p:cNvPr id="3" name="Rectangle 2">
              <a:extLst>
                <a:ext uri="{FF2B5EF4-FFF2-40B4-BE49-F238E27FC236}">
                  <a16:creationId xmlns:a16="http://schemas.microsoft.com/office/drawing/2014/main" id="{9DCEF374-D334-45F9-A8A8-65DF872A4593}"/>
                </a:ext>
              </a:extLst>
            </p:cNvPr>
            <p:cNvSpPr/>
            <p:nvPr/>
          </p:nvSpPr>
          <p:spPr bwMode="auto">
            <a:xfrm>
              <a:off x="838199" y="2331019"/>
              <a:ext cx="2362201" cy="1098381"/>
            </a:xfrm>
            <a:prstGeom prst="rect">
              <a:avLst/>
            </a:prstGeom>
            <a:solidFill>
              <a:srgbClr val="D4E4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r>
                <a:rPr lang="en-US" dirty="0">
                  <a:ln w="0"/>
                  <a:solidFill>
                    <a:schemeClr val="tx1"/>
                  </a:solidFill>
                  <a:effectLst>
                    <a:outerShdw blurRad="38100" dist="19050" dir="2700000" algn="tl" rotWithShape="0">
                      <a:schemeClr val="dk1">
                        <a:alpha val="40000"/>
                      </a:schemeClr>
                    </a:outerShdw>
                  </a:effectLst>
                </a:rPr>
                <a:t>    </a:t>
              </a:r>
              <a:endParaRPr lang="en-US" dirty="0">
                <a:ln w="0">
                  <a:solidFill>
                    <a:schemeClr val="tx2"/>
                  </a:solidFill>
                </a:ln>
                <a:solidFill>
                  <a:schemeClr val="accent1"/>
                </a:solidFill>
                <a:effectLst>
                  <a:outerShdw blurRad="38100" dist="25400" dir="5400000" algn="ctr" rotWithShape="0">
                    <a:srgbClr val="6E747A">
                      <a:alpha val="43000"/>
                    </a:srgbClr>
                  </a:outerShdw>
                </a:effectLst>
              </a:endParaRPr>
            </a:p>
          </p:txBody>
        </p:sp>
        <p:sp>
          <p:nvSpPr>
            <p:cNvPr id="14366" name="TextBox 5">
              <a:extLst>
                <a:ext uri="{FF2B5EF4-FFF2-40B4-BE49-F238E27FC236}">
                  <a16:creationId xmlns:a16="http://schemas.microsoft.com/office/drawing/2014/main" id="{A7139B3F-725F-4954-B3F2-C79B8677B14C}"/>
                </a:ext>
              </a:extLst>
            </p:cNvPr>
            <p:cNvSpPr txBox="1">
              <a:spLocks noChangeArrowheads="1"/>
            </p:cNvSpPr>
            <p:nvPr/>
          </p:nvSpPr>
          <p:spPr bwMode="auto">
            <a:xfrm>
              <a:off x="1138935" y="2603343"/>
              <a:ext cx="1893402" cy="46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t>Processor</a:t>
              </a:r>
            </a:p>
          </p:txBody>
        </p:sp>
      </p:grpSp>
      <p:grpSp>
        <p:nvGrpSpPr>
          <p:cNvPr id="4" name="Group 3">
            <a:extLst>
              <a:ext uri="{FF2B5EF4-FFF2-40B4-BE49-F238E27FC236}">
                <a16:creationId xmlns:a16="http://schemas.microsoft.com/office/drawing/2014/main" id="{83551F83-2981-4C70-9DE9-99B83831617F}"/>
              </a:ext>
            </a:extLst>
          </p:cNvPr>
          <p:cNvGrpSpPr/>
          <p:nvPr/>
        </p:nvGrpSpPr>
        <p:grpSpPr>
          <a:xfrm>
            <a:off x="3803792" y="2235164"/>
            <a:ext cx="1354138" cy="1254125"/>
            <a:chOff x="3803792" y="2235164"/>
            <a:chExt cx="1354138" cy="1254125"/>
          </a:xfrm>
        </p:grpSpPr>
        <p:sp>
          <p:nvSpPr>
            <p:cNvPr id="5" name="Left-Right-Up Arrow 4">
              <a:extLst>
                <a:ext uri="{FF2B5EF4-FFF2-40B4-BE49-F238E27FC236}">
                  <a16:creationId xmlns:a16="http://schemas.microsoft.com/office/drawing/2014/main" id="{1F917652-5244-43B0-AAC6-F092B19A42FD}"/>
                </a:ext>
              </a:extLst>
            </p:cNvPr>
            <p:cNvSpPr/>
            <p:nvPr/>
          </p:nvSpPr>
          <p:spPr bwMode="auto">
            <a:xfrm>
              <a:off x="3803792" y="2235164"/>
              <a:ext cx="1354138" cy="1254125"/>
            </a:xfrm>
            <a:prstGeom prst="leftRightUpArrow">
              <a:avLst/>
            </a:prstGeom>
            <a:solidFill>
              <a:schemeClr val="bg2">
                <a:lumMod val="10000"/>
                <a:lumOff val="9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p>
          </p:txBody>
        </p:sp>
        <p:sp>
          <p:nvSpPr>
            <p:cNvPr id="14344" name="TextBox 11">
              <a:extLst>
                <a:ext uri="{FF2B5EF4-FFF2-40B4-BE49-F238E27FC236}">
                  <a16:creationId xmlns:a16="http://schemas.microsoft.com/office/drawing/2014/main" id="{195CC156-C83E-4DF6-AA1A-9DAFE31730D3}"/>
                </a:ext>
              </a:extLst>
            </p:cNvPr>
            <p:cNvSpPr txBox="1">
              <a:spLocks noChangeArrowheads="1"/>
            </p:cNvSpPr>
            <p:nvPr/>
          </p:nvSpPr>
          <p:spPr bwMode="auto">
            <a:xfrm>
              <a:off x="3937047" y="2968336"/>
              <a:ext cx="1190897" cy="40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t>AXI-LITE</a:t>
              </a:r>
            </a:p>
          </p:txBody>
        </p:sp>
      </p:grpSp>
      <p:grpSp>
        <p:nvGrpSpPr>
          <p:cNvPr id="2" name="Group 1">
            <a:extLst>
              <a:ext uri="{FF2B5EF4-FFF2-40B4-BE49-F238E27FC236}">
                <a16:creationId xmlns:a16="http://schemas.microsoft.com/office/drawing/2014/main" id="{B009C590-AF7E-4976-93F6-D18C28336B7C}"/>
              </a:ext>
            </a:extLst>
          </p:cNvPr>
          <p:cNvGrpSpPr/>
          <p:nvPr/>
        </p:nvGrpSpPr>
        <p:grpSpPr>
          <a:xfrm>
            <a:off x="2070242" y="2384617"/>
            <a:ext cx="1777362" cy="2819172"/>
            <a:chOff x="2070242" y="2384617"/>
            <a:chExt cx="1777362" cy="2819172"/>
          </a:xfrm>
        </p:grpSpPr>
        <p:sp>
          <p:nvSpPr>
            <p:cNvPr id="14345" name="Rectangle 15">
              <a:extLst>
                <a:ext uri="{FF2B5EF4-FFF2-40B4-BE49-F238E27FC236}">
                  <a16:creationId xmlns:a16="http://schemas.microsoft.com/office/drawing/2014/main" id="{BD1BD6DA-CDFF-4905-A1A1-62E677A64549}"/>
                </a:ext>
              </a:extLst>
            </p:cNvPr>
            <p:cNvSpPr>
              <a:spLocks noChangeArrowheads="1"/>
            </p:cNvSpPr>
            <p:nvPr/>
          </p:nvSpPr>
          <p:spPr bwMode="auto">
            <a:xfrm>
              <a:off x="2070242" y="2384617"/>
              <a:ext cx="1714406" cy="2819172"/>
            </a:xfrm>
            <a:prstGeom prst="rect">
              <a:avLst/>
            </a:prstGeom>
            <a:solidFill>
              <a:srgbClr val="D4E400"/>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346" name="TextBox 12">
              <a:extLst>
                <a:ext uri="{FF2B5EF4-FFF2-40B4-BE49-F238E27FC236}">
                  <a16:creationId xmlns:a16="http://schemas.microsoft.com/office/drawing/2014/main" id="{1CC8DD37-BDD9-4663-95E8-934233906BFB}"/>
                </a:ext>
              </a:extLst>
            </p:cNvPr>
            <p:cNvSpPr txBox="1">
              <a:spLocks noChangeArrowheads="1"/>
            </p:cNvSpPr>
            <p:nvPr/>
          </p:nvSpPr>
          <p:spPr bwMode="auto">
            <a:xfrm>
              <a:off x="2113886" y="3283173"/>
              <a:ext cx="1733718" cy="70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t>DDR Memory Controller</a:t>
              </a:r>
            </a:p>
          </p:txBody>
        </p:sp>
      </p:grpSp>
      <p:grpSp>
        <p:nvGrpSpPr>
          <p:cNvPr id="14347" name="Group 26">
            <a:extLst>
              <a:ext uri="{FF2B5EF4-FFF2-40B4-BE49-F238E27FC236}">
                <a16:creationId xmlns:a16="http://schemas.microsoft.com/office/drawing/2014/main" id="{2FEA35D3-FEA6-47F3-A8ED-8A6B4BF7FD94}"/>
              </a:ext>
            </a:extLst>
          </p:cNvPr>
          <p:cNvGrpSpPr>
            <a:grpSpLocks/>
          </p:cNvGrpSpPr>
          <p:nvPr/>
        </p:nvGrpSpPr>
        <p:grpSpPr bwMode="auto">
          <a:xfrm>
            <a:off x="5176158" y="2384617"/>
            <a:ext cx="1652080" cy="2801839"/>
            <a:chOff x="3556745" y="3200400"/>
            <a:chExt cx="1652088" cy="2802065"/>
          </a:xfrm>
        </p:grpSpPr>
        <p:sp>
          <p:nvSpPr>
            <p:cNvPr id="14363" name="Rectangle 24">
              <a:extLst>
                <a:ext uri="{FF2B5EF4-FFF2-40B4-BE49-F238E27FC236}">
                  <a16:creationId xmlns:a16="http://schemas.microsoft.com/office/drawing/2014/main" id="{4279C323-30A0-4A52-A6F6-223B76795B74}"/>
                </a:ext>
              </a:extLst>
            </p:cNvPr>
            <p:cNvSpPr>
              <a:spLocks noChangeArrowheads="1"/>
            </p:cNvSpPr>
            <p:nvPr/>
          </p:nvSpPr>
          <p:spPr bwMode="auto">
            <a:xfrm>
              <a:off x="3556745" y="3200400"/>
              <a:ext cx="1652088" cy="2802065"/>
            </a:xfrm>
            <a:prstGeom prst="rect">
              <a:avLst/>
            </a:prstGeom>
            <a:solidFill>
              <a:srgbClr val="D4E400"/>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364" name="TextBox 25">
              <a:extLst>
                <a:ext uri="{FF2B5EF4-FFF2-40B4-BE49-F238E27FC236}">
                  <a16:creationId xmlns:a16="http://schemas.microsoft.com/office/drawing/2014/main" id="{BB372FC5-E849-4471-AF47-A40DD941F255}"/>
                </a:ext>
              </a:extLst>
            </p:cNvPr>
            <p:cNvSpPr txBox="1">
              <a:spLocks noChangeArrowheads="1"/>
            </p:cNvSpPr>
            <p:nvPr/>
          </p:nvSpPr>
          <p:spPr bwMode="auto">
            <a:xfrm>
              <a:off x="3791757" y="4298741"/>
              <a:ext cx="12354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t>AXI DMA</a:t>
              </a:r>
            </a:p>
          </p:txBody>
        </p:sp>
      </p:grpSp>
      <p:grpSp>
        <p:nvGrpSpPr>
          <p:cNvPr id="14348" name="Group 28">
            <a:extLst>
              <a:ext uri="{FF2B5EF4-FFF2-40B4-BE49-F238E27FC236}">
                <a16:creationId xmlns:a16="http://schemas.microsoft.com/office/drawing/2014/main" id="{691A2FC5-BB20-46E1-B036-A8A7D1E6792E}"/>
              </a:ext>
            </a:extLst>
          </p:cNvPr>
          <p:cNvGrpSpPr>
            <a:grpSpLocks/>
          </p:cNvGrpSpPr>
          <p:nvPr/>
        </p:nvGrpSpPr>
        <p:grpSpPr bwMode="auto">
          <a:xfrm>
            <a:off x="6828238" y="3386102"/>
            <a:ext cx="1607879" cy="593725"/>
            <a:chOff x="6170272" y="5161025"/>
            <a:chExt cx="1395401" cy="593773"/>
          </a:xfrm>
        </p:grpSpPr>
        <p:sp>
          <p:nvSpPr>
            <p:cNvPr id="23" name="Right Arrow 22">
              <a:extLst>
                <a:ext uri="{FF2B5EF4-FFF2-40B4-BE49-F238E27FC236}">
                  <a16:creationId xmlns:a16="http://schemas.microsoft.com/office/drawing/2014/main" id="{6AD92F41-BAFA-459E-AA55-F5C466F5192A}"/>
                </a:ext>
              </a:extLst>
            </p:cNvPr>
            <p:cNvSpPr/>
            <p:nvPr/>
          </p:nvSpPr>
          <p:spPr bwMode="auto">
            <a:xfrm>
              <a:off x="6194847" y="5161025"/>
              <a:ext cx="1370826" cy="593773"/>
            </a:xfrm>
            <a:prstGeom prst="rightArrow">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p>
          </p:txBody>
        </p:sp>
        <p:sp>
          <p:nvSpPr>
            <p:cNvPr id="14362" name="TextBox 13">
              <a:extLst>
                <a:ext uri="{FF2B5EF4-FFF2-40B4-BE49-F238E27FC236}">
                  <a16:creationId xmlns:a16="http://schemas.microsoft.com/office/drawing/2014/main" id="{2F3D4AEA-A29F-4443-B207-D0B00AE70756}"/>
                </a:ext>
              </a:extLst>
            </p:cNvPr>
            <p:cNvSpPr txBox="1">
              <a:spLocks noChangeArrowheads="1"/>
            </p:cNvSpPr>
            <p:nvPr/>
          </p:nvSpPr>
          <p:spPr bwMode="auto">
            <a:xfrm>
              <a:off x="6170272" y="5257800"/>
              <a:ext cx="1338584" cy="40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t>AXIS_MM2S</a:t>
              </a:r>
            </a:p>
          </p:txBody>
        </p:sp>
      </p:grpSp>
      <p:grpSp>
        <p:nvGrpSpPr>
          <p:cNvPr id="14349" name="Group 33">
            <a:extLst>
              <a:ext uri="{FF2B5EF4-FFF2-40B4-BE49-F238E27FC236}">
                <a16:creationId xmlns:a16="http://schemas.microsoft.com/office/drawing/2014/main" id="{A1B175E7-2929-4D56-ACDE-BC9943E6F461}"/>
              </a:ext>
            </a:extLst>
          </p:cNvPr>
          <p:cNvGrpSpPr>
            <a:grpSpLocks/>
          </p:cNvGrpSpPr>
          <p:nvPr/>
        </p:nvGrpSpPr>
        <p:grpSpPr bwMode="auto">
          <a:xfrm>
            <a:off x="3790899" y="4411285"/>
            <a:ext cx="1451690" cy="592742"/>
            <a:chOff x="5561397" y="3723958"/>
            <a:chExt cx="1451697" cy="592790"/>
          </a:xfrm>
        </p:grpSpPr>
        <p:sp>
          <p:nvSpPr>
            <p:cNvPr id="38" name="Right Arrow 37">
              <a:extLst>
                <a:ext uri="{FF2B5EF4-FFF2-40B4-BE49-F238E27FC236}">
                  <a16:creationId xmlns:a16="http://schemas.microsoft.com/office/drawing/2014/main" id="{4DE5C19F-BFFA-44D5-ACE9-778A3A34F2C5}"/>
                </a:ext>
              </a:extLst>
            </p:cNvPr>
            <p:cNvSpPr/>
            <p:nvPr/>
          </p:nvSpPr>
          <p:spPr bwMode="auto">
            <a:xfrm rot="10800000">
              <a:off x="5561590" y="3724300"/>
              <a:ext cx="1370020" cy="592185"/>
            </a:xfrm>
            <a:prstGeom prst="rightArrow">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p>
          </p:txBody>
        </p:sp>
        <p:sp>
          <p:nvSpPr>
            <p:cNvPr id="14360" name="TextBox 38">
              <a:extLst>
                <a:ext uri="{FF2B5EF4-FFF2-40B4-BE49-F238E27FC236}">
                  <a16:creationId xmlns:a16="http://schemas.microsoft.com/office/drawing/2014/main" id="{BA8BCC4F-B790-497A-B092-BBE3878E6FF5}"/>
                </a:ext>
              </a:extLst>
            </p:cNvPr>
            <p:cNvSpPr txBox="1">
              <a:spLocks noChangeArrowheads="1"/>
            </p:cNvSpPr>
            <p:nvPr/>
          </p:nvSpPr>
          <p:spPr bwMode="auto">
            <a:xfrm>
              <a:off x="5613352" y="3820298"/>
              <a:ext cx="1399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t>AXI_S2MM</a:t>
              </a:r>
            </a:p>
          </p:txBody>
        </p:sp>
      </p:grpSp>
      <p:grpSp>
        <p:nvGrpSpPr>
          <p:cNvPr id="14350" name="Group 39">
            <a:extLst>
              <a:ext uri="{FF2B5EF4-FFF2-40B4-BE49-F238E27FC236}">
                <a16:creationId xmlns:a16="http://schemas.microsoft.com/office/drawing/2014/main" id="{BE9F5296-9228-4C40-8D81-34000A4E1310}"/>
              </a:ext>
            </a:extLst>
          </p:cNvPr>
          <p:cNvGrpSpPr>
            <a:grpSpLocks/>
          </p:cNvGrpSpPr>
          <p:nvPr/>
        </p:nvGrpSpPr>
        <p:grpSpPr bwMode="auto">
          <a:xfrm>
            <a:off x="3780535" y="3607124"/>
            <a:ext cx="1399735" cy="592742"/>
            <a:chOff x="6170272" y="5161460"/>
            <a:chExt cx="1399742" cy="592790"/>
          </a:xfrm>
        </p:grpSpPr>
        <p:sp>
          <p:nvSpPr>
            <p:cNvPr id="41" name="Right Arrow 40">
              <a:extLst>
                <a:ext uri="{FF2B5EF4-FFF2-40B4-BE49-F238E27FC236}">
                  <a16:creationId xmlns:a16="http://schemas.microsoft.com/office/drawing/2014/main" id="{350B4779-7FEA-462C-A3BE-085287FD0A24}"/>
                </a:ext>
              </a:extLst>
            </p:cNvPr>
            <p:cNvSpPr/>
            <p:nvPr/>
          </p:nvSpPr>
          <p:spPr bwMode="auto">
            <a:xfrm>
              <a:off x="6193529" y="5161100"/>
              <a:ext cx="1371607" cy="593773"/>
            </a:xfrm>
            <a:prstGeom prst="rightArrow">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p>
          </p:txBody>
        </p:sp>
        <p:sp>
          <p:nvSpPr>
            <p:cNvPr id="14358" name="TextBox 41">
              <a:extLst>
                <a:ext uri="{FF2B5EF4-FFF2-40B4-BE49-F238E27FC236}">
                  <a16:creationId xmlns:a16="http://schemas.microsoft.com/office/drawing/2014/main" id="{261C801B-206E-451A-B809-99C18C65F2E2}"/>
                </a:ext>
              </a:extLst>
            </p:cNvPr>
            <p:cNvSpPr txBox="1">
              <a:spLocks noChangeArrowheads="1"/>
            </p:cNvSpPr>
            <p:nvPr/>
          </p:nvSpPr>
          <p:spPr bwMode="auto">
            <a:xfrm>
              <a:off x="6170272" y="5257800"/>
              <a:ext cx="1399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t>AXI_MM2S</a:t>
              </a:r>
            </a:p>
          </p:txBody>
        </p:sp>
      </p:grpSp>
      <p:grpSp>
        <p:nvGrpSpPr>
          <p:cNvPr id="14351" name="Group 45">
            <a:extLst>
              <a:ext uri="{FF2B5EF4-FFF2-40B4-BE49-F238E27FC236}">
                <a16:creationId xmlns:a16="http://schemas.microsoft.com/office/drawing/2014/main" id="{7760E7AC-B9CF-451B-92DA-22CF6AE2F8BB}"/>
              </a:ext>
            </a:extLst>
          </p:cNvPr>
          <p:cNvGrpSpPr>
            <a:grpSpLocks/>
          </p:cNvGrpSpPr>
          <p:nvPr/>
        </p:nvGrpSpPr>
        <p:grpSpPr bwMode="auto">
          <a:xfrm>
            <a:off x="6843854" y="4086189"/>
            <a:ext cx="1600715" cy="592138"/>
            <a:chOff x="5561892" y="3724137"/>
            <a:chExt cx="1412779" cy="592186"/>
          </a:xfrm>
        </p:grpSpPr>
        <p:sp>
          <p:nvSpPr>
            <p:cNvPr id="47" name="Right Arrow 46">
              <a:extLst>
                <a:ext uri="{FF2B5EF4-FFF2-40B4-BE49-F238E27FC236}">
                  <a16:creationId xmlns:a16="http://schemas.microsoft.com/office/drawing/2014/main" id="{9E014CDC-D61A-427D-91AF-F151EAA534E7}"/>
                </a:ext>
              </a:extLst>
            </p:cNvPr>
            <p:cNvSpPr/>
            <p:nvPr/>
          </p:nvSpPr>
          <p:spPr bwMode="auto">
            <a:xfrm rot="10800000">
              <a:off x="5561892" y="3724137"/>
              <a:ext cx="1370291" cy="592186"/>
            </a:xfrm>
            <a:prstGeom prst="rightArrow">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p>
          </p:txBody>
        </p:sp>
        <p:sp>
          <p:nvSpPr>
            <p:cNvPr id="14356" name="TextBox 47">
              <a:extLst>
                <a:ext uri="{FF2B5EF4-FFF2-40B4-BE49-F238E27FC236}">
                  <a16:creationId xmlns:a16="http://schemas.microsoft.com/office/drawing/2014/main" id="{D706AF08-5DDB-49B8-BAF9-E043DF4B4897}"/>
                </a:ext>
              </a:extLst>
            </p:cNvPr>
            <p:cNvSpPr txBox="1">
              <a:spLocks noChangeArrowheads="1"/>
            </p:cNvSpPr>
            <p:nvPr/>
          </p:nvSpPr>
          <p:spPr bwMode="auto">
            <a:xfrm>
              <a:off x="5613352" y="3820298"/>
              <a:ext cx="1361319" cy="40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t>AXIS_S2MM</a:t>
              </a:r>
            </a:p>
          </p:txBody>
        </p:sp>
      </p:grpSp>
      <p:grpSp>
        <p:nvGrpSpPr>
          <p:cNvPr id="14352" name="Group 34">
            <a:extLst>
              <a:ext uri="{FF2B5EF4-FFF2-40B4-BE49-F238E27FC236}">
                <a16:creationId xmlns:a16="http://schemas.microsoft.com/office/drawing/2014/main" id="{97C23427-64FF-4B71-A96B-4DECB2E16994}"/>
              </a:ext>
            </a:extLst>
          </p:cNvPr>
          <p:cNvGrpSpPr>
            <a:grpSpLocks/>
          </p:cNvGrpSpPr>
          <p:nvPr/>
        </p:nvGrpSpPr>
        <p:grpSpPr bwMode="auto">
          <a:xfrm>
            <a:off x="8418163" y="2968336"/>
            <a:ext cx="1126029" cy="2181398"/>
            <a:chOff x="6798766" y="3784166"/>
            <a:chExt cx="1126034" cy="2181574"/>
          </a:xfrm>
        </p:grpSpPr>
        <p:sp>
          <p:nvSpPr>
            <p:cNvPr id="14353" name="Rectangle 49">
              <a:extLst>
                <a:ext uri="{FF2B5EF4-FFF2-40B4-BE49-F238E27FC236}">
                  <a16:creationId xmlns:a16="http://schemas.microsoft.com/office/drawing/2014/main" id="{3DCD0104-EA9F-47EC-9C86-2FDC289AF0D9}"/>
                </a:ext>
              </a:extLst>
            </p:cNvPr>
            <p:cNvSpPr>
              <a:spLocks noChangeArrowheads="1"/>
            </p:cNvSpPr>
            <p:nvPr/>
          </p:nvSpPr>
          <p:spPr bwMode="auto">
            <a:xfrm>
              <a:off x="6798766" y="3784166"/>
              <a:ext cx="1126034" cy="2181574"/>
            </a:xfrm>
            <a:prstGeom prst="rect">
              <a:avLst/>
            </a:prstGeom>
            <a:solidFill>
              <a:srgbClr val="D4E400"/>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354" name="TextBox 50">
              <a:extLst>
                <a:ext uri="{FF2B5EF4-FFF2-40B4-BE49-F238E27FC236}">
                  <a16:creationId xmlns:a16="http://schemas.microsoft.com/office/drawing/2014/main" id="{8CD70221-53EA-497B-B541-14B9109DBC71}"/>
                </a:ext>
              </a:extLst>
            </p:cNvPr>
            <p:cNvSpPr txBox="1">
              <a:spLocks noChangeArrowheads="1"/>
            </p:cNvSpPr>
            <p:nvPr/>
          </p:nvSpPr>
          <p:spPr bwMode="auto">
            <a:xfrm>
              <a:off x="6986115" y="4293486"/>
              <a:ext cx="8134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t>AXI Data FIFO</a:t>
              </a:r>
            </a:p>
          </p:txBody>
        </p:sp>
      </p:grpSp>
      <p:sp>
        <p:nvSpPr>
          <p:cNvPr id="14340" name="Footer Placeholder 1">
            <a:extLst>
              <a:ext uri="{FF2B5EF4-FFF2-40B4-BE49-F238E27FC236}">
                <a16:creationId xmlns:a16="http://schemas.microsoft.com/office/drawing/2014/main" id="{3C990DF7-39F5-4BD2-83EF-842B5D95CCA0}"/>
              </a:ext>
            </a:extLst>
          </p:cNvPr>
          <p:cNvSpPr>
            <a:spLocks noGrp="1"/>
          </p:cNvSpPr>
          <p:nvPr>
            <p:ph type="ftr" sz="quarter" idx="11"/>
          </p:nvPr>
        </p:nvSpPr>
        <p:spPr>
          <a:xfrm>
            <a:off x="42672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4341" name="Slide Number Placeholder 1">
            <a:extLst>
              <a:ext uri="{FF2B5EF4-FFF2-40B4-BE49-F238E27FC236}">
                <a16:creationId xmlns:a16="http://schemas.microsoft.com/office/drawing/2014/main" id="{CF592AAD-E67C-4E59-A567-93844CBFF81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0338C86-CDE9-4C70-86E4-9BA6A4F4E10C}" type="slidenum">
              <a:rPr lang="en-US" altLang="en-US" sz="1400"/>
              <a:pPr>
                <a:spcBef>
                  <a:spcPct val="0"/>
                </a:spcBef>
                <a:buClrTx/>
                <a:buSzTx/>
                <a:buFontTx/>
                <a:buNone/>
              </a:pPr>
              <a:t>8</a:t>
            </a:fld>
            <a:endParaRPr lang="en-US" alt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ppt_x"/>
                                          </p:val>
                                        </p:tav>
                                        <p:tav tm="100000">
                                          <p:val>
                                            <p:strVal val="#ppt_x"/>
                                          </p:val>
                                        </p:tav>
                                      </p:tavLst>
                                    </p:anim>
                                    <p:anim calcmode="lin" valueType="num">
                                      <p:cBhvr additive="base">
                                        <p:cTn id="8"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34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4350"/>
                                        </p:tgtEl>
                                        <p:attrNameLst>
                                          <p:attrName>style.visibility</p:attrName>
                                        </p:attrNameLst>
                                      </p:cBhvr>
                                      <p:to>
                                        <p:strVal val="visible"/>
                                      </p:to>
                                    </p:set>
                                    <p:animEffect transition="in" filter="barn(inVertical)">
                                      <p:cBhvr>
                                        <p:cTn id="28" dur="500"/>
                                        <p:tgtEl>
                                          <p:spTgt spid="1435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4349"/>
                                        </p:tgtEl>
                                        <p:attrNameLst>
                                          <p:attrName>style.visibility</p:attrName>
                                        </p:attrNameLst>
                                      </p:cBhvr>
                                      <p:to>
                                        <p:strVal val="visible"/>
                                      </p:to>
                                    </p:set>
                                    <p:animEffect transition="in" filter="barn(inVertical)">
                                      <p:cBhvr>
                                        <p:cTn id="33" dur="500"/>
                                        <p:tgtEl>
                                          <p:spTgt spid="1434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352"/>
                                        </p:tgtEl>
                                        <p:attrNameLst>
                                          <p:attrName>style.visibility</p:attrName>
                                        </p:attrNameLst>
                                      </p:cBhvr>
                                      <p:to>
                                        <p:strVal val="visible"/>
                                      </p:to>
                                    </p:set>
                                    <p:anim calcmode="lin" valueType="num">
                                      <p:cBhvr additive="base">
                                        <p:cTn id="38" dur="500" fill="hold"/>
                                        <p:tgtEl>
                                          <p:spTgt spid="14352"/>
                                        </p:tgtEl>
                                        <p:attrNameLst>
                                          <p:attrName>ppt_x</p:attrName>
                                        </p:attrNameLst>
                                      </p:cBhvr>
                                      <p:tavLst>
                                        <p:tav tm="0">
                                          <p:val>
                                            <p:strVal val="#ppt_x"/>
                                          </p:val>
                                        </p:tav>
                                        <p:tav tm="100000">
                                          <p:val>
                                            <p:strVal val="#ppt_x"/>
                                          </p:val>
                                        </p:tav>
                                      </p:tavLst>
                                    </p:anim>
                                    <p:anim calcmode="lin" valueType="num">
                                      <p:cBhvr additive="base">
                                        <p:cTn id="39" dur="500" fill="hold"/>
                                        <p:tgtEl>
                                          <p:spTgt spid="1435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4348"/>
                                        </p:tgtEl>
                                        <p:attrNameLst>
                                          <p:attrName>style.visibility</p:attrName>
                                        </p:attrNameLst>
                                      </p:cBhvr>
                                      <p:to>
                                        <p:strVal val="visible"/>
                                      </p:to>
                                    </p:set>
                                    <p:anim calcmode="lin" valueType="num">
                                      <p:cBhvr additive="base">
                                        <p:cTn id="44" dur="500" fill="hold"/>
                                        <p:tgtEl>
                                          <p:spTgt spid="14348"/>
                                        </p:tgtEl>
                                        <p:attrNameLst>
                                          <p:attrName>ppt_x</p:attrName>
                                        </p:attrNameLst>
                                      </p:cBhvr>
                                      <p:tavLst>
                                        <p:tav tm="0">
                                          <p:val>
                                            <p:strVal val="#ppt_x"/>
                                          </p:val>
                                        </p:tav>
                                        <p:tav tm="100000">
                                          <p:val>
                                            <p:strVal val="#ppt_x"/>
                                          </p:val>
                                        </p:tav>
                                      </p:tavLst>
                                    </p:anim>
                                    <p:anim calcmode="lin" valueType="num">
                                      <p:cBhvr additive="base">
                                        <p:cTn id="45" dur="500" fill="hold"/>
                                        <p:tgtEl>
                                          <p:spTgt spid="1434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4351"/>
                                        </p:tgtEl>
                                        <p:attrNameLst>
                                          <p:attrName>style.visibility</p:attrName>
                                        </p:attrNameLst>
                                      </p:cBhvr>
                                      <p:to>
                                        <p:strVal val="visible"/>
                                      </p:to>
                                    </p:set>
                                    <p:anim calcmode="lin" valueType="num">
                                      <p:cBhvr additive="base">
                                        <p:cTn id="50" dur="500" fill="hold"/>
                                        <p:tgtEl>
                                          <p:spTgt spid="14351"/>
                                        </p:tgtEl>
                                        <p:attrNameLst>
                                          <p:attrName>ppt_x</p:attrName>
                                        </p:attrNameLst>
                                      </p:cBhvr>
                                      <p:tavLst>
                                        <p:tav tm="0">
                                          <p:val>
                                            <p:strVal val="#ppt_x"/>
                                          </p:val>
                                        </p:tav>
                                        <p:tav tm="100000">
                                          <p:val>
                                            <p:strVal val="#ppt_x"/>
                                          </p:val>
                                        </p:tav>
                                      </p:tavLst>
                                    </p:anim>
                                    <p:anim calcmode="lin" valueType="num">
                                      <p:cBhvr additive="base">
                                        <p:cTn id="51" dur="500" fill="hold"/>
                                        <p:tgtEl>
                                          <p:spTgt spid="14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090557FE-55CD-433D-8BFC-437EF2D41A4C}"/>
              </a:ext>
            </a:extLst>
          </p:cNvPr>
          <p:cNvSpPr>
            <a:spLocks noGrp="1" noChangeArrowheads="1"/>
          </p:cNvSpPr>
          <p:nvPr>
            <p:ph type="title"/>
          </p:nvPr>
        </p:nvSpPr>
        <p:spPr>
          <a:xfrm>
            <a:off x="2531101" y="0"/>
            <a:ext cx="7793037" cy="769938"/>
          </a:xfrm>
        </p:spPr>
        <p:txBody>
          <a:bodyPr/>
          <a:lstStyle/>
          <a:p>
            <a:pPr eaLnBrk="1" hangingPunct="1"/>
            <a:r>
              <a:rPr lang="en-US" altLang="en-US" sz="3600" dirty="0"/>
              <a:t>Virtual Memory(Demand Paging)</a:t>
            </a:r>
          </a:p>
        </p:txBody>
      </p:sp>
      <p:sp>
        <p:nvSpPr>
          <p:cNvPr id="154627" name="Footer Placeholder 1">
            <a:extLst>
              <a:ext uri="{FF2B5EF4-FFF2-40B4-BE49-F238E27FC236}">
                <a16:creationId xmlns:a16="http://schemas.microsoft.com/office/drawing/2014/main" id="{A43151B9-D104-43D5-8F7C-94454C8C8A8B}"/>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54628" name="Picture 5">
            <a:extLst>
              <a:ext uri="{FF2B5EF4-FFF2-40B4-BE49-F238E27FC236}">
                <a16:creationId xmlns:a16="http://schemas.microsoft.com/office/drawing/2014/main" id="{522F05F6-77CC-46B2-B1D6-098FD032C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024" y="1273996"/>
            <a:ext cx="5401100" cy="4688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9" name="Rectangle 2">
            <a:extLst>
              <a:ext uri="{FF2B5EF4-FFF2-40B4-BE49-F238E27FC236}">
                <a16:creationId xmlns:a16="http://schemas.microsoft.com/office/drawing/2014/main" id="{B3E90E51-C305-42F9-94D3-0BA498F1B8D0}"/>
              </a:ext>
            </a:extLst>
          </p:cNvPr>
          <p:cNvSpPr>
            <a:spLocks noChangeArrowheads="1"/>
          </p:cNvSpPr>
          <p:nvPr/>
        </p:nvSpPr>
        <p:spPr bwMode="auto">
          <a:xfrm>
            <a:off x="374508" y="1536174"/>
            <a:ext cx="564614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solidFill>
                  <a:srgbClr val="231F20"/>
                </a:solidFill>
                <a:latin typeface="Palatino-Roman"/>
              </a:rPr>
              <a:t>Notice that this scheme has created a problem. </a:t>
            </a:r>
          </a:p>
          <a:p>
            <a:pPr>
              <a:spcBef>
                <a:spcPct val="0"/>
              </a:spcBef>
              <a:buClrTx/>
              <a:buSzTx/>
              <a:buFont typeface="Arial" panose="020B0604020202020204" pitchFamily="34" charset="0"/>
              <a:buChar char="•"/>
            </a:pPr>
            <a:r>
              <a:rPr lang="en-US" altLang="en-US" sz="2000" dirty="0">
                <a:solidFill>
                  <a:srgbClr val="231F20"/>
                </a:solidFill>
                <a:latin typeface="Palatino-Roman"/>
              </a:rPr>
              <a:t>Because the program extends only to address 10468, any reference beyond that address is illegal. </a:t>
            </a:r>
          </a:p>
          <a:p>
            <a:pPr>
              <a:spcBef>
                <a:spcPct val="0"/>
              </a:spcBef>
              <a:buClrTx/>
              <a:buSzTx/>
              <a:buFont typeface="Arial" panose="020B0604020202020204" pitchFamily="34" charset="0"/>
              <a:buChar char="•"/>
            </a:pPr>
            <a:r>
              <a:rPr lang="en-US" altLang="en-US" sz="2000" dirty="0">
                <a:solidFill>
                  <a:srgbClr val="231F20"/>
                </a:solidFill>
                <a:latin typeface="Palatino-Roman"/>
              </a:rPr>
              <a:t>However, references to page 5 are classified as valid, so accesses to addresses up to 12287 are valid. </a:t>
            </a:r>
          </a:p>
          <a:p>
            <a:pPr>
              <a:spcBef>
                <a:spcPct val="0"/>
              </a:spcBef>
              <a:buClrTx/>
              <a:buSzTx/>
              <a:buFont typeface="Arial" panose="020B0604020202020204" pitchFamily="34" charset="0"/>
              <a:buChar char="•"/>
            </a:pPr>
            <a:r>
              <a:rPr lang="en-US" altLang="en-US" sz="2000" dirty="0">
                <a:solidFill>
                  <a:srgbClr val="231F20"/>
                </a:solidFill>
                <a:latin typeface="Palatino-Roman"/>
              </a:rPr>
              <a:t>Only the addresses from 12288 to 16383 are invalid.</a:t>
            </a:r>
          </a:p>
          <a:p>
            <a:pPr>
              <a:spcBef>
                <a:spcPct val="0"/>
              </a:spcBef>
              <a:buClrTx/>
              <a:buSzTx/>
              <a:buFont typeface="Arial" panose="020B0604020202020204" pitchFamily="34" charset="0"/>
              <a:buChar char="•"/>
            </a:pPr>
            <a:r>
              <a:rPr lang="en-US" altLang="en-US" sz="2000" dirty="0"/>
              <a:t>Problem is a result of the 2-KB page size and reflects the internal fragmentation of paging.</a:t>
            </a:r>
          </a:p>
        </p:txBody>
      </p:sp>
      <p:sp>
        <p:nvSpPr>
          <p:cNvPr id="154630" name="Slide Number Placeholder 1">
            <a:extLst>
              <a:ext uri="{FF2B5EF4-FFF2-40B4-BE49-F238E27FC236}">
                <a16:creationId xmlns:a16="http://schemas.microsoft.com/office/drawing/2014/main" id="{34A0EA13-7B79-43E0-BF23-24449BEA546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F553F95-3C15-43D4-A560-B960D292C5CC}" type="slidenum">
              <a:rPr lang="en-US" altLang="en-US" sz="1400"/>
              <a:pPr>
                <a:spcBef>
                  <a:spcPct val="0"/>
                </a:spcBef>
                <a:buClrTx/>
                <a:buSzTx/>
                <a:buFontTx/>
                <a:buNone/>
              </a:pPr>
              <a:t>80</a:t>
            </a:fld>
            <a:endParaRPr lang="en-US" altLang="en-US" sz="1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60F691AF-33BF-45D4-BB5A-130EE34DB1DD}"/>
              </a:ext>
            </a:extLst>
          </p:cNvPr>
          <p:cNvSpPr>
            <a:spLocks noGrp="1" noChangeArrowheads="1"/>
          </p:cNvSpPr>
          <p:nvPr>
            <p:ph type="title"/>
          </p:nvPr>
        </p:nvSpPr>
        <p:spPr>
          <a:xfrm>
            <a:off x="2490005" y="0"/>
            <a:ext cx="7793037" cy="769938"/>
          </a:xfrm>
        </p:spPr>
        <p:txBody>
          <a:bodyPr/>
          <a:lstStyle/>
          <a:p>
            <a:pPr eaLnBrk="1" hangingPunct="1"/>
            <a:r>
              <a:rPr lang="en-US" altLang="en-US" sz="3600" dirty="0"/>
              <a:t>Virtual Memory(Demand Paging)</a:t>
            </a:r>
          </a:p>
        </p:txBody>
      </p:sp>
      <p:sp>
        <p:nvSpPr>
          <p:cNvPr id="156675" name="Footer Placeholder 1">
            <a:extLst>
              <a:ext uri="{FF2B5EF4-FFF2-40B4-BE49-F238E27FC236}">
                <a16:creationId xmlns:a16="http://schemas.microsoft.com/office/drawing/2014/main" id="{F7A95838-5A2F-4A60-8674-8929DCCA0A94}"/>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56676" name="Rectangle 2">
            <a:extLst>
              <a:ext uri="{FF2B5EF4-FFF2-40B4-BE49-F238E27FC236}">
                <a16:creationId xmlns:a16="http://schemas.microsoft.com/office/drawing/2014/main" id="{2A2C520F-845E-44D1-8444-E54C4A4A67EB}"/>
              </a:ext>
            </a:extLst>
          </p:cNvPr>
          <p:cNvSpPr>
            <a:spLocks noChangeArrowheads="1"/>
          </p:cNvSpPr>
          <p:nvPr/>
        </p:nvSpPr>
        <p:spPr bwMode="auto">
          <a:xfrm>
            <a:off x="1110464" y="1329114"/>
            <a:ext cx="1028357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solidFill>
                  <a:srgbClr val="231F20"/>
                </a:solidFill>
                <a:latin typeface="Palatino-Roman"/>
              </a:rPr>
              <a:t>With this scheme, we need some form of hardware support to distinguish between the pages that are in memory and the pages that are on the disk.</a:t>
            </a:r>
          </a:p>
          <a:p>
            <a:pPr>
              <a:spcBef>
                <a:spcPct val="0"/>
              </a:spcBef>
              <a:buClrTx/>
              <a:buSzTx/>
              <a:buFont typeface="Arial" panose="020B0604020202020204" pitchFamily="34" charset="0"/>
              <a:buChar char="•"/>
            </a:pPr>
            <a:r>
              <a:rPr lang="en-US" altLang="en-US" sz="2000" dirty="0">
                <a:solidFill>
                  <a:srgbClr val="231F20"/>
                </a:solidFill>
                <a:latin typeface="Palatino-Roman"/>
              </a:rPr>
              <a:t>The valid–invalid bit scheme can be used for this purpose. </a:t>
            </a:r>
          </a:p>
          <a:p>
            <a:pPr>
              <a:spcBef>
                <a:spcPct val="0"/>
              </a:spcBef>
              <a:buClrTx/>
              <a:buSzTx/>
              <a:buFont typeface="Arial" panose="020B0604020202020204" pitchFamily="34" charset="0"/>
              <a:buChar char="•"/>
            </a:pPr>
            <a:r>
              <a:rPr lang="en-US" altLang="en-US" sz="2000" dirty="0">
                <a:solidFill>
                  <a:srgbClr val="231F20"/>
                </a:solidFill>
                <a:latin typeface="Palatino-Roman"/>
              </a:rPr>
              <a:t>This time, however, when this bit is set to </a:t>
            </a:r>
            <a:r>
              <a:rPr lang="en-US" altLang="en-US" sz="2000" dirty="0">
                <a:solidFill>
                  <a:srgbClr val="231F20"/>
                </a:solidFill>
                <a:latin typeface="NimbusRomNo9L-Regu"/>
              </a:rPr>
              <a:t>“</a:t>
            </a:r>
            <a:r>
              <a:rPr lang="en-US" altLang="en-US" sz="2000" dirty="0">
                <a:solidFill>
                  <a:srgbClr val="231F20"/>
                </a:solidFill>
                <a:latin typeface="Palatino-Roman"/>
              </a:rPr>
              <a:t>valid,</a:t>
            </a:r>
            <a:r>
              <a:rPr lang="en-US" altLang="en-US" sz="2000" dirty="0">
                <a:solidFill>
                  <a:srgbClr val="231F20"/>
                </a:solidFill>
                <a:latin typeface="NimbusRomNo9L-Regu"/>
              </a:rPr>
              <a:t>” </a:t>
            </a:r>
            <a:r>
              <a:rPr lang="en-US" altLang="en-US" sz="2000" dirty="0">
                <a:solidFill>
                  <a:srgbClr val="231F20"/>
                </a:solidFill>
                <a:latin typeface="Palatino-Roman"/>
              </a:rPr>
              <a:t>the associated page is both legal and in memory. </a:t>
            </a:r>
          </a:p>
          <a:p>
            <a:pPr>
              <a:spcBef>
                <a:spcPct val="0"/>
              </a:spcBef>
              <a:buClrTx/>
              <a:buSzTx/>
              <a:buFont typeface="Arial" panose="020B0604020202020204" pitchFamily="34" charset="0"/>
              <a:buChar char="•"/>
            </a:pPr>
            <a:r>
              <a:rPr lang="en-US" altLang="en-US" sz="2000" dirty="0">
                <a:solidFill>
                  <a:srgbClr val="231F20"/>
                </a:solidFill>
                <a:latin typeface="Palatino-Roman"/>
              </a:rPr>
              <a:t>If the bit is set to </a:t>
            </a:r>
            <a:r>
              <a:rPr lang="en-US" altLang="en-US" sz="2000" dirty="0">
                <a:solidFill>
                  <a:srgbClr val="231F20"/>
                </a:solidFill>
                <a:latin typeface="NimbusRomNo9L-Regu"/>
              </a:rPr>
              <a:t>“</a:t>
            </a:r>
            <a:r>
              <a:rPr lang="en-US" altLang="en-US" sz="2000" dirty="0">
                <a:solidFill>
                  <a:srgbClr val="231F20"/>
                </a:solidFill>
                <a:latin typeface="Palatino-Roman"/>
              </a:rPr>
              <a:t>invalid,</a:t>
            </a:r>
            <a:r>
              <a:rPr lang="en-US" altLang="en-US" sz="2000" dirty="0">
                <a:solidFill>
                  <a:srgbClr val="231F20"/>
                </a:solidFill>
                <a:latin typeface="NimbusRomNo9L-Regu"/>
              </a:rPr>
              <a:t>” </a:t>
            </a:r>
            <a:r>
              <a:rPr lang="en-US" altLang="en-US" sz="2000" dirty="0">
                <a:solidFill>
                  <a:srgbClr val="231F20"/>
                </a:solidFill>
                <a:latin typeface="Palatino-Roman"/>
              </a:rPr>
              <a:t>the page either is not valid (that is, not in the logical address space of the process) or is valid but is currently on the disk. </a:t>
            </a:r>
          </a:p>
          <a:p>
            <a:pPr>
              <a:spcBef>
                <a:spcPct val="0"/>
              </a:spcBef>
              <a:buClrTx/>
              <a:buSzTx/>
              <a:buFont typeface="Arial" panose="020B0604020202020204" pitchFamily="34" charset="0"/>
              <a:buChar char="•"/>
            </a:pPr>
            <a:r>
              <a:rPr lang="en-US" altLang="en-US" sz="2000" dirty="0">
                <a:solidFill>
                  <a:srgbClr val="231F20"/>
                </a:solidFill>
                <a:latin typeface="Palatino-Roman"/>
              </a:rPr>
              <a:t>The page-table entry for a page that is brought into memory is set as usual, but the page-table entry for a page that is not currently in memory is either simply marked invalid or contains the address of the page on disk.</a:t>
            </a:r>
            <a:endParaRPr lang="en-US" altLang="en-US" sz="2000" dirty="0"/>
          </a:p>
        </p:txBody>
      </p:sp>
      <p:sp>
        <p:nvSpPr>
          <p:cNvPr id="156677" name="Slide Number Placeholder 1">
            <a:extLst>
              <a:ext uri="{FF2B5EF4-FFF2-40B4-BE49-F238E27FC236}">
                <a16:creationId xmlns:a16="http://schemas.microsoft.com/office/drawing/2014/main" id="{C73891E5-3E84-4E3C-93F3-ACE525B1FE8A}"/>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FB16428-A828-44DF-AAD1-BE47F4026DD8}" type="slidenum">
              <a:rPr lang="en-US" altLang="en-US" sz="1400"/>
              <a:pPr>
                <a:spcBef>
                  <a:spcPct val="0"/>
                </a:spcBef>
                <a:buClrTx/>
                <a:buSzTx/>
                <a:buFontTx/>
                <a:buNone/>
              </a:pPr>
              <a:t>81</a:t>
            </a:fld>
            <a:endParaRPr lang="en-US" altLang="en-US" sz="1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ABBD9B65-88A2-49BB-B7FC-8C63C81ABF81}"/>
              </a:ext>
            </a:extLst>
          </p:cNvPr>
          <p:cNvSpPr>
            <a:spLocks noGrp="1" noChangeArrowheads="1"/>
          </p:cNvSpPr>
          <p:nvPr>
            <p:ph type="title"/>
          </p:nvPr>
        </p:nvSpPr>
        <p:spPr>
          <a:xfrm>
            <a:off x="2444750" y="20639"/>
            <a:ext cx="7793037" cy="769938"/>
          </a:xfrm>
        </p:spPr>
        <p:txBody>
          <a:bodyPr/>
          <a:lstStyle/>
          <a:p>
            <a:pPr eaLnBrk="1" hangingPunct="1"/>
            <a:r>
              <a:rPr lang="en-US" altLang="en-US" sz="3600" dirty="0"/>
              <a:t>Virtual Memory(Valid-Invalid Bit)</a:t>
            </a:r>
          </a:p>
        </p:txBody>
      </p:sp>
      <p:sp>
        <p:nvSpPr>
          <p:cNvPr id="158723" name="Footer Placeholder 1">
            <a:extLst>
              <a:ext uri="{FF2B5EF4-FFF2-40B4-BE49-F238E27FC236}">
                <a16:creationId xmlns:a16="http://schemas.microsoft.com/office/drawing/2014/main" id="{BFB6C0C1-1D89-41E2-B7BA-D63FF8A107BA}"/>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 name="Rectangle 3">
            <a:extLst>
              <a:ext uri="{FF2B5EF4-FFF2-40B4-BE49-F238E27FC236}">
                <a16:creationId xmlns:a16="http://schemas.microsoft.com/office/drawing/2014/main" id="{142214E7-24F1-4E15-BACA-5BC5579CF164}"/>
              </a:ext>
            </a:extLst>
          </p:cNvPr>
          <p:cNvSpPr txBox="1">
            <a:spLocks noChangeArrowheads="1"/>
          </p:cNvSpPr>
          <p:nvPr/>
        </p:nvSpPr>
        <p:spPr bwMode="auto">
          <a:xfrm>
            <a:off x="2032891" y="897000"/>
            <a:ext cx="9165939" cy="564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defRPr/>
            </a:pPr>
            <a:r>
              <a:rPr lang="en-US" altLang="en-US" sz="2000" dirty="0"/>
              <a:t>With each page table entry, a valid–invalid bit is associated</a:t>
            </a:r>
            <a:br>
              <a:rPr lang="en-US" altLang="en-US" sz="2000" dirty="0"/>
            </a:br>
            <a:r>
              <a:rPr lang="en-US" altLang="en-US" sz="2000" dirty="0"/>
              <a:t>(</a:t>
            </a:r>
            <a:r>
              <a:rPr lang="en-US" altLang="en-US" sz="2000" b="1" dirty="0">
                <a:solidFill>
                  <a:srgbClr val="FF0000"/>
                </a:solidFill>
              </a:rPr>
              <a:t>v</a:t>
            </a:r>
            <a:r>
              <a:rPr lang="en-US" altLang="en-US" sz="2000" dirty="0"/>
              <a:t> </a:t>
            </a:r>
            <a:r>
              <a:rPr lang="en-US" altLang="en-US" sz="2000" dirty="0">
                <a:sym typeface="Symbol" panose="05050102010706020507" pitchFamily="18" charset="2"/>
              </a:rPr>
              <a:t> in-memory – </a:t>
            </a:r>
            <a:r>
              <a:rPr lang="en-US" altLang="en-US" sz="2000" b="1" dirty="0">
                <a:solidFill>
                  <a:srgbClr val="3366FF"/>
                </a:solidFill>
                <a:sym typeface="Symbol" panose="05050102010706020507" pitchFamily="18" charset="2"/>
              </a:rPr>
              <a:t>memory resident</a:t>
            </a:r>
            <a:r>
              <a:rPr lang="en-US" altLang="en-US" sz="2000" dirty="0">
                <a:sym typeface="Symbol" panose="05050102010706020507" pitchFamily="18" charset="2"/>
              </a:rPr>
              <a:t>,</a:t>
            </a:r>
            <a:r>
              <a:rPr lang="en-US" altLang="en-US" sz="2000" dirty="0">
                <a:solidFill>
                  <a:srgbClr val="FF0000"/>
                </a:solidFill>
                <a:sym typeface="Symbol" panose="05050102010706020507" pitchFamily="18" charset="2"/>
              </a:rPr>
              <a:t> </a:t>
            </a:r>
            <a:r>
              <a:rPr lang="en-US" altLang="en-US" sz="2000" b="1" dirty="0" err="1">
                <a:solidFill>
                  <a:srgbClr val="FF0000"/>
                </a:solidFill>
                <a:sym typeface="Symbol" panose="05050102010706020507" pitchFamily="18" charset="2"/>
              </a:rPr>
              <a:t>i</a:t>
            </a:r>
            <a:r>
              <a:rPr lang="en-US" altLang="en-US" sz="2000" dirty="0">
                <a:sym typeface="Symbol" panose="05050102010706020507" pitchFamily="18" charset="2"/>
              </a:rPr>
              <a:t>  not-in-memory)</a:t>
            </a:r>
          </a:p>
          <a:p>
            <a:pPr>
              <a:lnSpc>
                <a:spcPct val="90000"/>
              </a:lnSpc>
              <a:defRPr/>
            </a:pPr>
            <a:r>
              <a:rPr lang="en-US" altLang="en-US" sz="2000" dirty="0">
                <a:sym typeface="Symbol" panose="05050102010706020507" pitchFamily="18" charset="2"/>
              </a:rPr>
              <a:t>Initially valid–invalid bit is set to</a:t>
            </a:r>
            <a:r>
              <a:rPr lang="en-US" altLang="en-US" sz="2000" b="1" dirty="0">
                <a:solidFill>
                  <a:srgbClr val="FF0000"/>
                </a:solidFill>
                <a:sym typeface="Symbol" panose="05050102010706020507" pitchFamily="18" charset="2"/>
              </a:rPr>
              <a:t> </a:t>
            </a:r>
            <a:r>
              <a:rPr lang="en-US" altLang="en-US" sz="2000" b="1" dirty="0" err="1">
                <a:solidFill>
                  <a:srgbClr val="FF0000"/>
                </a:solidFill>
                <a:sym typeface="Symbol" panose="05050102010706020507" pitchFamily="18" charset="2"/>
              </a:rPr>
              <a:t>i</a:t>
            </a:r>
            <a:r>
              <a:rPr lang="en-US" altLang="en-US" sz="2000" b="1" dirty="0">
                <a:solidFill>
                  <a:srgbClr val="FF0000"/>
                </a:solidFill>
                <a:sym typeface="Symbol" panose="05050102010706020507" pitchFamily="18" charset="2"/>
              </a:rPr>
              <a:t> </a:t>
            </a:r>
            <a:r>
              <a:rPr lang="en-US" altLang="en-US" sz="2000" dirty="0">
                <a:sym typeface="Symbol" panose="05050102010706020507" pitchFamily="18" charset="2"/>
              </a:rPr>
              <a:t>on all entries</a:t>
            </a:r>
          </a:p>
          <a:p>
            <a:pPr marL="0" indent="0">
              <a:lnSpc>
                <a:spcPct val="90000"/>
              </a:lnSpc>
              <a:buNone/>
              <a:defRPr/>
            </a:pPr>
            <a:r>
              <a:rPr lang="en-US" altLang="en-US" sz="2000" dirty="0">
                <a:sym typeface="Symbol" panose="05050102010706020507" pitchFamily="18" charset="2"/>
              </a:rPr>
              <a:t>Example of a page table snapshot:</a:t>
            </a: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marL="0" indent="0">
              <a:lnSpc>
                <a:spcPct val="90000"/>
              </a:lnSpc>
              <a:buNone/>
              <a:defRPr/>
            </a:pPr>
            <a:endParaRPr lang="en-US" altLang="en-US" sz="2000" dirty="0">
              <a:sym typeface="Symbol" panose="05050102010706020507" pitchFamily="18" charset="2"/>
            </a:endParaRPr>
          </a:p>
          <a:p>
            <a:pPr>
              <a:lnSpc>
                <a:spcPct val="90000"/>
              </a:lnSpc>
              <a:defRPr/>
            </a:pPr>
            <a:r>
              <a:rPr lang="en-US" altLang="en-US" sz="2000" dirty="0">
                <a:sym typeface="Symbol" panose="05050102010706020507" pitchFamily="18" charset="2"/>
              </a:rPr>
              <a:t>During MMU address translation, if valid–invalid bit in page table entry is</a:t>
            </a:r>
            <a:r>
              <a:rPr lang="en-US" altLang="en-US" sz="2000" b="1" dirty="0">
                <a:solidFill>
                  <a:srgbClr val="FF0000"/>
                </a:solidFill>
                <a:sym typeface="Symbol" panose="05050102010706020507" pitchFamily="18" charset="2"/>
              </a:rPr>
              <a:t> </a:t>
            </a:r>
            <a:r>
              <a:rPr lang="en-US" altLang="en-US" sz="2000" b="1" dirty="0" err="1">
                <a:solidFill>
                  <a:srgbClr val="FF0000"/>
                </a:solidFill>
                <a:sym typeface="Symbol" panose="05050102010706020507" pitchFamily="18" charset="2"/>
              </a:rPr>
              <a:t>i</a:t>
            </a:r>
            <a:r>
              <a:rPr lang="en-US" altLang="en-US" sz="2000" dirty="0">
                <a:sym typeface="Symbol" panose="05050102010706020507" pitchFamily="18" charset="2"/>
              </a:rPr>
              <a:t>  page fault</a:t>
            </a:r>
          </a:p>
        </p:txBody>
      </p:sp>
      <p:pic>
        <p:nvPicPr>
          <p:cNvPr id="158725" name="Picture 1">
            <a:extLst>
              <a:ext uri="{FF2B5EF4-FFF2-40B4-BE49-F238E27FC236}">
                <a16:creationId xmlns:a16="http://schemas.microsoft.com/office/drawing/2014/main" id="{C921005C-EF4D-442D-A7F7-E067F48314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3341" y="2321556"/>
            <a:ext cx="2594769" cy="29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6" name="Slide Number Placeholder 1">
            <a:extLst>
              <a:ext uri="{FF2B5EF4-FFF2-40B4-BE49-F238E27FC236}">
                <a16:creationId xmlns:a16="http://schemas.microsoft.com/office/drawing/2014/main" id="{88497444-67E0-494C-BDAB-0B102C775CF6}"/>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85F6088-CDCF-492F-9AC4-CCB4E8A38FB8}" type="slidenum">
              <a:rPr lang="en-US" altLang="en-US" sz="1400"/>
              <a:pPr>
                <a:spcBef>
                  <a:spcPct val="0"/>
                </a:spcBef>
                <a:buClrTx/>
                <a:buSzTx/>
                <a:buFontTx/>
                <a:buNone/>
              </a:pPr>
              <a:t>82</a:t>
            </a:fld>
            <a:endParaRPr lang="en-US" altLang="en-US" sz="1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16634088-5BF0-455D-B134-85F2934DFA6C}"/>
              </a:ext>
            </a:extLst>
          </p:cNvPr>
          <p:cNvSpPr>
            <a:spLocks noGrp="1" noChangeArrowheads="1"/>
          </p:cNvSpPr>
          <p:nvPr>
            <p:ph type="title"/>
          </p:nvPr>
        </p:nvSpPr>
        <p:spPr>
          <a:xfrm>
            <a:off x="1047964" y="0"/>
            <a:ext cx="10633753" cy="769938"/>
          </a:xfrm>
        </p:spPr>
        <p:txBody>
          <a:bodyPr/>
          <a:lstStyle/>
          <a:p>
            <a:pPr eaLnBrk="1" hangingPunct="1"/>
            <a:r>
              <a:rPr lang="en-US" altLang="en-US" sz="3600" dirty="0"/>
              <a:t>Page Table When Some Pages Are Not in Main Memory</a:t>
            </a:r>
          </a:p>
        </p:txBody>
      </p:sp>
      <p:sp>
        <p:nvSpPr>
          <p:cNvPr id="160771" name="Footer Placeholder 1">
            <a:extLst>
              <a:ext uri="{FF2B5EF4-FFF2-40B4-BE49-F238E27FC236}">
                <a16:creationId xmlns:a16="http://schemas.microsoft.com/office/drawing/2014/main" id="{80DBADAB-7066-4907-A92E-8B02B83E781B}"/>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60772" name="Picture 4" descr="9">
            <a:extLst>
              <a:ext uri="{FF2B5EF4-FFF2-40B4-BE49-F238E27FC236}">
                <a16:creationId xmlns:a16="http://schemas.microsoft.com/office/drawing/2014/main" id="{E400435A-6CBC-435B-BC72-F61796CF2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070" y="825083"/>
            <a:ext cx="5835721" cy="566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Slide Number Placeholder 1">
            <a:extLst>
              <a:ext uri="{FF2B5EF4-FFF2-40B4-BE49-F238E27FC236}">
                <a16:creationId xmlns:a16="http://schemas.microsoft.com/office/drawing/2014/main" id="{448D11DD-702E-4129-BF9E-3A0CAAE76F6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0738088-0FA8-482F-8B64-FA6481AD5203}" type="slidenum">
              <a:rPr lang="en-US" altLang="en-US" sz="1400"/>
              <a:pPr>
                <a:spcBef>
                  <a:spcPct val="0"/>
                </a:spcBef>
                <a:buClrTx/>
                <a:buSzTx/>
                <a:buFontTx/>
                <a:buNone/>
              </a:pPr>
              <a:t>83</a:t>
            </a:fld>
            <a:endParaRPr lang="en-US" altLang="en-US" sz="1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9967692F-C23D-463D-8A28-B88CF736F253}"/>
              </a:ext>
            </a:extLst>
          </p:cNvPr>
          <p:cNvSpPr>
            <a:spLocks noGrp="1" noChangeArrowheads="1"/>
          </p:cNvSpPr>
          <p:nvPr>
            <p:ph type="title"/>
          </p:nvPr>
        </p:nvSpPr>
        <p:spPr>
          <a:xfrm>
            <a:off x="3969482" y="0"/>
            <a:ext cx="3344862" cy="769938"/>
          </a:xfrm>
        </p:spPr>
        <p:txBody>
          <a:bodyPr/>
          <a:lstStyle/>
          <a:p>
            <a:pPr eaLnBrk="1" hangingPunct="1"/>
            <a:r>
              <a:rPr lang="en-US" altLang="en-US" sz="3600" dirty="0"/>
              <a:t>Page Fault</a:t>
            </a:r>
          </a:p>
        </p:txBody>
      </p:sp>
      <p:sp>
        <p:nvSpPr>
          <p:cNvPr id="162819" name="Footer Placeholder 1">
            <a:extLst>
              <a:ext uri="{FF2B5EF4-FFF2-40B4-BE49-F238E27FC236}">
                <a16:creationId xmlns:a16="http://schemas.microsoft.com/office/drawing/2014/main" id="{726C3B35-C2E7-4CCB-A7B4-072818FE4178}"/>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 name="Rectangle 3">
            <a:extLst>
              <a:ext uri="{FF2B5EF4-FFF2-40B4-BE49-F238E27FC236}">
                <a16:creationId xmlns:a16="http://schemas.microsoft.com/office/drawing/2014/main" id="{357C75FE-F6FD-41F2-9F3A-6DD86CE0F13A}"/>
              </a:ext>
            </a:extLst>
          </p:cNvPr>
          <p:cNvSpPr txBox="1">
            <a:spLocks noChangeArrowheads="1"/>
          </p:cNvSpPr>
          <p:nvPr/>
        </p:nvSpPr>
        <p:spPr bwMode="auto">
          <a:xfrm>
            <a:off x="1805685" y="1092718"/>
            <a:ext cx="9310953" cy="43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defRPr/>
            </a:pPr>
            <a:r>
              <a:rPr lang="en-US" altLang="en-US" sz="2400" dirty="0"/>
              <a:t>If there is a reference to a page, first reference to that page will trap to operating system:</a:t>
            </a:r>
          </a:p>
          <a:p>
            <a:pPr marL="2171700" lvl="5" indent="0">
              <a:buNone/>
              <a:defRPr/>
            </a:pPr>
            <a:r>
              <a:rPr lang="en-US" altLang="en-US" sz="2400" b="1" dirty="0">
                <a:solidFill>
                  <a:srgbClr val="3366FF"/>
                </a:solidFill>
                <a:sym typeface="Symbol" panose="05050102010706020507" pitchFamily="18" charset="2"/>
              </a:rPr>
              <a:t>page fault</a:t>
            </a:r>
          </a:p>
          <a:p>
            <a:pPr>
              <a:lnSpc>
                <a:spcPct val="90000"/>
              </a:lnSpc>
              <a:buFont typeface="Monotype Sorts" pitchFamily="-84" charset="2"/>
              <a:buAutoNum type="arabicPeriod"/>
              <a:defRPr/>
            </a:pPr>
            <a:r>
              <a:rPr lang="en-US" altLang="en-US" sz="2400" dirty="0">
                <a:sym typeface="Symbol" panose="05050102010706020507" pitchFamily="18" charset="2"/>
              </a:rPr>
              <a:t>Operating system looks at another table to decide:</a:t>
            </a:r>
          </a:p>
          <a:p>
            <a:pPr marL="798513" lvl="1" indent="-341313">
              <a:lnSpc>
                <a:spcPct val="90000"/>
              </a:lnSpc>
              <a:defRPr/>
            </a:pPr>
            <a:r>
              <a:rPr lang="en-US" altLang="en-US" sz="2400" dirty="0"/>
              <a:t>Invalid reference </a:t>
            </a:r>
            <a:r>
              <a:rPr lang="en-US" altLang="en-US" sz="2400" dirty="0">
                <a:sym typeface="Symbol" panose="05050102010706020507" pitchFamily="18" charset="2"/>
              </a:rPr>
              <a:t> abort</a:t>
            </a:r>
          </a:p>
          <a:p>
            <a:pPr marL="798513" lvl="1" indent="-341313">
              <a:lnSpc>
                <a:spcPct val="90000"/>
              </a:lnSpc>
              <a:defRPr/>
            </a:pPr>
            <a:r>
              <a:rPr lang="en-US" altLang="en-US" sz="2400" dirty="0">
                <a:sym typeface="Symbol" panose="05050102010706020507" pitchFamily="18" charset="2"/>
              </a:rPr>
              <a:t>Just not in memory</a:t>
            </a:r>
          </a:p>
          <a:p>
            <a:pPr>
              <a:lnSpc>
                <a:spcPct val="90000"/>
              </a:lnSpc>
              <a:buFont typeface="Monotype Sorts" pitchFamily="-84" charset="2"/>
              <a:buAutoNum type="arabicPeriod"/>
              <a:defRPr/>
            </a:pPr>
            <a:r>
              <a:rPr lang="en-US" altLang="en-US" sz="2400" dirty="0">
                <a:sym typeface="Symbol" panose="05050102010706020507" pitchFamily="18" charset="2"/>
              </a:rPr>
              <a:t>Find free frame</a:t>
            </a:r>
          </a:p>
          <a:p>
            <a:pPr>
              <a:lnSpc>
                <a:spcPct val="90000"/>
              </a:lnSpc>
              <a:buFont typeface="Monotype Sorts" pitchFamily="-84" charset="2"/>
              <a:buAutoNum type="arabicPeriod"/>
              <a:defRPr/>
            </a:pPr>
            <a:r>
              <a:rPr lang="en-US" altLang="en-US" sz="2400" dirty="0">
                <a:sym typeface="Symbol" panose="05050102010706020507" pitchFamily="18" charset="2"/>
              </a:rPr>
              <a:t>Swap page into frame via scheduled disk operation</a:t>
            </a:r>
          </a:p>
          <a:p>
            <a:pPr>
              <a:lnSpc>
                <a:spcPct val="90000"/>
              </a:lnSpc>
              <a:buFont typeface="Monotype Sorts" pitchFamily="-84" charset="2"/>
              <a:buAutoNum type="arabicPeriod"/>
              <a:defRPr/>
            </a:pPr>
            <a:r>
              <a:rPr lang="en-US" altLang="en-US" sz="2400" dirty="0">
                <a:sym typeface="Symbol" panose="05050102010706020507" pitchFamily="18" charset="2"/>
              </a:rPr>
              <a:t>Reset tables to indicate page now in memory</a:t>
            </a:r>
            <a:br>
              <a:rPr lang="en-US" altLang="en-US" sz="2400" dirty="0">
                <a:sym typeface="Symbol" panose="05050102010706020507" pitchFamily="18" charset="2"/>
              </a:rPr>
            </a:br>
            <a:r>
              <a:rPr lang="en-US" altLang="en-US" sz="2400" dirty="0">
                <a:sym typeface="Symbol" panose="05050102010706020507" pitchFamily="18" charset="2"/>
              </a:rPr>
              <a:t>Set validation bit = </a:t>
            </a:r>
            <a:r>
              <a:rPr lang="en-US" altLang="en-US" sz="2400" b="1" dirty="0">
                <a:solidFill>
                  <a:srgbClr val="FF0000"/>
                </a:solidFill>
                <a:sym typeface="Symbol" panose="05050102010706020507" pitchFamily="18" charset="2"/>
              </a:rPr>
              <a:t>v</a:t>
            </a:r>
            <a:endParaRPr lang="en-US" altLang="en-US" sz="2400" dirty="0">
              <a:sym typeface="Symbol" panose="05050102010706020507" pitchFamily="18" charset="2"/>
            </a:endParaRPr>
          </a:p>
          <a:p>
            <a:pPr>
              <a:lnSpc>
                <a:spcPct val="90000"/>
              </a:lnSpc>
              <a:buFont typeface="Monotype Sorts" pitchFamily="-84" charset="2"/>
              <a:buAutoNum type="arabicPeriod"/>
              <a:defRPr/>
            </a:pPr>
            <a:r>
              <a:rPr lang="en-US" altLang="en-US" sz="2400" dirty="0">
                <a:sym typeface="Symbol" panose="05050102010706020507" pitchFamily="18" charset="2"/>
              </a:rPr>
              <a:t>Restart the instruction that caused the page fault</a:t>
            </a:r>
          </a:p>
        </p:txBody>
      </p:sp>
      <p:sp>
        <p:nvSpPr>
          <p:cNvPr id="162821" name="Slide Number Placeholder 1">
            <a:extLst>
              <a:ext uri="{FF2B5EF4-FFF2-40B4-BE49-F238E27FC236}">
                <a16:creationId xmlns:a16="http://schemas.microsoft.com/office/drawing/2014/main" id="{5E3559F3-A675-4DBB-AA9A-E1E8DDBB163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9D4E2CB-122A-45F2-AF08-36E94188BCB5}" type="slidenum">
              <a:rPr lang="en-US" altLang="en-US" sz="1400"/>
              <a:pPr>
                <a:spcBef>
                  <a:spcPct val="0"/>
                </a:spcBef>
                <a:buClrTx/>
                <a:buSzTx/>
                <a:buFontTx/>
                <a:buNone/>
              </a:pPr>
              <a:t>84</a:t>
            </a:fld>
            <a:endParaRPr lang="en-US" altLang="en-US" sz="1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094B5230-5A58-4A4A-87EC-EE137B6EBA37}"/>
              </a:ext>
            </a:extLst>
          </p:cNvPr>
          <p:cNvSpPr>
            <a:spLocks noGrp="1" noChangeArrowheads="1"/>
          </p:cNvSpPr>
          <p:nvPr>
            <p:ph type="title"/>
          </p:nvPr>
        </p:nvSpPr>
        <p:spPr>
          <a:xfrm>
            <a:off x="2690813" y="0"/>
            <a:ext cx="6316662" cy="769938"/>
          </a:xfrm>
        </p:spPr>
        <p:txBody>
          <a:bodyPr/>
          <a:lstStyle/>
          <a:p>
            <a:pPr eaLnBrk="1" hangingPunct="1"/>
            <a:r>
              <a:rPr lang="en-US" altLang="en-US" sz="3600" dirty="0"/>
              <a:t>Steps in Handling Page Fault</a:t>
            </a:r>
          </a:p>
        </p:txBody>
      </p:sp>
      <p:sp>
        <p:nvSpPr>
          <p:cNvPr id="164867" name="Footer Placeholder 1">
            <a:extLst>
              <a:ext uri="{FF2B5EF4-FFF2-40B4-BE49-F238E27FC236}">
                <a16:creationId xmlns:a16="http://schemas.microsoft.com/office/drawing/2014/main" id="{4C428E8C-D93F-4558-8416-173EA7075585}"/>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64868" name="Picture 4" descr="9">
            <a:extLst>
              <a:ext uri="{FF2B5EF4-FFF2-40B4-BE49-F238E27FC236}">
                <a16:creationId xmlns:a16="http://schemas.microsoft.com/office/drawing/2014/main" id="{4EFBD507-E5E5-4482-AB8B-17FDBAF85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0871" y="978848"/>
            <a:ext cx="6316661" cy="526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9" name="Slide Number Placeholder 1">
            <a:extLst>
              <a:ext uri="{FF2B5EF4-FFF2-40B4-BE49-F238E27FC236}">
                <a16:creationId xmlns:a16="http://schemas.microsoft.com/office/drawing/2014/main" id="{88A705FD-C4EC-4C67-B088-9C5D199437B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322EAD0-0549-417F-AE6D-9E95716FC15D}" type="slidenum">
              <a:rPr lang="en-US" altLang="en-US" sz="1400"/>
              <a:pPr>
                <a:spcBef>
                  <a:spcPct val="0"/>
                </a:spcBef>
                <a:buClrTx/>
                <a:buSzTx/>
                <a:buFontTx/>
                <a:buNone/>
              </a:pPr>
              <a:t>85</a:t>
            </a:fld>
            <a:endParaRPr lang="en-US" altLang="en-US" sz="1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78257F54-DFC5-4EAC-8AE8-7A95B79622A5}"/>
              </a:ext>
            </a:extLst>
          </p:cNvPr>
          <p:cNvSpPr>
            <a:spLocks noGrp="1" noChangeArrowheads="1"/>
          </p:cNvSpPr>
          <p:nvPr>
            <p:ph type="title"/>
          </p:nvPr>
        </p:nvSpPr>
        <p:spPr>
          <a:xfrm>
            <a:off x="2551648" y="0"/>
            <a:ext cx="6316662" cy="769938"/>
          </a:xfrm>
        </p:spPr>
        <p:txBody>
          <a:bodyPr/>
          <a:lstStyle/>
          <a:p>
            <a:pPr eaLnBrk="1" hangingPunct="1"/>
            <a:r>
              <a:rPr lang="en-US" altLang="en-US" sz="3600" dirty="0"/>
              <a:t>Aspects of Demand Paging</a:t>
            </a:r>
          </a:p>
        </p:txBody>
      </p:sp>
      <p:sp>
        <p:nvSpPr>
          <p:cNvPr id="166915" name="Footer Placeholder 1">
            <a:extLst>
              <a:ext uri="{FF2B5EF4-FFF2-40B4-BE49-F238E27FC236}">
                <a16:creationId xmlns:a16="http://schemas.microsoft.com/office/drawing/2014/main" id="{1DAFCCFB-15CD-4450-B2C4-AF21AD84FAF9}"/>
              </a:ext>
            </a:extLst>
          </p:cNvPr>
          <p:cNvSpPr>
            <a:spLocks noGrp="1"/>
          </p:cNvSpPr>
          <p:nvPr>
            <p:ph type="ftr" sz="quarter" idx="11"/>
          </p:nvPr>
        </p:nvSpPr>
        <p:spPr>
          <a:xfrm>
            <a:off x="44958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66916" name="Content Placeholder 2">
            <a:extLst>
              <a:ext uri="{FF2B5EF4-FFF2-40B4-BE49-F238E27FC236}">
                <a16:creationId xmlns:a16="http://schemas.microsoft.com/office/drawing/2014/main" id="{F6F42DFF-AF09-47AE-BA9B-48A6AA8B247B}"/>
              </a:ext>
            </a:extLst>
          </p:cNvPr>
          <p:cNvSpPr>
            <a:spLocks noGrp="1"/>
          </p:cNvSpPr>
          <p:nvPr>
            <p:ph idx="1"/>
          </p:nvPr>
        </p:nvSpPr>
        <p:spPr>
          <a:xfrm>
            <a:off x="1213206" y="769938"/>
            <a:ext cx="10540430" cy="5630862"/>
          </a:xfrm>
        </p:spPr>
        <p:txBody>
          <a:bodyPr/>
          <a:lstStyle/>
          <a:p>
            <a:r>
              <a:rPr lang="en-US" altLang="en-US" sz="2400" dirty="0"/>
              <a:t>Extreme case – start process with </a:t>
            </a:r>
            <a:r>
              <a:rPr lang="en-US" altLang="en-US" sz="2400" i="1" dirty="0"/>
              <a:t>no</a:t>
            </a:r>
            <a:r>
              <a:rPr lang="en-US" altLang="en-US" sz="2400" dirty="0"/>
              <a:t> pages in memory</a:t>
            </a:r>
          </a:p>
          <a:p>
            <a:pPr lvl="1"/>
            <a:r>
              <a:rPr lang="en-US" altLang="en-US" sz="2400" dirty="0"/>
              <a:t>OS sets instruction pointer to first instruction of process, non-memory-resident -&gt; page fault</a:t>
            </a:r>
          </a:p>
          <a:p>
            <a:pPr lvl="1"/>
            <a:r>
              <a:rPr lang="en-US" altLang="en-US" sz="2400" dirty="0"/>
              <a:t>And for every other process pages on first access</a:t>
            </a:r>
          </a:p>
          <a:p>
            <a:pPr lvl="1"/>
            <a:r>
              <a:rPr lang="en-US" altLang="en-US" sz="2400" b="1" dirty="0">
                <a:solidFill>
                  <a:srgbClr val="3366FF"/>
                </a:solidFill>
              </a:rPr>
              <a:t>Pure demand paging</a:t>
            </a:r>
          </a:p>
          <a:p>
            <a:r>
              <a:rPr lang="en-US" altLang="en-US" sz="2400" dirty="0"/>
              <a:t>Actually, a given instruction could access multiple pages -&gt; multiple page faults</a:t>
            </a:r>
          </a:p>
          <a:p>
            <a:pPr lvl="1"/>
            <a:r>
              <a:rPr lang="en-US" altLang="en-US" sz="2400" dirty="0"/>
              <a:t>Consider fetch and decode of instruction which adds 2 numbers from memory and stores result back to memory</a:t>
            </a:r>
          </a:p>
          <a:p>
            <a:pPr lvl="1"/>
            <a:r>
              <a:rPr lang="en-US" altLang="en-US" sz="2400" dirty="0"/>
              <a:t>Pain decreased because of </a:t>
            </a:r>
            <a:r>
              <a:rPr lang="en-US" altLang="en-US" sz="2400" b="1" dirty="0">
                <a:solidFill>
                  <a:srgbClr val="3366FF"/>
                </a:solidFill>
              </a:rPr>
              <a:t>locality of reference</a:t>
            </a:r>
          </a:p>
          <a:p>
            <a:r>
              <a:rPr lang="en-US" altLang="en-US" sz="2400" dirty="0"/>
              <a:t>Hardware support needed for demand paging</a:t>
            </a:r>
          </a:p>
          <a:p>
            <a:pPr lvl="1"/>
            <a:r>
              <a:rPr lang="en-US" altLang="en-US" sz="2400" dirty="0"/>
              <a:t>Page table with valid / invalid bit</a:t>
            </a:r>
          </a:p>
          <a:p>
            <a:pPr lvl="1"/>
            <a:r>
              <a:rPr lang="en-US" altLang="en-US" sz="2400" dirty="0"/>
              <a:t>Secondary memory (swap device with </a:t>
            </a:r>
            <a:r>
              <a:rPr lang="en-US" altLang="en-US" sz="2400" b="1" dirty="0">
                <a:solidFill>
                  <a:srgbClr val="3366FF"/>
                </a:solidFill>
              </a:rPr>
              <a:t>swap space</a:t>
            </a:r>
            <a:r>
              <a:rPr lang="en-US" altLang="en-US" sz="2400" dirty="0"/>
              <a:t>)</a:t>
            </a:r>
          </a:p>
          <a:p>
            <a:pPr lvl="1"/>
            <a:r>
              <a:rPr lang="en-US" altLang="en-US" sz="2400" dirty="0"/>
              <a:t>Instruction restart</a:t>
            </a:r>
          </a:p>
        </p:txBody>
      </p:sp>
      <p:sp>
        <p:nvSpPr>
          <p:cNvPr id="166917" name="Slide Number Placeholder 1">
            <a:extLst>
              <a:ext uri="{FF2B5EF4-FFF2-40B4-BE49-F238E27FC236}">
                <a16:creationId xmlns:a16="http://schemas.microsoft.com/office/drawing/2014/main" id="{4728C2D5-AC39-440F-91DC-7B0ED214DDE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81936E0-EFB8-4FF1-8C0F-A86EEBF1EF99}" type="slidenum">
              <a:rPr lang="en-US" altLang="en-US" sz="1400"/>
              <a:pPr>
                <a:spcBef>
                  <a:spcPct val="0"/>
                </a:spcBef>
                <a:buClrTx/>
                <a:buSzTx/>
                <a:buFontTx/>
                <a:buNone/>
              </a:pPr>
              <a:t>86</a:t>
            </a:fld>
            <a:endParaRPr lang="en-US" altLang="en-US" sz="1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264903E6-E625-4C4A-9702-A9E96CBDDC6F}"/>
              </a:ext>
            </a:extLst>
          </p:cNvPr>
          <p:cNvSpPr>
            <a:spLocks noGrp="1" noChangeArrowheads="1"/>
          </p:cNvSpPr>
          <p:nvPr>
            <p:ph type="title"/>
          </p:nvPr>
        </p:nvSpPr>
        <p:spPr>
          <a:xfrm>
            <a:off x="914400" y="0"/>
            <a:ext cx="10363200" cy="457200"/>
          </a:xfrm>
        </p:spPr>
        <p:txBody>
          <a:bodyPr/>
          <a:lstStyle/>
          <a:p>
            <a:pPr eaLnBrk="1" hangingPunct="1"/>
            <a:r>
              <a:rPr lang="en-US" altLang="en-US" sz="3600" dirty="0"/>
              <a:t>Other Techniques</a:t>
            </a:r>
          </a:p>
        </p:txBody>
      </p:sp>
      <p:sp>
        <p:nvSpPr>
          <p:cNvPr id="10243" name="Rectangle 3">
            <a:extLst>
              <a:ext uri="{FF2B5EF4-FFF2-40B4-BE49-F238E27FC236}">
                <a16:creationId xmlns:a16="http://schemas.microsoft.com/office/drawing/2014/main" id="{1667F583-90D1-4774-99FD-104A295447F1}"/>
              </a:ext>
            </a:extLst>
          </p:cNvPr>
          <p:cNvSpPr>
            <a:spLocks noGrp="1" noChangeArrowheads="1"/>
          </p:cNvSpPr>
          <p:nvPr>
            <p:ph type="body" idx="1"/>
          </p:nvPr>
        </p:nvSpPr>
        <p:spPr>
          <a:xfrm>
            <a:off x="1257728" y="933235"/>
            <a:ext cx="10019872" cy="3885344"/>
          </a:xfrm>
        </p:spPr>
        <p:txBody>
          <a:bodyPr/>
          <a:lstStyle/>
          <a:p>
            <a:pPr>
              <a:defRPr/>
            </a:pPr>
            <a:r>
              <a:rPr lang="en-US" sz="2800" dirty="0"/>
              <a:t>Dynamic Memory Allocation</a:t>
            </a:r>
          </a:p>
          <a:p>
            <a:pPr lvl="1">
              <a:defRPr/>
            </a:pPr>
            <a:r>
              <a:rPr lang="en-US" dirty="0"/>
              <a:t>First-fit: Allocate the </a:t>
            </a:r>
            <a:r>
              <a:rPr lang="en-US" i="1" dirty="0"/>
              <a:t>first </a:t>
            </a:r>
            <a:r>
              <a:rPr lang="en-US" dirty="0"/>
              <a:t>hole that is big enough.</a:t>
            </a:r>
          </a:p>
          <a:p>
            <a:pPr lvl="1">
              <a:defRPr/>
            </a:pPr>
            <a:r>
              <a:rPr lang="en-US" dirty="0"/>
              <a:t>Best-fit: Allocate the </a:t>
            </a:r>
            <a:r>
              <a:rPr lang="en-US" i="1" dirty="0"/>
              <a:t>smallest </a:t>
            </a:r>
            <a:r>
              <a:rPr lang="en-US" dirty="0"/>
              <a:t>hole that is big enough. Produces the smallest leftover hole.</a:t>
            </a:r>
          </a:p>
          <a:p>
            <a:pPr lvl="1">
              <a:defRPr/>
            </a:pPr>
            <a:r>
              <a:rPr lang="en-US" dirty="0"/>
              <a:t>Worst-fit: Allocate the </a:t>
            </a:r>
            <a:r>
              <a:rPr lang="en-US" i="1" dirty="0"/>
              <a:t>largest </a:t>
            </a:r>
            <a:r>
              <a:rPr lang="en-US" dirty="0"/>
              <a:t>hole. Produce the largest leftover hole.</a:t>
            </a:r>
          </a:p>
          <a:p>
            <a:pPr>
              <a:defRPr/>
            </a:pPr>
            <a:r>
              <a:rPr lang="en-US" sz="2800" dirty="0"/>
              <a:t>First-fit and best-fit are better than worst-fit in terms of speed and storage utilization.</a:t>
            </a:r>
          </a:p>
        </p:txBody>
      </p:sp>
      <p:sp>
        <p:nvSpPr>
          <p:cNvPr id="168964" name="Footer Placeholder 1">
            <a:extLst>
              <a:ext uri="{FF2B5EF4-FFF2-40B4-BE49-F238E27FC236}">
                <a16:creationId xmlns:a16="http://schemas.microsoft.com/office/drawing/2014/main" id="{534EEA45-B864-4A5A-B633-A52DE839D861}"/>
              </a:ext>
            </a:extLst>
          </p:cNvPr>
          <p:cNvSpPr>
            <a:spLocks noGrp="1"/>
          </p:cNvSpPr>
          <p:nvPr>
            <p:ph type="ftr" sz="quarter" idx="11"/>
          </p:nvPr>
        </p:nvSpPr>
        <p:spPr>
          <a:xfrm>
            <a:off x="4419600" y="6400800"/>
            <a:ext cx="26670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68965" name="Slide Number Placeholder 1">
            <a:extLst>
              <a:ext uri="{FF2B5EF4-FFF2-40B4-BE49-F238E27FC236}">
                <a16:creationId xmlns:a16="http://schemas.microsoft.com/office/drawing/2014/main" id="{80836CA4-2416-4812-98E5-0CB09CEFD63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C9B36A7-0162-42A6-AEE3-3871A8BECA66}" type="slidenum">
              <a:rPr lang="en-US" altLang="en-US" sz="1400"/>
              <a:pPr>
                <a:spcBef>
                  <a:spcPct val="0"/>
                </a:spcBef>
                <a:buClrTx/>
                <a:buSzTx/>
                <a:buFontTx/>
                <a:buNone/>
              </a:pPr>
              <a:t>87</a:t>
            </a:fld>
            <a:endParaRPr lang="en-US" altLang="en-US" sz="1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A4D13A0B-7E34-4D57-BE59-BA3886595AFD}"/>
              </a:ext>
            </a:extLst>
          </p:cNvPr>
          <p:cNvSpPr>
            <a:spLocks noGrp="1" noChangeArrowheads="1"/>
          </p:cNvSpPr>
          <p:nvPr>
            <p:ph type="title"/>
          </p:nvPr>
        </p:nvSpPr>
        <p:spPr>
          <a:xfrm>
            <a:off x="914400" y="0"/>
            <a:ext cx="10363200" cy="685800"/>
          </a:xfrm>
        </p:spPr>
        <p:txBody>
          <a:bodyPr/>
          <a:lstStyle/>
          <a:p>
            <a:pPr eaLnBrk="1" hangingPunct="1"/>
            <a:r>
              <a:rPr lang="en-US" altLang="en-US" sz="3600" dirty="0"/>
              <a:t>Other Techniques</a:t>
            </a:r>
          </a:p>
        </p:txBody>
      </p:sp>
      <p:sp>
        <p:nvSpPr>
          <p:cNvPr id="171011" name="Rectangle 3">
            <a:extLst>
              <a:ext uri="{FF2B5EF4-FFF2-40B4-BE49-F238E27FC236}">
                <a16:creationId xmlns:a16="http://schemas.microsoft.com/office/drawing/2014/main" id="{A285AFC4-F12F-41D6-B952-233A83F154F9}"/>
              </a:ext>
            </a:extLst>
          </p:cNvPr>
          <p:cNvSpPr>
            <a:spLocks noGrp="1" noChangeArrowheads="1"/>
          </p:cNvSpPr>
          <p:nvPr>
            <p:ph type="body" idx="1"/>
          </p:nvPr>
        </p:nvSpPr>
        <p:spPr>
          <a:xfrm>
            <a:off x="998733" y="827497"/>
            <a:ext cx="10194533" cy="4967127"/>
          </a:xfrm>
        </p:spPr>
        <p:txBody>
          <a:bodyPr/>
          <a:lstStyle/>
          <a:p>
            <a:r>
              <a:rPr lang="en-US" altLang="en-US" sz="2800" dirty="0"/>
              <a:t>Fragmentation</a:t>
            </a:r>
          </a:p>
          <a:p>
            <a:pPr lvl="1"/>
            <a:r>
              <a:rPr lang="en-US" altLang="en-US" dirty="0"/>
              <a:t>External Fragmentation – Gaps between allocated contiguous memory; memory space exists to satisfy a request, but it is not contiguous.</a:t>
            </a:r>
          </a:p>
          <a:p>
            <a:pPr lvl="1"/>
            <a:r>
              <a:rPr lang="en-US" altLang="en-US" dirty="0"/>
              <a:t>Internal Fragmentation – allocated memory may be slightly larger than requested memory; this size difference is memory internal to a partition, but not being used.</a:t>
            </a:r>
          </a:p>
          <a:p>
            <a:r>
              <a:rPr lang="en-US" altLang="en-US" sz="2800" dirty="0"/>
              <a:t>Paging</a:t>
            </a:r>
          </a:p>
          <a:p>
            <a:pPr lvl="1"/>
            <a:r>
              <a:rPr lang="en-US" altLang="en-US" dirty="0"/>
              <a:t>Divide physical memory into fixed-sized blocks called frames</a:t>
            </a:r>
          </a:p>
          <a:p>
            <a:pPr lvl="1"/>
            <a:r>
              <a:rPr lang="en-US" altLang="en-US" dirty="0"/>
              <a:t>Divide logical address into blocks of same size called pages.</a:t>
            </a:r>
          </a:p>
        </p:txBody>
      </p:sp>
      <p:sp>
        <p:nvSpPr>
          <p:cNvPr id="171012" name="Footer Placeholder 1">
            <a:extLst>
              <a:ext uri="{FF2B5EF4-FFF2-40B4-BE49-F238E27FC236}">
                <a16:creationId xmlns:a16="http://schemas.microsoft.com/office/drawing/2014/main" id="{B103EF26-182F-4545-9945-89485F42768A}"/>
              </a:ext>
            </a:extLst>
          </p:cNvPr>
          <p:cNvSpPr>
            <a:spLocks noGrp="1"/>
          </p:cNvSpPr>
          <p:nvPr>
            <p:ph type="ftr" sz="quarter" idx="11"/>
          </p:nvPr>
        </p:nvSpPr>
        <p:spPr>
          <a:xfrm>
            <a:off x="4419600" y="6400800"/>
            <a:ext cx="25908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71013" name="Slide Number Placeholder 1">
            <a:extLst>
              <a:ext uri="{FF2B5EF4-FFF2-40B4-BE49-F238E27FC236}">
                <a16:creationId xmlns:a16="http://schemas.microsoft.com/office/drawing/2014/main" id="{F036BD07-C8F9-46BF-8A8D-A6ADA97A4DA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779C659-3C42-4C13-8A14-CB05203F4646}" type="slidenum">
              <a:rPr lang="en-US" altLang="en-US" sz="1400"/>
              <a:pPr>
                <a:spcBef>
                  <a:spcPct val="0"/>
                </a:spcBef>
                <a:buClrTx/>
                <a:buSzTx/>
                <a:buFontTx/>
                <a:buNone/>
              </a:pPr>
              <a:t>88</a:t>
            </a:fld>
            <a:endParaRPr lang="en-US" altLang="en-US" sz="1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75C15F99-0FA3-4B48-A707-741D1E756CB4}"/>
              </a:ext>
            </a:extLst>
          </p:cNvPr>
          <p:cNvSpPr>
            <a:spLocks noGrp="1" noChangeArrowheads="1"/>
          </p:cNvSpPr>
          <p:nvPr>
            <p:ph type="ctrTitle"/>
          </p:nvPr>
        </p:nvSpPr>
        <p:spPr>
          <a:xfrm>
            <a:off x="2438400" y="2057400"/>
            <a:ext cx="7772400" cy="1066800"/>
          </a:xfrm>
        </p:spPr>
        <p:txBody>
          <a:bodyPr/>
          <a:lstStyle/>
          <a:p>
            <a:pPr eaLnBrk="1" hangingPunct="1"/>
            <a:r>
              <a:rPr lang="en-US" altLang="en-US" sz="3200" dirty="0"/>
              <a:t>Memory Management In Programs and Application</a:t>
            </a:r>
          </a:p>
        </p:txBody>
      </p:sp>
      <p:sp>
        <p:nvSpPr>
          <p:cNvPr id="173059" name="Footer Placeholder 1">
            <a:extLst>
              <a:ext uri="{FF2B5EF4-FFF2-40B4-BE49-F238E27FC236}">
                <a16:creationId xmlns:a16="http://schemas.microsoft.com/office/drawing/2014/main" id="{A02FFD7F-2F6D-4F1E-94C0-20F5D6FE8AD4}"/>
              </a:ext>
            </a:extLst>
          </p:cNvPr>
          <p:cNvSpPr>
            <a:spLocks noGrp="1"/>
          </p:cNvSpPr>
          <p:nvPr>
            <p:ph type="ftr" sz="quarter" idx="11"/>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r>
              <a:rPr lang="en-US" altLang="en-US"/>
              <a:t>Grand Canyon University</a:t>
            </a:r>
            <a:endParaRPr lang="en-US" altLang="en-US" sz="1400" b="1">
              <a:solidFill>
                <a:srgbClr val="9933FF"/>
              </a:solidFill>
            </a:endParaRPr>
          </a:p>
        </p:txBody>
      </p:sp>
      <p:sp>
        <p:nvSpPr>
          <p:cNvPr id="173060" name="Slide Number Placeholder 1">
            <a:extLst>
              <a:ext uri="{FF2B5EF4-FFF2-40B4-BE49-F238E27FC236}">
                <a16:creationId xmlns:a16="http://schemas.microsoft.com/office/drawing/2014/main" id="{DB9AEBC6-C111-41EC-9843-28C97666902E}"/>
              </a:ext>
            </a:extLst>
          </p:cNvPr>
          <p:cNvSpPr>
            <a:spLocks noGrp="1"/>
          </p:cNvSpPr>
          <p:nvPr>
            <p:ph type="sldNum" sz="quarter" idx="12"/>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fld id="{C8BBDEF7-B42B-44F6-ABCB-103DDBA7746C}" type="slidenum">
              <a:rPr lang="en-US" altLang="en-US" smtClean="0"/>
              <a:pPr>
                <a:spcBef>
                  <a:spcPct val="0"/>
                </a:spcBef>
                <a:buClrTx/>
                <a:buSzTx/>
                <a:buFontTx/>
                <a:buNone/>
              </a:pPr>
              <a:t>89</a:t>
            </a:fld>
            <a:endParaRPr lang="en-US" altLang="en-US" sz="140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B67917D-3FAD-497E-B5AC-735A744561AF}"/>
              </a:ext>
            </a:extLst>
          </p:cNvPr>
          <p:cNvSpPr>
            <a:spLocks noGrp="1" noChangeArrowheads="1"/>
          </p:cNvSpPr>
          <p:nvPr>
            <p:ph type="title"/>
          </p:nvPr>
        </p:nvSpPr>
        <p:spPr>
          <a:xfrm>
            <a:off x="2387263" y="0"/>
            <a:ext cx="7793037" cy="693738"/>
          </a:xfrm>
        </p:spPr>
        <p:txBody>
          <a:bodyPr/>
          <a:lstStyle/>
          <a:p>
            <a:pPr eaLnBrk="1" hangingPunct="1"/>
            <a:r>
              <a:rPr lang="en-US" altLang="en-US" sz="3200"/>
              <a:t>Block Design</a:t>
            </a:r>
          </a:p>
        </p:txBody>
      </p:sp>
      <p:pic>
        <p:nvPicPr>
          <p:cNvPr id="15363" name="Picture 2" descr="http://www.fpgadeveloper.com/wp-content/uploads/2014/08/fpga_developer_20140806_102715.png">
            <a:extLst>
              <a:ext uri="{FF2B5EF4-FFF2-40B4-BE49-F238E27FC236}">
                <a16:creationId xmlns:a16="http://schemas.microsoft.com/office/drawing/2014/main" id="{3BCA01EC-9772-4370-81E9-4DABA9CF8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667" y="937518"/>
            <a:ext cx="8715375"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Footer Placeholder 1">
            <a:extLst>
              <a:ext uri="{FF2B5EF4-FFF2-40B4-BE49-F238E27FC236}">
                <a16:creationId xmlns:a16="http://schemas.microsoft.com/office/drawing/2014/main" id="{66CE5534-D722-4E4F-A4AA-2C0D5FEE0293}"/>
              </a:ext>
            </a:extLst>
          </p:cNvPr>
          <p:cNvSpPr>
            <a:spLocks noGrp="1"/>
          </p:cNvSpPr>
          <p:nvPr>
            <p:ph type="ftr" sz="quarter" idx="11"/>
          </p:nvPr>
        </p:nvSpPr>
        <p:spPr>
          <a:xfrm>
            <a:off x="4343400" y="63960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5365" name="Slide Number Placeholder 1">
            <a:extLst>
              <a:ext uri="{FF2B5EF4-FFF2-40B4-BE49-F238E27FC236}">
                <a16:creationId xmlns:a16="http://schemas.microsoft.com/office/drawing/2014/main" id="{36851972-A6D1-4B47-8196-27848C4A3567}"/>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701B512-2ADD-461A-BE7C-DC854DA1DB48}" type="slidenum">
              <a:rPr lang="en-US" altLang="en-US" sz="1400"/>
              <a:pPr/>
              <a:t>9</a:t>
            </a:fld>
            <a:endParaRPr lang="en-US" altLang="en-US" sz="140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6A15D1D8-B0F7-41C7-B33F-B4071A7C16D7}"/>
              </a:ext>
            </a:extLst>
          </p:cNvPr>
          <p:cNvSpPr>
            <a:spLocks noGrp="1" noChangeArrowheads="1"/>
          </p:cNvSpPr>
          <p:nvPr>
            <p:ph type="title"/>
          </p:nvPr>
        </p:nvSpPr>
        <p:spPr>
          <a:xfrm>
            <a:off x="914400" y="0"/>
            <a:ext cx="10363200" cy="706348"/>
          </a:xfrm>
        </p:spPr>
        <p:txBody>
          <a:bodyPr/>
          <a:lstStyle/>
          <a:p>
            <a:pPr eaLnBrk="1" hangingPunct="1"/>
            <a:r>
              <a:rPr lang="en-US" altLang="en-US" sz="3200" dirty="0"/>
              <a:t>What Involves</a:t>
            </a:r>
          </a:p>
        </p:txBody>
      </p:sp>
      <p:sp>
        <p:nvSpPr>
          <p:cNvPr id="10243" name="Rectangle 3">
            <a:extLst>
              <a:ext uri="{FF2B5EF4-FFF2-40B4-BE49-F238E27FC236}">
                <a16:creationId xmlns:a16="http://schemas.microsoft.com/office/drawing/2014/main" id="{9C140C16-48BA-4FC0-8752-5B15F36A4BC3}"/>
              </a:ext>
            </a:extLst>
          </p:cNvPr>
          <p:cNvSpPr>
            <a:spLocks noGrp="1" noChangeArrowheads="1"/>
          </p:cNvSpPr>
          <p:nvPr>
            <p:ph type="body" idx="1"/>
          </p:nvPr>
        </p:nvSpPr>
        <p:spPr>
          <a:xfrm>
            <a:off x="1324082" y="958493"/>
            <a:ext cx="9543836" cy="4199134"/>
          </a:xfrm>
        </p:spPr>
        <p:txBody>
          <a:bodyPr/>
          <a:lstStyle/>
          <a:p>
            <a:pPr>
              <a:defRPr/>
            </a:pPr>
            <a:r>
              <a:rPr lang="en-US" sz="2400" dirty="0"/>
              <a:t>Application memory management involves supplying the memory needed for a program’s objects and data structures from the limited resources available.</a:t>
            </a:r>
          </a:p>
          <a:p>
            <a:pPr>
              <a:defRPr/>
            </a:pPr>
            <a:r>
              <a:rPr lang="en-US" sz="2400" dirty="0"/>
              <a:t>Recycling that memory for reuse when it is no longer required.</a:t>
            </a:r>
          </a:p>
          <a:p>
            <a:pPr>
              <a:defRPr/>
            </a:pPr>
            <a:r>
              <a:rPr lang="en-US" sz="2400" dirty="0"/>
              <a:t>Two approaches to recycling memory:</a:t>
            </a:r>
          </a:p>
          <a:p>
            <a:pPr lvl="1">
              <a:defRPr/>
            </a:pPr>
            <a:r>
              <a:rPr lang="en-US" sz="2400" dirty="0"/>
              <a:t>Manual Memory Management - the programmer must decide when memory can be reused.</a:t>
            </a:r>
          </a:p>
          <a:p>
            <a:pPr lvl="1">
              <a:defRPr/>
            </a:pPr>
            <a:r>
              <a:rPr lang="en-US" sz="2400" dirty="0"/>
              <a:t>Automatic Memory Management – it is a service, either as a part of the language or as an extension, that automatically recycles memory that a program would not otherwise use again.</a:t>
            </a:r>
          </a:p>
        </p:txBody>
      </p:sp>
      <p:sp>
        <p:nvSpPr>
          <p:cNvPr id="174084" name="Footer Placeholder 1">
            <a:extLst>
              <a:ext uri="{FF2B5EF4-FFF2-40B4-BE49-F238E27FC236}">
                <a16:creationId xmlns:a16="http://schemas.microsoft.com/office/drawing/2014/main" id="{4255BB78-8C7F-43EB-9ACE-FB2ACB22C1E5}"/>
              </a:ext>
            </a:extLst>
          </p:cNvPr>
          <p:cNvSpPr>
            <a:spLocks noGrp="1"/>
          </p:cNvSpPr>
          <p:nvPr>
            <p:ph type="ftr" sz="quarter" idx="11"/>
          </p:nvPr>
        </p:nvSpPr>
        <p:spPr>
          <a:xfrm>
            <a:off x="4495800" y="64389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74085" name="Slide Number Placeholder 1">
            <a:extLst>
              <a:ext uri="{FF2B5EF4-FFF2-40B4-BE49-F238E27FC236}">
                <a16:creationId xmlns:a16="http://schemas.microsoft.com/office/drawing/2014/main" id="{25D5873C-C6A3-4C9D-882A-5B1D50BAF4C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F85030F-3CA9-46C7-ADFF-C9BE26C8C35B}" type="slidenum">
              <a:rPr lang="en-US" altLang="en-US" sz="1400"/>
              <a:pPr>
                <a:spcBef>
                  <a:spcPct val="0"/>
                </a:spcBef>
                <a:buClrTx/>
                <a:buSzTx/>
                <a:buFontTx/>
                <a:buNone/>
              </a:pPr>
              <a:t>90</a:t>
            </a:fld>
            <a:endParaRPr lang="en-US" altLang="en-US" sz="1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1">
            <a:extLst>
              <a:ext uri="{FF2B5EF4-FFF2-40B4-BE49-F238E27FC236}">
                <a16:creationId xmlns:a16="http://schemas.microsoft.com/office/drawing/2014/main" id="{A2607B39-8D63-492B-A085-24104506C36D}"/>
              </a:ext>
            </a:extLst>
          </p:cNvPr>
          <p:cNvSpPr>
            <a:spLocks noChangeArrowheads="1"/>
          </p:cNvSpPr>
          <p:nvPr/>
        </p:nvSpPr>
        <p:spPr bwMode="auto">
          <a:xfrm>
            <a:off x="2133600" y="381000"/>
            <a:ext cx="80772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dirty="0"/>
              <a:t>/* Base address for Control register. This constants are hardware dependent */</a:t>
            </a:r>
          </a:p>
          <a:p>
            <a:r>
              <a:rPr lang="en-US" altLang="en-US" sz="1200" dirty="0"/>
              <a:t>static const uint32_t TIMER_CONTROL_REGISTERS_BASE_ADDR = 0x43C20000</a:t>
            </a:r>
          </a:p>
          <a:p>
            <a:r>
              <a:rPr lang="en-US" altLang="en-US" sz="1200" dirty="0"/>
              <a:t>static const uint32_t PMEM_SIZE  = 0x24; // 36 Bytes - The address space has 9 registers of 4 bytes each</a:t>
            </a:r>
          </a:p>
          <a:p>
            <a:r>
              <a:rPr lang="en-US" altLang="en-US" sz="1200" dirty="0"/>
              <a:t>Volatile uint32_t* _</a:t>
            </a:r>
            <a:r>
              <a:rPr lang="en-US" altLang="en-US" sz="1200" dirty="0" err="1"/>
              <a:t>pmem_ptr</a:t>
            </a:r>
            <a:r>
              <a:rPr lang="en-US" altLang="en-US" sz="1200" dirty="0"/>
              <a:t>;      // used to hold the virtual address for user access the hardware device</a:t>
            </a:r>
          </a:p>
          <a:p>
            <a:r>
              <a:rPr lang="en-US" altLang="en-US" sz="1200" dirty="0"/>
              <a:t>                                                 // tells the compiler to not optimize the pointer, that is, make sure the value is </a:t>
            </a:r>
          </a:p>
          <a:p>
            <a:r>
              <a:rPr lang="en-US" altLang="en-US" sz="1200" dirty="0"/>
              <a:t>                                                 // not changed.</a:t>
            </a:r>
          </a:p>
          <a:p>
            <a:endParaRPr lang="en-US" altLang="en-US" sz="1200" dirty="0"/>
          </a:p>
          <a:p>
            <a:r>
              <a:rPr lang="en-US" altLang="en-US" sz="1200" dirty="0"/>
              <a:t> // Let's attempt to map a physical address to a virtual address and access the timer through user space</a:t>
            </a:r>
          </a:p>
          <a:p>
            <a:r>
              <a:rPr lang="en-US" altLang="en-US" sz="1200" dirty="0"/>
              <a:t> int </a:t>
            </a:r>
            <a:r>
              <a:rPr lang="en-US" altLang="en-US" sz="1200" dirty="0" err="1"/>
              <a:t>fd</a:t>
            </a:r>
            <a:r>
              <a:rPr lang="en-US" altLang="en-US" sz="1200" dirty="0"/>
              <a:t> = open("/dev/mem", O_RDWR); // obtain a file descriptor which is an abstract indicator (handler) used </a:t>
            </a:r>
          </a:p>
          <a:p>
            <a:r>
              <a:rPr lang="en-US" altLang="en-US" sz="1200" dirty="0"/>
              <a:t> if (</a:t>
            </a:r>
            <a:r>
              <a:rPr lang="en-US" altLang="en-US" sz="1200" dirty="0" err="1"/>
              <a:t>fd</a:t>
            </a:r>
            <a:r>
              <a:rPr lang="en-US" altLang="en-US" sz="1200" dirty="0"/>
              <a:t> &lt;= 0)                                       // to access a file or other input/output resource</a:t>
            </a:r>
          </a:p>
          <a:p>
            <a:r>
              <a:rPr lang="en-US" altLang="en-US" sz="1200" dirty="0"/>
              <a:t> {</a:t>
            </a:r>
          </a:p>
          <a:p>
            <a:r>
              <a:rPr lang="en-US" altLang="en-US" sz="1200" dirty="0"/>
              <a:t>    HAL_IO_ERROR("Unable to open /dev/mem");</a:t>
            </a:r>
          </a:p>
          <a:p>
            <a:r>
              <a:rPr lang="en-US" altLang="en-US" sz="1200" dirty="0"/>
              <a:t>    </a:t>
            </a:r>
            <a:r>
              <a:rPr lang="en-US" altLang="en-US" sz="1200" dirty="0" err="1"/>
              <a:t>errors.fdError</a:t>
            </a:r>
            <a:r>
              <a:rPr lang="en-US" altLang="en-US" sz="1200" dirty="0"/>
              <a:t> = true;</a:t>
            </a:r>
          </a:p>
          <a:p>
            <a:r>
              <a:rPr lang="en-US" altLang="en-US" sz="1200" dirty="0"/>
              <a:t>    return false;</a:t>
            </a:r>
          </a:p>
          <a:p>
            <a:r>
              <a:rPr lang="en-US" altLang="en-US" sz="1200" dirty="0"/>
              <a:t> }</a:t>
            </a:r>
          </a:p>
          <a:p>
            <a:endParaRPr lang="en-US" altLang="en-US" sz="1200" dirty="0"/>
          </a:p>
          <a:p>
            <a:r>
              <a:rPr lang="en-US" altLang="en-US" sz="1200" dirty="0"/>
              <a:t>  void* </a:t>
            </a:r>
            <a:r>
              <a:rPr lang="en-US" altLang="en-US" sz="1200" dirty="0" err="1"/>
              <a:t>virtualAdd</a:t>
            </a:r>
            <a:r>
              <a:rPr lang="en-US" altLang="en-US" sz="1200" dirty="0"/>
              <a:t> = </a:t>
            </a:r>
            <a:r>
              <a:rPr lang="en-US" altLang="en-US" sz="1200" dirty="0" err="1"/>
              <a:t>mmap</a:t>
            </a:r>
            <a:r>
              <a:rPr lang="en-US" altLang="en-US" sz="1200" dirty="0"/>
              <a:t>(NULL, PMEM_SIZE, PROT_READ | PROT_WRITE, MAP_SHARED, </a:t>
            </a:r>
            <a:r>
              <a:rPr lang="en-US" altLang="en-US" sz="1200" dirty="0" err="1"/>
              <a:t>fd</a:t>
            </a:r>
            <a:r>
              <a:rPr lang="en-US" altLang="en-US" sz="1200" dirty="0"/>
              <a:t>, (</a:t>
            </a:r>
            <a:r>
              <a:rPr lang="en-US" altLang="en-US" sz="1200" dirty="0" err="1"/>
              <a:t>off_t</a:t>
            </a:r>
            <a:r>
              <a:rPr lang="en-US" altLang="en-US" sz="1200" dirty="0"/>
              <a:t>)TIMER_CONTROL_REGISTERS_BASE_ADDR);</a:t>
            </a:r>
          </a:p>
          <a:p>
            <a:endParaRPr lang="en-US" altLang="en-US" sz="1200" dirty="0"/>
          </a:p>
          <a:p>
            <a:r>
              <a:rPr lang="en-US" altLang="en-US" sz="1200" dirty="0"/>
              <a:t>   if(</a:t>
            </a:r>
            <a:r>
              <a:rPr lang="en-US" altLang="en-US" sz="1200" dirty="0" err="1"/>
              <a:t>virtualAdd</a:t>
            </a:r>
            <a:r>
              <a:rPr lang="en-US" altLang="en-US" sz="1200" dirty="0"/>
              <a:t> != MAP_FAILED)</a:t>
            </a:r>
          </a:p>
          <a:p>
            <a:r>
              <a:rPr lang="en-US" altLang="en-US" sz="1200" dirty="0"/>
              <a:t>   {</a:t>
            </a:r>
          </a:p>
          <a:p>
            <a:r>
              <a:rPr lang="en-US" altLang="en-US" sz="1200" dirty="0"/>
              <a:t>      _</a:t>
            </a:r>
            <a:r>
              <a:rPr lang="en-US" altLang="en-US" sz="1200" dirty="0" err="1"/>
              <a:t>pmem_ptr</a:t>
            </a:r>
            <a:r>
              <a:rPr lang="en-US" altLang="en-US" sz="1200" dirty="0"/>
              <a:t> = </a:t>
            </a:r>
            <a:r>
              <a:rPr lang="en-US" altLang="en-US" sz="1200" dirty="0" err="1"/>
              <a:t>static_cast</a:t>
            </a:r>
            <a:r>
              <a:rPr lang="en-US" altLang="en-US" sz="1200" dirty="0"/>
              <a:t>&lt;uint32_t*&gt; (</a:t>
            </a:r>
            <a:r>
              <a:rPr lang="en-US" altLang="en-US" sz="1200" dirty="0" err="1"/>
              <a:t>virtualAdd</a:t>
            </a:r>
            <a:r>
              <a:rPr lang="en-US" altLang="en-US" sz="1200" dirty="0"/>
              <a:t>);</a:t>
            </a:r>
          </a:p>
          <a:p>
            <a:r>
              <a:rPr lang="en-US" altLang="en-US" sz="1200" dirty="0"/>
              <a:t>   }</a:t>
            </a:r>
          </a:p>
          <a:p>
            <a:r>
              <a:rPr lang="en-US" altLang="en-US" sz="1200" dirty="0"/>
              <a:t>   else</a:t>
            </a:r>
          </a:p>
          <a:p>
            <a:r>
              <a:rPr lang="en-US" altLang="en-US" sz="1200" dirty="0"/>
              <a:t>   {</a:t>
            </a:r>
          </a:p>
          <a:p>
            <a:r>
              <a:rPr lang="en-US" altLang="en-US" sz="1200" dirty="0"/>
              <a:t>     HAL_IO_ERROR("Unable to map Physical to Virtual");</a:t>
            </a:r>
          </a:p>
          <a:p>
            <a:r>
              <a:rPr lang="en-US" altLang="en-US" sz="1200" dirty="0"/>
              <a:t>     _</a:t>
            </a:r>
            <a:r>
              <a:rPr lang="en-US" altLang="en-US" sz="1200" dirty="0" err="1"/>
              <a:t>errors.phytovrtError</a:t>
            </a:r>
            <a:r>
              <a:rPr lang="en-US" altLang="en-US" sz="1200" dirty="0"/>
              <a:t> = true;</a:t>
            </a:r>
          </a:p>
          <a:p>
            <a:r>
              <a:rPr lang="en-US" altLang="en-US" sz="1200" dirty="0"/>
              <a:t>     close(</a:t>
            </a:r>
            <a:r>
              <a:rPr lang="en-US" altLang="en-US" sz="1200" dirty="0" err="1"/>
              <a:t>fd</a:t>
            </a:r>
            <a:r>
              <a:rPr lang="en-US" altLang="en-US" sz="1200" dirty="0"/>
              <a:t>);</a:t>
            </a:r>
          </a:p>
          <a:p>
            <a:r>
              <a:rPr lang="en-US" altLang="en-US" sz="1200" dirty="0"/>
              <a:t>     return false;</a:t>
            </a:r>
          </a:p>
          <a:p>
            <a:r>
              <a:rPr lang="en-US" altLang="en-US" sz="1200" dirty="0"/>
              <a:t>    }</a:t>
            </a:r>
          </a:p>
          <a:p>
            <a:r>
              <a:rPr lang="en-US" altLang="en-US" sz="1200" dirty="0"/>
              <a:t>   close(</a:t>
            </a:r>
            <a:r>
              <a:rPr lang="en-US" altLang="en-US" sz="1200" dirty="0" err="1"/>
              <a:t>fd</a:t>
            </a:r>
            <a:r>
              <a:rPr lang="en-US" altLang="en-US" sz="1200" dirty="0"/>
              <a:t>);</a:t>
            </a:r>
          </a:p>
        </p:txBody>
      </p:sp>
      <p:sp>
        <p:nvSpPr>
          <p:cNvPr id="176131" name="Footer Placeholder 1">
            <a:extLst>
              <a:ext uri="{FF2B5EF4-FFF2-40B4-BE49-F238E27FC236}">
                <a16:creationId xmlns:a16="http://schemas.microsoft.com/office/drawing/2014/main" id="{596DC5B7-086A-4D47-A7CE-B9BA4D83CEB1}"/>
              </a:ext>
            </a:extLst>
          </p:cNvPr>
          <p:cNvSpPr>
            <a:spLocks noGrp="1"/>
          </p:cNvSpPr>
          <p:nvPr>
            <p:ph type="ftr" sz="quarter" idx="11"/>
          </p:nvPr>
        </p:nvSpPr>
        <p:spPr bwMode="auto">
          <a:xfrm>
            <a:off x="3028950" y="6356350"/>
            <a:ext cx="30861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en-US"/>
            </a:defPPr>
            <a:lvl1pPr algn="ctr" rtl="0" eaLnBrk="0" fontAlgn="base" hangingPunct="0">
              <a:spcBef>
                <a:spcPct val="0"/>
              </a:spcBef>
              <a:spcAft>
                <a:spcPct val="0"/>
              </a:spcAft>
              <a:defRPr sz="900" kern="1200">
                <a:solidFill>
                  <a:schemeClr val="tx1">
                    <a:tint val="75000"/>
                  </a:schemeClr>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t>Grand Canyon University</a:t>
            </a:r>
            <a:endParaRPr lang="en-US" altLang="en-US" sz="1400" b="1">
              <a:solidFill>
                <a:srgbClr val="9933FF"/>
              </a:solidFill>
            </a:endParaRPr>
          </a:p>
        </p:txBody>
      </p:sp>
      <p:sp>
        <p:nvSpPr>
          <p:cNvPr id="2" name="Slide Number Placeholder 1">
            <a:extLst>
              <a:ext uri="{FF2B5EF4-FFF2-40B4-BE49-F238E27FC236}">
                <a16:creationId xmlns:a16="http://schemas.microsoft.com/office/drawing/2014/main" id="{540BA557-44E2-45D9-9588-85A0A0DA6501}"/>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900" kern="1200">
                <a:solidFill>
                  <a:srgbClr val="898989"/>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D329F4C0-8EF9-44E6-BC9D-ED92BE7633F7}" type="slidenum">
              <a:rPr lang="en-US" altLang="en-US" smtClean="0"/>
              <a:pPr/>
              <a:t>91</a:t>
            </a:fld>
            <a:endParaRPr lang="en-US" altLang="en-US" sz="900">
              <a:solidFill>
                <a:srgbClr val="898989"/>
              </a:solidFill>
            </a:endParaRP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Footer Placeholder 1">
            <a:extLst>
              <a:ext uri="{FF2B5EF4-FFF2-40B4-BE49-F238E27FC236}">
                <a16:creationId xmlns:a16="http://schemas.microsoft.com/office/drawing/2014/main" id="{89DB1F49-7D39-475E-8E31-100D52A1D51A}"/>
              </a:ext>
            </a:extLst>
          </p:cNvPr>
          <p:cNvSpPr>
            <a:spLocks noGrp="1"/>
          </p:cNvSpPr>
          <p:nvPr>
            <p:ph type="ftr" sz="quarter" idx="11"/>
          </p:nvPr>
        </p:nvSpPr>
        <p:spPr>
          <a:xfrm>
            <a:off x="4495800" y="64389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 name="Rectangle 2">
            <a:extLst>
              <a:ext uri="{FF2B5EF4-FFF2-40B4-BE49-F238E27FC236}">
                <a16:creationId xmlns:a16="http://schemas.microsoft.com/office/drawing/2014/main" id="{091AAD09-617D-4FDF-B808-0CC85A318043}"/>
              </a:ext>
            </a:extLst>
          </p:cNvPr>
          <p:cNvSpPr txBox="1">
            <a:spLocks noChangeArrowheads="1"/>
          </p:cNvSpPr>
          <p:nvPr/>
        </p:nvSpPr>
        <p:spPr bwMode="auto">
          <a:xfrm>
            <a:off x="1752600" y="685800"/>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600">
                <a:solidFill>
                  <a:schemeClr val="tx2"/>
                </a:solidFill>
              </a:rPr>
              <a:t>Some Notes on Memory Leaks</a:t>
            </a:r>
          </a:p>
        </p:txBody>
      </p:sp>
      <p:sp>
        <p:nvSpPr>
          <p:cNvPr id="177156" name="Slide Number Placeholder 1">
            <a:extLst>
              <a:ext uri="{FF2B5EF4-FFF2-40B4-BE49-F238E27FC236}">
                <a16:creationId xmlns:a16="http://schemas.microsoft.com/office/drawing/2014/main" id="{A5D44349-307F-49DA-A5A0-8E75F2F9144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F2E9E9D-885E-43D2-9EF4-448E207E6FB3}" type="slidenum">
              <a:rPr lang="en-US" altLang="en-US" sz="1400"/>
              <a:pPr>
                <a:spcBef>
                  <a:spcPct val="0"/>
                </a:spcBef>
                <a:buClrTx/>
                <a:buSzTx/>
                <a:buFontTx/>
                <a:buNone/>
              </a:pPr>
              <a:t>92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679B1639-D474-459C-9ECF-8733CABB82C5}"/>
              </a:ext>
            </a:extLst>
          </p:cNvPr>
          <p:cNvSpPr>
            <a:spLocks noGrp="1" noChangeArrowheads="1"/>
          </p:cNvSpPr>
          <p:nvPr>
            <p:ph type="title"/>
          </p:nvPr>
        </p:nvSpPr>
        <p:spPr>
          <a:xfrm>
            <a:off x="914400" y="0"/>
            <a:ext cx="10363200" cy="593333"/>
          </a:xfrm>
        </p:spPr>
        <p:txBody>
          <a:bodyPr/>
          <a:lstStyle/>
          <a:p>
            <a:pPr eaLnBrk="1" hangingPunct="1"/>
            <a:r>
              <a:rPr lang="en-US" altLang="en-US" sz="3600" dirty="0"/>
              <a:t>Notes on Memory Leaks</a:t>
            </a:r>
          </a:p>
        </p:txBody>
      </p:sp>
      <p:sp>
        <p:nvSpPr>
          <p:cNvPr id="179203" name="Rectangle 3">
            <a:extLst>
              <a:ext uri="{FF2B5EF4-FFF2-40B4-BE49-F238E27FC236}">
                <a16:creationId xmlns:a16="http://schemas.microsoft.com/office/drawing/2014/main" id="{44CCFD56-EE9E-4E41-99CF-8D3B1D4D9485}"/>
              </a:ext>
            </a:extLst>
          </p:cNvPr>
          <p:cNvSpPr>
            <a:spLocks noGrp="1" noChangeArrowheads="1"/>
          </p:cNvSpPr>
          <p:nvPr>
            <p:ph idx="1"/>
          </p:nvPr>
        </p:nvSpPr>
        <p:spPr>
          <a:xfrm>
            <a:off x="1025703" y="1220913"/>
            <a:ext cx="10251897" cy="2667000"/>
          </a:xfrm>
        </p:spPr>
        <p:txBody>
          <a:bodyPr/>
          <a:lstStyle/>
          <a:p>
            <a:pPr marL="0" indent="0">
              <a:buNone/>
            </a:pPr>
            <a:endParaRPr lang="en-US" altLang="en-US" sz="2000" dirty="0"/>
          </a:p>
          <a:p>
            <a:pPr marL="0" indent="0">
              <a:buNone/>
            </a:pPr>
            <a:r>
              <a:rPr lang="en-US" altLang="en-US" sz="2000" dirty="0"/>
              <a:t>1. Use “delete” to avoid memory leaks when memory is allocated with “new”.</a:t>
            </a:r>
          </a:p>
          <a:p>
            <a:pPr marL="857250" lvl="2" indent="0">
              <a:buNone/>
            </a:pPr>
            <a:r>
              <a:rPr lang="en-US" altLang="en-US" sz="2000" dirty="0"/>
              <a:t>uint16_t *</a:t>
            </a:r>
            <a:r>
              <a:rPr lang="en-US" altLang="en-US" sz="2000" dirty="0" err="1"/>
              <a:t>Ppointer</a:t>
            </a:r>
            <a:r>
              <a:rPr lang="en-US" altLang="en-US" sz="2000" dirty="0"/>
              <a:t> = new uint16_t;   </a:t>
            </a:r>
            <a:r>
              <a:rPr lang="en-US" altLang="en-US" sz="2000" dirty="0">
                <a:sym typeface="Wingdings" panose="05000000000000000000" pitchFamily="2" charset="2"/>
              </a:rPr>
              <a:t> creates a pointer of type uint16_t on the free store</a:t>
            </a:r>
          </a:p>
          <a:p>
            <a:pPr marL="857250" lvl="2" indent="0">
              <a:buNone/>
            </a:pPr>
            <a:r>
              <a:rPr lang="en-US" altLang="en-US" sz="2000" dirty="0">
                <a:sym typeface="Wingdings" panose="05000000000000000000" pitchFamily="2" charset="2"/>
              </a:rPr>
              <a:t>*</a:t>
            </a:r>
            <a:r>
              <a:rPr lang="en-US" altLang="en-US" sz="2000" dirty="0" err="1">
                <a:sym typeface="Wingdings" panose="05000000000000000000" pitchFamily="2" charset="2"/>
              </a:rPr>
              <a:t>Ppointer</a:t>
            </a:r>
            <a:r>
              <a:rPr lang="en-US" altLang="en-US" sz="2000" dirty="0">
                <a:sym typeface="Wingdings" panose="05000000000000000000" pitchFamily="2" charset="2"/>
              </a:rPr>
              <a:t> = 72; // assign the value 72 to the area on the free store to  </a:t>
            </a:r>
          </a:p>
          <a:p>
            <a:pPr marL="857250" lvl="2" indent="0">
              <a:buNone/>
            </a:pPr>
            <a:r>
              <a:rPr lang="en-US" altLang="en-US" sz="2000" dirty="0">
                <a:sym typeface="Wingdings" panose="05000000000000000000" pitchFamily="2" charset="2"/>
              </a:rPr>
              <a:t>                       // which </a:t>
            </a:r>
            <a:r>
              <a:rPr lang="en-US" altLang="en-US" sz="2000" dirty="0" err="1">
                <a:sym typeface="Wingdings" panose="05000000000000000000" pitchFamily="2" charset="2"/>
              </a:rPr>
              <a:t>Ppointer</a:t>
            </a:r>
            <a:r>
              <a:rPr lang="en-US" altLang="en-US" sz="2000" dirty="0">
                <a:sym typeface="Wingdings" panose="05000000000000000000" pitchFamily="2" charset="2"/>
              </a:rPr>
              <a:t> points</a:t>
            </a:r>
          </a:p>
          <a:p>
            <a:pPr marL="857250" lvl="2" indent="0">
              <a:buNone/>
            </a:pPr>
            <a:r>
              <a:rPr lang="en-US" altLang="en-US" sz="2000" dirty="0">
                <a:sym typeface="Wingdings" panose="05000000000000000000" pitchFamily="2" charset="2"/>
              </a:rPr>
              <a:t> delete </a:t>
            </a:r>
            <a:r>
              <a:rPr lang="en-US" altLang="en-US" sz="2000" dirty="0" err="1">
                <a:sym typeface="Wingdings" panose="05000000000000000000" pitchFamily="2" charset="2"/>
              </a:rPr>
              <a:t>Ppointer</a:t>
            </a:r>
            <a:r>
              <a:rPr lang="en-US" altLang="en-US" sz="2000" dirty="0">
                <a:sym typeface="Wingdings" panose="05000000000000000000" pitchFamily="2" charset="2"/>
              </a:rPr>
              <a:t>; // frees the memory</a:t>
            </a:r>
          </a:p>
          <a:p>
            <a:pPr marL="857250" lvl="2" indent="0">
              <a:buNone/>
            </a:pPr>
            <a:endParaRPr lang="en-US" altLang="en-US" sz="2000" dirty="0">
              <a:sym typeface="Wingdings" panose="05000000000000000000" pitchFamily="2" charset="2"/>
            </a:endParaRPr>
          </a:p>
          <a:p>
            <a:pPr marL="857250" lvl="2" indent="0">
              <a:buNone/>
            </a:pPr>
            <a:endParaRPr lang="en-US" altLang="en-US" sz="1600" dirty="0"/>
          </a:p>
        </p:txBody>
      </p:sp>
      <p:sp>
        <p:nvSpPr>
          <p:cNvPr id="179204" name="Footer Placeholder 1">
            <a:extLst>
              <a:ext uri="{FF2B5EF4-FFF2-40B4-BE49-F238E27FC236}">
                <a16:creationId xmlns:a16="http://schemas.microsoft.com/office/drawing/2014/main" id="{ED1A0409-8C9A-40AF-A36F-5528094260C7}"/>
              </a:ext>
            </a:extLst>
          </p:cNvPr>
          <p:cNvSpPr>
            <a:spLocks noGrp="1"/>
          </p:cNvSpPr>
          <p:nvPr>
            <p:ph type="ftr" sz="quarter" idx="11"/>
          </p:nvPr>
        </p:nvSpPr>
        <p:spPr>
          <a:xfrm>
            <a:off x="4495800" y="64389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79205" name="Slide Number Placeholder 1">
            <a:extLst>
              <a:ext uri="{FF2B5EF4-FFF2-40B4-BE49-F238E27FC236}">
                <a16:creationId xmlns:a16="http://schemas.microsoft.com/office/drawing/2014/main" id="{C5875A96-736C-490A-A9B4-BBEF33D0618C}"/>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BC35429-0358-4734-AC3B-349D04B13242}" type="slidenum">
              <a:rPr lang="en-US" altLang="en-US" sz="1400"/>
              <a:pPr>
                <a:spcBef>
                  <a:spcPct val="0"/>
                </a:spcBef>
                <a:buClrTx/>
                <a:buSzTx/>
                <a:buFontTx/>
                <a:buNone/>
              </a:pPr>
              <a:t>93</a:t>
            </a:fld>
            <a:endParaRPr lang="en-US" altLang="en-US" sz="1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C1D0C6A2-4B58-4CC6-9F47-3DF16D59140B}"/>
              </a:ext>
            </a:extLst>
          </p:cNvPr>
          <p:cNvSpPr>
            <a:spLocks noGrp="1" noChangeArrowheads="1"/>
          </p:cNvSpPr>
          <p:nvPr>
            <p:ph type="title"/>
          </p:nvPr>
        </p:nvSpPr>
        <p:spPr>
          <a:xfrm>
            <a:off x="914400" y="37244"/>
            <a:ext cx="10363200" cy="531688"/>
          </a:xfrm>
        </p:spPr>
        <p:txBody>
          <a:bodyPr/>
          <a:lstStyle/>
          <a:p>
            <a:pPr eaLnBrk="1" hangingPunct="1"/>
            <a:r>
              <a:rPr lang="en-US" altLang="en-US" sz="3200" dirty="0"/>
              <a:t>Notes on Memory Leaks</a:t>
            </a:r>
          </a:p>
        </p:txBody>
      </p:sp>
      <p:sp>
        <p:nvSpPr>
          <p:cNvPr id="10243" name="Rectangle 3">
            <a:extLst>
              <a:ext uri="{FF2B5EF4-FFF2-40B4-BE49-F238E27FC236}">
                <a16:creationId xmlns:a16="http://schemas.microsoft.com/office/drawing/2014/main" id="{D9F9EC53-033B-4958-81B6-2316947EB437}"/>
              </a:ext>
            </a:extLst>
          </p:cNvPr>
          <p:cNvSpPr>
            <a:spLocks noGrp="1" noChangeArrowheads="1"/>
          </p:cNvSpPr>
          <p:nvPr>
            <p:ph idx="1"/>
          </p:nvPr>
        </p:nvSpPr>
        <p:spPr>
          <a:xfrm>
            <a:off x="585625" y="934520"/>
            <a:ext cx="11291301" cy="4202559"/>
          </a:xfrm>
        </p:spPr>
        <p:txBody>
          <a:bodyPr/>
          <a:lstStyle/>
          <a:p>
            <a:pPr marL="0" indent="0">
              <a:buNone/>
            </a:pPr>
            <a:endParaRPr lang="en-US" altLang="en-US" sz="2200" dirty="0"/>
          </a:p>
          <a:p>
            <a:pPr marL="0" indent="0">
              <a:buNone/>
            </a:pPr>
            <a:r>
              <a:rPr lang="en-US" altLang="en-US" sz="2200" dirty="0"/>
              <a:t>2. Calling delete again on a pointer after it has been deleted will crash the program.</a:t>
            </a:r>
          </a:p>
          <a:p>
            <a:pPr marL="857250" lvl="2" indent="0">
              <a:buNone/>
            </a:pPr>
            <a:r>
              <a:rPr lang="en-US" altLang="en-US" sz="2200" dirty="0"/>
              <a:t>uint16_t *</a:t>
            </a:r>
            <a:r>
              <a:rPr lang="en-US" altLang="en-US" sz="2200" dirty="0" err="1"/>
              <a:t>Ppointer</a:t>
            </a:r>
            <a:r>
              <a:rPr lang="en-US" altLang="en-US" sz="2200" dirty="0"/>
              <a:t> = new uint16_t;   </a:t>
            </a:r>
            <a:r>
              <a:rPr lang="en-US" altLang="en-US" sz="2200" dirty="0">
                <a:sym typeface="Wingdings" panose="05000000000000000000" pitchFamily="2" charset="2"/>
              </a:rPr>
              <a:t> creates a pointer of type uint16_t on the free store</a:t>
            </a:r>
          </a:p>
          <a:p>
            <a:pPr marL="857250" lvl="2" indent="0">
              <a:buNone/>
            </a:pPr>
            <a:r>
              <a:rPr lang="en-US" altLang="en-US" sz="2200" dirty="0">
                <a:sym typeface="Wingdings" panose="05000000000000000000" pitchFamily="2" charset="2"/>
              </a:rPr>
              <a:t>*</a:t>
            </a:r>
            <a:r>
              <a:rPr lang="en-US" altLang="en-US" sz="2200" dirty="0" err="1">
                <a:sym typeface="Wingdings" panose="05000000000000000000" pitchFamily="2" charset="2"/>
              </a:rPr>
              <a:t>Ppointer</a:t>
            </a:r>
            <a:r>
              <a:rPr lang="en-US" altLang="en-US" sz="2200" dirty="0">
                <a:sym typeface="Wingdings" panose="05000000000000000000" pitchFamily="2" charset="2"/>
              </a:rPr>
              <a:t> = 32;   // assign the value 32 to the area on the free store to  </a:t>
            </a:r>
          </a:p>
          <a:p>
            <a:pPr marL="857250" lvl="2" indent="0">
              <a:buNone/>
            </a:pPr>
            <a:r>
              <a:rPr lang="en-US" altLang="en-US" sz="2200" dirty="0">
                <a:sym typeface="Wingdings" panose="05000000000000000000" pitchFamily="2" charset="2"/>
              </a:rPr>
              <a:t>                            // which </a:t>
            </a:r>
            <a:r>
              <a:rPr lang="en-US" altLang="en-US" sz="2200" dirty="0" err="1">
                <a:sym typeface="Wingdings" panose="05000000000000000000" pitchFamily="2" charset="2"/>
              </a:rPr>
              <a:t>Ppointer</a:t>
            </a:r>
            <a:r>
              <a:rPr lang="en-US" altLang="en-US" sz="2200" dirty="0">
                <a:sym typeface="Wingdings" panose="05000000000000000000" pitchFamily="2" charset="2"/>
              </a:rPr>
              <a:t> points</a:t>
            </a:r>
          </a:p>
          <a:p>
            <a:pPr marL="857250" lvl="2" indent="0">
              <a:buNone/>
            </a:pPr>
            <a:r>
              <a:rPr lang="en-US" altLang="en-US" sz="2200" dirty="0">
                <a:sym typeface="Wingdings" panose="05000000000000000000" pitchFamily="2" charset="2"/>
              </a:rPr>
              <a:t> delete </a:t>
            </a:r>
            <a:r>
              <a:rPr lang="en-US" altLang="en-US" sz="2200" dirty="0" err="1">
                <a:sym typeface="Wingdings" panose="05000000000000000000" pitchFamily="2" charset="2"/>
              </a:rPr>
              <a:t>Ppointer</a:t>
            </a:r>
            <a:r>
              <a:rPr lang="en-US" altLang="en-US" sz="2200" dirty="0">
                <a:sym typeface="Wingdings" panose="05000000000000000000" pitchFamily="2" charset="2"/>
              </a:rPr>
              <a:t>; // frees the memory</a:t>
            </a:r>
          </a:p>
          <a:p>
            <a:pPr marL="857250" lvl="2" indent="0">
              <a:buNone/>
            </a:pPr>
            <a:r>
              <a:rPr lang="en-US" altLang="en-US" sz="2200" dirty="0">
                <a:sym typeface="Wingdings" panose="05000000000000000000" pitchFamily="2" charset="2"/>
              </a:rPr>
              <a:t> delete </a:t>
            </a:r>
            <a:r>
              <a:rPr lang="en-US" altLang="en-US" sz="2200" dirty="0" err="1">
                <a:sym typeface="Wingdings" panose="05000000000000000000" pitchFamily="2" charset="2"/>
              </a:rPr>
              <a:t>Ppointer</a:t>
            </a:r>
            <a:r>
              <a:rPr lang="en-US" altLang="en-US" sz="2200" dirty="0">
                <a:sym typeface="Wingdings" panose="05000000000000000000" pitchFamily="2" charset="2"/>
              </a:rPr>
              <a:t>;</a:t>
            </a:r>
          </a:p>
          <a:p>
            <a:pPr marL="857250" lvl="2" indent="0">
              <a:buNone/>
            </a:pPr>
            <a:endParaRPr lang="en-US" altLang="en-US" sz="2200" dirty="0">
              <a:sym typeface="Wingdings" panose="05000000000000000000" pitchFamily="2" charset="2"/>
            </a:endParaRPr>
          </a:p>
          <a:p>
            <a:pPr marL="857250" lvl="2" indent="0">
              <a:buNone/>
            </a:pPr>
            <a:r>
              <a:rPr lang="en-US" altLang="en-US" sz="2200" dirty="0">
                <a:sym typeface="Wingdings" panose="05000000000000000000" pitchFamily="2" charset="2"/>
              </a:rPr>
              <a:t>IT WILL CRASH THE PROGRAM!!!!</a:t>
            </a:r>
          </a:p>
          <a:p>
            <a:pPr marL="857250" lvl="2" indent="0">
              <a:buNone/>
            </a:pPr>
            <a:r>
              <a:rPr lang="en-US" altLang="en-US" sz="2200" dirty="0">
                <a:sym typeface="Wingdings" panose="05000000000000000000" pitchFamily="2" charset="2"/>
              </a:rPr>
              <a:t>How to solve?</a:t>
            </a:r>
          </a:p>
          <a:p>
            <a:pPr marL="857250" lvl="2" indent="0">
              <a:buNone/>
            </a:pPr>
            <a:endParaRPr lang="en-US" altLang="en-US" sz="2200" dirty="0">
              <a:sym typeface="Wingdings" panose="05000000000000000000" pitchFamily="2" charset="2"/>
            </a:endParaRPr>
          </a:p>
          <a:p>
            <a:pPr marL="857250" lvl="2" indent="0">
              <a:buNone/>
            </a:pPr>
            <a:endParaRPr lang="en-US" altLang="en-US" sz="2200" dirty="0"/>
          </a:p>
        </p:txBody>
      </p:sp>
      <p:sp>
        <p:nvSpPr>
          <p:cNvPr id="181252" name="Footer Placeholder 1">
            <a:extLst>
              <a:ext uri="{FF2B5EF4-FFF2-40B4-BE49-F238E27FC236}">
                <a16:creationId xmlns:a16="http://schemas.microsoft.com/office/drawing/2014/main" id="{E734CEAF-9C8F-45C5-80BB-220B2D75A9BE}"/>
              </a:ext>
            </a:extLst>
          </p:cNvPr>
          <p:cNvSpPr>
            <a:spLocks noGrp="1"/>
          </p:cNvSpPr>
          <p:nvPr>
            <p:ph type="ftr" sz="quarter" idx="11"/>
          </p:nvPr>
        </p:nvSpPr>
        <p:spPr>
          <a:xfrm>
            <a:off x="4495800" y="64389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81253" name="Slide Number Placeholder 1">
            <a:extLst>
              <a:ext uri="{FF2B5EF4-FFF2-40B4-BE49-F238E27FC236}">
                <a16:creationId xmlns:a16="http://schemas.microsoft.com/office/drawing/2014/main" id="{127D5819-547E-4CAA-8E94-285CA5498A35}"/>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5C3A994-0576-497C-8D34-0D916EF598E9}" type="slidenum">
              <a:rPr lang="en-US" altLang="en-US" sz="1400"/>
              <a:pPr>
                <a:spcBef>
                  <a:spcPct val="0"/>
                </a:spcBef>
                <a:buClrTx/>
                <a:buSzTx/>
                <a:buFontTx/>
                <a:buNone/>
              </a:pPr>
              <a:t>94</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xEl>
                                              <p:pRg st="8" end="8"/>
                                            </p:txEl>
                                          </p:spTgt>
                                        </p:tgtEl>
                                        <p:attrNameLst>
                                          <p:attrName>style.visibility</p:attrName>
                                        </p:attrNameLst>
                                      </p:cBhvr>
                                      <p:to>
                                        <p:strVal val="visible"/>
                                      </p:to>
                                    </p:set>
                                    <p:animEffect transition="in" filter="barn(inVertical)">
                                      <p:cBhvr>
                                        <p:cTn id="7" dur="500"/>
                                        <p:tgtEl>
                                          <p:spTgt spid="10243">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arn(inVertical)">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243">
                                            <p:txEl>
                                              <p:pRg st="9" end="9"/>
                                            </p:txEl>
                                          </p:spTgt>
                                        </p:tgtEl>
                                        <p:attrNameLst>
                                          <p:attrName>style.visibility</p:attrName>
                                        </p:attrNameLst>
                                      </p:cBhvr>
                                      <p:to>
                                        <p:strVal val="visible"/>
                                      </p:to>
                                    </p:set>
                                    <p:animEffect transition="in" filter="fade">
                                      <p:cBhvr>
                                        <p:cTn id="17"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BAA7729A-77D2-4C6B-8A11-386840B165B7}"/>
              </a:ext>
            </a:extLst>
          </p:cNvPr>
          <p:cNvSpPr>
            <a:spLocks noGrp="1" noChangeArrowheads="1"/>
          </p:cNvSpPr>
          <p:nvPr>
            <p:ph type="title"/>
          </p:nvPr>
        </p:nvSpPr>
        <p:spPr>
          <a:xfrm>
            <a:off x="914400" y="0"/>
            <a:ext cx="10363200" cy="654978"/>
          </a:xfrm>
        </p:spPr>
        <p:txBody>
          <a:bodyPr/>
          <a:lstStyle/>
          <a:p>
            <a:pPr eaLnBrk="1" hangingPunct="1"/>
            <a:r>
              <a:rPr lang="en-US" altLang="en-US" sz="3200" dirty="0"/>
              <a:t>Notes on Memory Leaks</a:t>
            </a:r>
          </a:p>
        </p:txBody>
      </p:sp>
      <p:sp>
        <p:nvSpPr>
          <p:cNvPr id="10243" name="Rectangle 3">
            <a:extLst>
              <a:ext uri="{FF2B5EF4-FFF2-40B4-BE49-F238E27FC236}">
                <a16:creationId xmlns:a16="http://schemas.microsoft.com/office/drawing/2014/main" id="{80A41950-63DA-493B-9F0C-A6B46FD3FCB6}"/>
              </a:ext>
            </a:extLst>
          </p:cNvPr>
          <p:cNvSpPr>
            <a:spLocks noGrp="1" noChangeArrowheads="1"/>
          </p:cNvSpPr>
          <p:nvPr>
            <p:ph idx="1"/>
          </p:nvPr>
        </p:nvSpPr>
        <p:spPr>
          <a:xfrm>
            <a:off x="739738" y="789398"/>
            <a:ext cx="11113213" cy="4861388"/>
          </a:xfrm>
        </p:spPr>
        <p:txBody>
          <a:bodyPr/>
          <a:lstStyle/>
          <a:p>
            <a:pPr marL="0" indent="0">
              <a:buNone/>
            </a:pPr>
            <a:endParaRPr lang="en-US" altLang="en-US" sz="2000" dirty="0"/>
          </a:p>
          <a:p>
            <a:pPr marL="0" indent="0">
              <a:buNone/>
            </a:pPr>
            <a:r>
              <a:rPr lang="en-US" altLang="en-US" sz="2200" dirty="0"/>
              <a:t>Set the pointer to null (‘0’) after deleting the pointer. Calling delete on a “null” pointer is guaranteed to be safe.</a:t>
            </a:r>
          </a:p>
          <a:p>
            <a:pPr marL="857250" lvl="2" indent="0">
              <a:buNone/>
            </a:pPr>
            <a:r>
              <a:rPr lang="en-US" altLang="en-US" sz="2200" dirty="0"/>
              <a:t>uint16_t *</a:t>
            </a:r>
            <a:r>
              <a:rPr lang="en-US" altLang="en-US" sz="2200" dirty="0" err="1"/>
              <a:t>Ppointer</a:t>
            </a:r>
            <a:r>
              <a:rPr lang="en-US" altLang="en-US" sz="2200" dirty="0"/>
              <a:t> = new uint16_t;   </a:t>
            </a:r>
            <a:r>
              <a:rPr lang="en-US" altLang="en-US" sz="2200" dirty="0">
                <a:sym typeface="Wingdings" panose="05000000000000000000" pitchFamily="2" charset="2"/>
              </a:rPr>
              <a:t> creates a pointer of type uint16_t on the free store</a:t>
            </a:r>
          </a:p>
          <a:p>
            <a:pPr marL="857250" lvl="2" indent="0">
              <a:buNone/>
            </a:pPr>
            <a:r>
              <a:rPr lang="en-US" altLang="en-US" sz="2200" dirty="0">
                <a:sym typeface="Wingdings" panose="05000000000000000000" pitchFamily="2" charset="2"/>
              </a:rPr>
              <a:t>*</a:t>
            </a:r>
            <a:r>
              <a:rPr lang="en-US" altLang="en-US" sz="2200" dirty="0" err="1">
                <a:sym typeface="Wingdings" panose="05000000000000000000" pitchFamily="2" charset="2"/>
              </a:rPr>
              <a:t>Ppointer</a:t>
            </a:r>
            <a:r>
              <a:rPr lang="en-US" altLang="en-US" sz="2200" dirty="0">
                <a:sym typeface="Wingdings" panose="05000000000000000000" pitchFamily="2" charset="2"/>
              </a:rPr>
              <a:t> = 32;  // assign the value 32 to the area on the free store to  </a:t>
            </a:r>
          </a:p>
          <a:p>
            <a:pPr marL="857250" lvl="2" indent="0">
              <a:buNone/>
            </a:pPr>
            <a:r>
              <a:rPr lang="en-US" altLang="en-US" sz="2200" dirty="0">
                <a:sym typeface="Wingdings" panose="05000000000000000000" pitchFamily="2" charset="2"/>
              </a:rPr>
              <a:t>                           // which </a:t>
            </a:r>
            <a:r>
              <a:rPr lang="en-US" altLang="en-US" sz="2200" dirty="0" err="1">
                <a:sym typeface="Wingdings" panose="05000000000000000000" pitchFamily="2" charset="2"/>
              </a:rPr>
              <a:t>Ppointer</a:t>
            </a:r>
            <a:r>
              <a:rPr lang="en-US" altLang="en-US" sz="2200" dirty="0">
                <a:sym typeface="Wingdings" panose="05000000000000000000" pitchFamily="2" charset="2"/>
              </a:rPr>
              <a:t> points</a:t>
            </a:r>
          </a:p>
          <a:p>
            <a:pPr marL="857250" lvl="2" indent="0">
              <a:buNone/>
            </a:pPr>
            <a:r>
              <a:rPr lang="en-US" altLang="en-US" sz="2200" dirty="0">
                <a:sym typeface="Wingdings" panose="05000000000000000000" pitchFamily="2" charset="2"/>
              </a:rPr>
              <a:t> delete </a:t>
            </a:r>
            <a:r>
              <a:rPr lang="en-US" altLang="en-US" sz="2200" dirty="0" err="1">
                <a:sym typeface="Wingdings" panose="05000000000000000000" pitchFamily="2" charset="2"/>
              </a:rPr>
              <a:t>Ppointer</a:t>
            </a:r>
            <a:r>
              <a:rPr lang="en-US" altLang="en-US" sz="2200" dirty="0">
                <a:sym typeface="Wingdings" panose="05000000000000000000" pitchFamily="2" charset="2"/>
              </a:rPr>
              <a:t>; // frees the memory</a:t>
            </a:r>
          </a:p>
          <a:p>
            <a:pPr marL="857250" lvl="2" indent="0">
              <a:buNone/>
            </a:pPr>
            <a:r>
              <a:rPr lang="en-US" altLang="en-US" sz="2200" dirty="0">
                <a:sym typeface="Wingdings" panose="05000000000000000000" pitchFamily="2" charset="2"/>
              </a:rPr>
              <a:t> </a:t>
            </a:r>
            <a:r>
              <a:rPr lang="en-US" altLang="en-US" sz="2200" dirty="0" err="1">
                <a:sym typeface="Wingdings" panose="05000000000000000000" pitchFamily="2" charset="2"/>
              </a:rPr>
              <a:t>Ppointer</a:t>
            </a:r>
            <a:r>
              <a:rPr lang="en-US" altLang="en-US" sz="2200" dirty="0">
                <a:sym typeface="Wingdings" panose="05000000000000000000" pitchFamily="2" charset="2"/>
              </a:rPr>
              <a:t> = 0;     // sets the pointer to null</a:t>
            </a:r>
          </a:p>
          <a:p>
            <a:pPr marL="857250" lvl="2" indent="0">
              <a:buNone/>
            </a:pPr>
            <a:r>
              <a:rPr lang="en-US" altLang="en-US" sz="2200" dirty="0">
                <a:sym typeface="Wingdings" panose="05000000000000000000" pitchFamily="2" charset="2"/>
              </a:rPr>
              <a:t>-----------------</a:t>
            </a:r>
          </a:p>
          <a:p>
            <a:pPr marL="857250" lvl="2" indent="0">
              <a:buNone/>
            </a:pPr>
            <a:r>
              <a:rPr lang="en-US" altLang="en-US" sz="2200" dirty="0">
                <a:sym typeface="Wingdings" panose="05000000000000000000" pitchFamily="2" charset="2"/>
              </a:rPr>
              <a:t>-----------------</a:t>
            </a:r>
          </a:p>
          <a:p>
            <a:pPr marL="857250" lvl="2" indent="0">
              <a:buNone/>
            </a:pPr>
            <a:r>
              <a:rPr lang="en-US" altLang="en-US" sz="2200" dirty="0">
                <a:sym typeface="Wingdings" panose="05000000000000000000" pitchFamily="2" charset="2"/>
              </a:rPr>
              <a:t>delete </a:t>
            </a:r>
            <a:r>
              <a:rPr lang="en-US" altLang="en-US" sz="2200" dirty="0" err="1">
                <a:sym typeface="Wingdings" panose="05000000000000000000" pitchFamily="2" charset="2"/>
              </a:rPr>
              <a:t>Ppointer</a:t>
            </a:r>
            <a:r>
              <a:rPr lang="en-US" altLang="en-US" sz="2200" dirty="0">
                <a:sym typeface="Wingdings" panose="05000000000000000000" pitchFamily="2" charset="2"/>
              </a:rPr>
              <a:t>; // harmless</a:t>
            </a:r>
          </a:p>
          <a:p>
            <a:pPr marL="857250" lvl="2" indent="0">
              <a:buNone/>
            </a:pPr>
            <a:endParaRPr lang="en-US" altLang="en-US" sz="1600" dirty="0">
              <a:sym typeface="Wingdings" panose="05000000000000000000" pitchFamily="2" charset="2"/>
            </a:endParaRPr>
          </a:p>
          <a:p>
            <a:pPr marL="857250" lvl="2" indent="0">
              <a:buNone/>
            </a:pPr>
            <a:endParaRPr lang="en-US" altLang="en-US" sz="1600" dirty="0">
              <a:sym typeface="Wingdings" panose="05000000000000000000" pitchFamily="2" charset="2"/>
            </a:endParaRPr>
          </a:p>
          <a:p>
            <a:pPr marL="857250" lvl="2" indent="0">
              <a:buNone/>
            </a:pPr>
            <a:endParaRPr lang="en-US" altLang="en-US" sz="1600" dirty="0"/>
          </a:p>
        </p:txBody>
      </p:sp>
      <p:sp>
        <p:nvSpPr>
          <p:cNvPr id="183300" name="Footer Placeholder 1">
            <a:extLst>
              <a:ext uri="{FF2B5EF4-FFF2-40B4-BE49-F238E27FC236}">
                <a16:creationId xmlns:a16="http://schemas.microsoft.com/office/drawing/2014/main" id="{9BCC45A7-732F-4388-B517-41D7FA54A47C}"/>
              </a:ext>
            </a:extLst>
          </p:cNvPr>
          <p:cNvSpPr>
            <a:spLocks noGrp="1"/>
          </p:cNvSpPr>
          <p:nvPr>
            <p:ph type="ftr" sz="quarter" idx="11"/>
          </p:nvPr>
        </p:nvSpPr>
        <p:spPr>
          <a:xfrm>
            <a:off x="4495800" y="64389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83301" name="Slide Number Placeholder 1">
            <a:extLst>
              <a:ext uri="{FF2B5EF4-FFF2-40B4-BE49-F238E27FC236}">
                <a16:creationId xmlns:a16="http://schemas.microsoft.com/office/drawing/2014/main" id="{71338D28-6207-4CEF-B6E3-B11108C475A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89426D4-B1FD-4465-B55C-8C5F28CFD7F2}" type="slidenum">
              <a:rPr lang="en-US" altLang="en-US" sz="1400"/>
              <a:pPr>
                <a:spcBef>
                  <a:spcPct val="0"/>
                </a:spcBef>
                <a:buClrTx/>
                <a:buSzTx/>
                <a:buFontTx/>
                <a:buNone/>
              </a:pPr>
              <a:t>95</a:t>
            </a:fld>
            <a:endParaRPr lang="en-US"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fade">
                                      <p:cBhvr>
                                        <p:cTn id="7" dur="2000"/>
                                        <p:tgtEl>
                                          <p:spTgt spid="10243">
                                            <p:txEl>
                                              <p:pRg st="1" end="1"/>
                                            </p:txEl>
                                          </p:spTgt>
                                        </p:tgtEl>
                                      </p:cBhvr>
                                    </p:animEffect>
                                    <p:anim calcmode="lin" valueType="num">
                                      <p:cBhvr>
                                        <p:cTn id="8" dur="2000" fill="hold"/>
                                        <p:tgtEl>
                                          <p:spTgt spid="10243">
                                            <p:txEl>
                                              <p:pRg st="1" end="1"/>
                                            </p:txEl>
                                          </p:spTgt>
                                        </p:tgtEl>
                                        <p:attrNameLst>
                                          <p:attrName>ppt_w</p:attrName>
                                        </p:attrNameLst>
                                      </p:cBhvr>
                                      <p:tavLst>
                                        <p:tav tm="0" fmla="#ppt_w*sin(2.5*pi*$)">
                                          <p:val>
                                            <p:fltVal val="0"/>
                                          </p:val>
                                        </p:tav>
                                        <p:tav tm="100000">
                                          <p:val>
                                            <p:fltVal val="1"/>
                                          </p:val>
                                        </p:tav>
                                      </p:tavLst>
                                    </p:anim>
                                    <p:anim calcmode="lin" valueType="num">
                                      <p:cBhvr>
                                        <p:cTn id="9" dur="2000" fill="hold"/>
                                        <p:tgtEl>
                                          <p:spTgt spid="1024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nodeType="clickEffect">
                                  <p:stCondLst>
                                    <p:cond delay="0"/>
                                  </p:stCondLst>
                                  <p:childTnLst>
                                    <p:set>
                                      <p:cBhvr>
                                        <p:cTn id="13" dur="1" fill="hold">
                                          <p:stCondLst>
                                            <p:cond delay="0"/>
                                          </p:stCondLst>
                                        </p:cTn>
                                        <p:tgtEl>
                                          <p:spTgt spid="10243">
                                            <p:txEl>
                                              <p:pRg st="2" end="2"/>
                                            </p:txEl>
                                          </p:spTgt>
                                        </p:tgtEl>
                                        <p:attrNameLst>
                                          <p:attrName>style.visibility</p:attrName>
                                        </p:attrNameLst>
                                      </p:cBhvr>
                                      <p:to>
                                        <p:strVal val="visible"/>
                                      </p:to>
                                    </p:set>
                                    <p:animEffect transition="in" filter="circle(in)">
                                      <p:cBhvr>
                                        <p:cTn id="14" dur="2000"/>
                                        <p:tgtEl>
                                          <p:spTgt spid="10243">
                                            <p:txEl>
                                              <p:pRg st="2" end="2"/>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circle(in)">
                                      <p:cBhvr>
                                        <p:cTn id="17" dur="2000"/>
                                        <p:tgtEl>
                                          <p:spTgt spid="10243">
                                            <p:txEl>
                                              <p:pRg st="3" end="3"/>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10243">
                                            <p:txEl>
                                              <p:pRg st="4" end="4"/>
                                            </p:txEl>
                                          </p:spTgt>
                                        </p:tgtEl>
                                        <p:attrNameLst>
                                          <p:attrName>style.visibility</p:attrName>
                                        </p:attrNameLst>
                                      </p:cBhvr>
                                      <p:to>
                                        <p:strVal val="visible"/>
                                      </p:to>
                                    </p:set>
                                    <p:animEffect transition="in" filter="circle(in)">
                                      <p:cBhvr>
                                        <p:cTn id="20" dur="2000"/>
                                        <p:tgtEl>
                                          <p:spTgt spid="10243">
                                            <p:txEl>
                                              <p:pRg st="4" end="4"/>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animEffect transition="in" filter="circle(in)">
                                      <p:cBhvr>
                                        <p:cTn id="23" dur="2000"/>
                                        <p:tgtEl>
                                          <p:spTgt spid="10243">
                                            <p:txEl>
                                              <p:pRg st="5" end="5"/>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10243">
                                            <p:txEl>
                                              <p:pRg st="6" end="6"/>
                                            </p:txEl>
                                          </p:spTgt>
                                        </p:tgtEl>
                                        <p:attrNameLst>
                                          <p:attrName>style.visibility</p:attrName>
                                        </p:attrNameLst>
                                      </p:cBhvr>
                                      <p:to>
                                        <p:strVal val="visible"/>
                                      </p:to>
                                    </p:set>
                                    <p:animEffect transition="in" filter="circle(in)">
                                      <p:cBhvr>
                                        <p:cTn id="26" dur="2000"/>
                                        <p:tgtEl>
                                          <p:spTgt spid="10243">
                                            <p:txEl>
                                              <p:pRg st="6" end="6"/>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10243">
                                            <p:txEl>
                                              <p:pRg st="7" end="7"/>
                                            </p:txEl>
                                          </p:spTgt>
                                        </p:tgtEl>
                                        <p:attrNameLst>
                                          <p:attrName>style.visibility</p:attrName>
                                        </p:attrNameLst>
                                      </p:cBhvr>
                                      <p:to>
                                        <p:strVal val="visible"/>
                                      </p:to>
                                    </p:set>
                                    <p:animEffect transition="in" filter="circle(in)">
                                      <p:cBhvr>
                                        <p:cTn id="29" dur="2000"/>
                                        <p:tgtEl>
                                          <p:spTgt spid="10243">
                                            <p:txEl>
                                              <p:pRg st="7" end="7"/>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10243">
                                            <p:txEl>
                                              <p:pRg st="8" end="8"/>
                                            </p:txEl>
                                          </p:spTgt>
                                        </p:tgtEl>
                                        <p:attrNameLst>
                                          <p:attrName>style.visibility</p:attrName>
                                        </p:attrNameLst>
                                      </p:cBhvr>
                                      <p:to>
                                        <p:strVal val="visible"/>
                                      </p:to>
                                    </p:set>
                                    <p:animEffect transition="in" filter="circle(in)">
                                      <p:cBhvr>
                                        <p:cTn id="32" dur="2000"/>
                                        <p:tgtEl>
                                          <p:spTgt spid="10243">
                                            <p:txEl>
                                              <p:pRg st="8" end="8"/>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10243">
                                            <p:txEl>
                                              <p:pRg st="9" end="9"/>
                                            </p:txEl>
                                          </p:spTgt>
                                        </p:tgtEl>
                                        <p:attrNameLst>
                                          <p:attrName>style.visibility</p:attrName>
                                        </p:attrNameLst>
                                      </p:cBhvr>
                                      <p:to>
                                        <p:strVal val="visible"/>
                                      </p:to>
                                    </p:set>
                                    <p:animEffect transition="in" filter="circle(in)">
                                      <p:cBhvr>
                                        <p:cTn id="35" dur="20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8AFB8BCF-C1CC-45FA-A9F3-BC8514C661F3}"/>
              </a:ext>
            </a:extLst>
          </p:cNvPr>
          <p:cNvSpPr>
            <a:spLocks noGrp="1" noChangeArrowheads="1"/>
          </p:cNvSpPr>
          <p:nvPr>
            <p:ph type="title"/>
          </p:nvPr>
        </p:nvSpPr>
        <p:spPr>
          <a:xfrm>
            <a:off x="914400" y="0"/>
            <a:ext cx="10363200" cy="613881"/>
          </a:xfrm>
        </p:spPr>
        <p:txBody>
          <a:bodyPr/>
          <a:lstStyle/>
          <a:p>
            <a:pPr eaLnBrk="1" hangingPunct="1"/>
            <a:r>
              <a:rPr lang="en-US" altLang="en-US" sz="3200" dirty="0"/>
              <a:t>Notes on Memory Leaks</a:t>
            </a:r>
          </a:p>
        </p:txBody>
      </p:sp>
      <p:sp>
        <p:nvSpPr>
          <p:cNvPr id="10243" name="Rectangle 3">
            <a:extLst>
              <a:ext uri="{FF2B5EF4-FFF2-40B4-BE49-F238E27FC236}">
                <a16:creationId xmlns:a16="http://schemas.microsoft.com/office/drawing/2014/main" id="{447851C9-D8C9-40FC-B59D-25D4E1E6C3DC}"/>
              </a:ext>
            </a:extLst>
          </p:cNvPr>
          <p:cNvSpPr>
            <a:spLocks noGrp="1" noChangeArrowheads="1"/>
          </p:cNvSpPr>
          <p:nvPr>
            <p:ph idx="1"/>
          </p:nvPr>
        </p:nvSpPr>
        <p:spPr>
          <a:xfrm>
            <a:off x="631005" y="1035978"/>
            <a:ext cx="11143179" cy="3587393"/>
          </a:xfrm>
        </p:spPr>
        <p:txBody>
          <a:bodyPr/>
          <a:lstStyle/>
          <a:p>
            <a:pPr marL="0" indent="0">
              <a:buNone/>
            </a:pPr>
            <a:endParaRPr lang="en-US" altLang="en-US" sz="2000" dirty="0"/>
          </a:p>
          <a:p>
            <a:pPr marL="0" indent="0">
              <a:buNone/>
            </a:pPr>
            <a:r>
              <a:rPr lang="en-US" altLang="en-US" sz="1800" dirty="0"/>
              <a:t>3. </a:t>
            </a:r>
            <a:r>
              <a:rPr lang="en-US" altLang="en-US" sz="2200" dirty="0"/>
              <a:t>Re-assigning the pointer before deleting the memory to which it points</a:t>
            </a:r>
          </a:p>
          <a:p>
            <a:pPr marL="857250" lvl="2" indent="0">
              <a:buNone/>
            </a:pPr>
            <a:r>
              <a:rPr lang="en-US" altLang="en-US" sz="2200" dirty="0"/>
              <a:t>uint16_t *</a:t>
            </a:r>
            <a:r>
              <a:rPr lang="en-US" altLang="en-US" sz="2200" dirty="0" err="1"/>
              <a:t>Ppointer</a:t>
            </a:r>
            <a:r>
              <a:rPr lang="en-US" altLang="en-US" sz="2200" dirty="0"/>
              <a:t> = new uint16_t;   </a:t>
            </a:r>
            <a:r>
              <a:rPr lang="en-US" altLang="en-US" sz="2200" dirty="0">
                <a:sym typeface="Wingdings" panose="05000000000000000000" pitchFamily="2" charset="2"/>
              </a:rPr>
              <a:t> creates a pointer of type uint16_t on the free store</a:t>
            </a:r>
          </a:p>
          <a:p>
            <a:pPr marL="857250" lvl="2" indent="0">
              <a:buNone/>
            </a:pPr>
            <a:r>
              <a:rPr lang="en-US" altLang="en-US" sz="2200" dirty="0">
                <a:sym typeface="Wingdings" panose="05000000000000000000" pitchFamily="2" charset="2"/>
              </a:rPr>
              <a:t>*</a:t>
            </a:r>
            <a:r>
              <a:rPr lang="en-US" altLang="en-US" sz="2200" dirty="0" err="1">
                <a:sym typeface="Wingdings" panose="05000000000000000000" pitchFamily="2" charset="2"/>
              </a:rPr>
              <a:t>Ppointer</a:t>
            </a:r>
            <a:r>
              <a:rPr lang="en-US" altLang="en-US" sz="2200" dirty="0">
                <a:sym typeface="Wingdings" panose="05000000000000000000" pitchFamily="2" charset="2"/>
              </a:rPr>
              <a:t> = 32; // assign the value 32 to the area on the free store to  </a:t>
            </a:r>
          </a:p>
          <a:p>
            <a:pPr marL="857250" lvl="2" indent="0">
              <a:buNone/>
            </a:pPr>
            <a:r>
              <a:rPr lang="en-US" altLang="en-US" sz="2200" dirty="0">
                <a:sym typeface="Wingdings" panose="05000000000000000000" pitchFamily="2" charset="2"/>
              </a:rPr>
              <a:t>                       // which </a:t>
            </a:r>
            <a:r>
              <a:rPr lang="en-US" altLang="en-US" sz="2200" dirty="0" err="1">
                <a:sym typeface="Wingdings" panose="05000000000000000000" pitchFamily="2" charset="2"/>
              </a:rPr>
              <a:t>Ppointer</a:t>
            </a:r>
            <a:r>
              <a:rPr lang="en-US" altLang="en-US" sz="2200" dirty="0">
                <a:sym typeface="Wingdings" panose="05000000000000000000" pitchFamily="2" charset="2"/>
              </a:rPr>
              <a:t> points</a:t>
            </a:r>
          </a:p>
          <a:p>
            <a:pPr marL="857250" lvl="2" indent="0">
              <a:buNone/>
            </a:pPr>
            <a:r>
              <a:rPr lang="en-US" altLang="en-US" sz="2200" dirty="0">
                <a:sym typeface="Wingdings" panose="05000000000000000000" pitchFamily="2" charset="2"/>
              </a:rPr>
              <a:t> uint8_t *</a:t>
            </a:r>
            <a:r>
              <a:rPr lang="en-US" altLang="en-US" sz="2200" dirty="0" err="1">
                <a:sym typeface="Wingdings" panose="05000000000000000000" pitchFamily="2" charset="2"/>
              </a:rPr>
              <a:t>Ppointer</a:t>
            </a:r>
            <a:r>
              <a:rPr lang="en-US" altLang="en-US" sz="2200" dirty="0">
                <a:sym typeface="Wingdings" panose="05000000000000000000" pitchFamily="2" charset="2"/>
              </a:rPr>
              <a:t> = new uint8_t; // points to an unsigned 8 bits and no </a:t>
            </a:r>
          </a:p>
          <a:p>
            <a:pPr marL="857250" lvl="2" indent="0">
              <a:buNone/>
            </a:pPr>
            <a:r>
              <a:rPr lang="en-US" altLang="en-US" sz="2200" dirty="0">
                <a:sym typeface="Wingdings" panose="05000000000000000000" pitchFamily="2" charset="2"/>
              </a:rPr>
              <a:t>                                                 // longer unsigned 16 bits</a:t>
            </a:r>
          </a:p>
          <a:p>
            <a:pPr marL="857250" lvl="2" indent="0">
              <a:buNone/>
            </a:pPr>
            <a:r>
              <a:rPr lang="en-US" altLang="en-US" sz="2200" dirty="0">
                <a:sym typeface="Wingdings" panose="05000000000000000000" pitchFamily="2" charset="2"/>
              </a:rPr>
              <a:t> MEMORY LEAKS BROTHER!!!!!!!</a:t>
            </a:r>
          </a:p>
          <a:p>
            <a:pPr marL="857250" lvl="2" indent="0">
              <a:buNone/>
            </a:pPr>
            <a:endParaRPr lang="en-US" altLang="en-US" sz="2200" dirty="0">
              <a:sym typeface="Wingdings" panose="05000000000000000000" pitchFamily="2" charset="2"/>
            </a:endParaRPr>
          </a:p>
          <a:p>
            <a:pPr marL="857250" lvl="2" indent="0">
              <a:buNone/>
            </a:pPr>
            <a:endParaRPr lang="en-US" altLang="en-US" sz="1600" dirty="0"/>
          </a:p>
        </p:txBody>
      </p:sp>
      <p:sp>
        <p:nvSpPr>
          <p:cNvPr id="185348" name="Footer Placeholder 1">
            <a:extLst>
              <a:ext uri="{FF2B5EF4-FFF2-40B4-BE49-F238E27FC236}">
                <a16:creationId xmlns:a16="http://schemas.microsoft.com/office/drawing/2014/main" id="{78ED7550-4EBE-4E95-B75F-50DAF403C246}"/>
              </a:ext>
            </a:extLst>
          </p:cNvPr>
          <p:cNvSpPr>
            <a:spLocks noGrp="1"/>
          </p:cNvSpPr>
          <p:nvPr>
            <p:ph type="ftr" sz="quarter" idx="11"/>
          </p:nvPr>
        </p:nvSpPr>
        <p:spPr>
          <a:xfrm>
            <a:off x="4495800" y="64389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85349" name="Slide Number Placeholder 1">
            <a:extLst>
              <a:ext uri="{FF2B5EF4-FFF2-40B4-BE49-F238E27FC236}">
                <a16:creationId xmlns:a16="http://schemas.microsoft.com/office/drawing/2014/main" id="{765D3713-538A-4C1D-A96C-2DFD381121C7}"/>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E249A6A-4895-4B14-ACC7-DE9534A005C5}" type="slidenum">
              <a:rPr lang="en-US" altLang="en-US" sz="1400"/>
              <a:pPr>
                <a:spcBef>
                  <a:spcPct val="0"/>
                </a:spcBef>
                <a:buClrTx/>
                <a:buSzTx/>
                <a:buFontTx/>
                <a:buNone/>
              </a:pPr>
              <a:t>96</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7" end="7"/>
                                            </p:txEl>
                                          </p:spTgt>
                                        </p:tgtEl>
                                        <p:attrNameLst>
                                          <p:attrName>style.visibility</p:attrName>
                                        </p:attrNameLst>
                                      </p:cBhvr>
                                      <p:to>
                                        <p:strVal val="visible"/>
                                      </p:to>
                                    </p:set>
                                    <p:animEffect transition="in" filter="fade">
                                      <p:cBhvr>
                                        <p:cTn id="7" dur="1000"/>
                                        <p:tgtEl>
                                          <p:spTgt spid="10243">
                                            <p:txEl>
                                              <p:pRg st="7" end="7"/>
                                            </p:txEl>
                                          </p:spTgt>
                                        </p:tgtEl>
                                      </p:cBhvr>
                                    </p:animEffect>
                                    <p:anim calcmode="lin" valueType="num">
                                      <p:cBhvr>
                                        <p:cTn id="8"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barn(inVertical)">
                                      <p:cBhvr>
                                        <p:cTn id="14"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A5DEAA5E-9C6A-4EC1-A5EE-28A2F6507392}"/>
              </a:ext>
            </a:extLst>
          </p:cNvPr>
          <p:cNvSpPr>
            <a:spLocks noGrp="1" noChangeArrowheads="1"/>
          </p:cNvSpPr>
          <p:nvPr>
            <p:ph type="title"/>
          </p:nvPr>
        </p:nvSpPr>
        <p:spPr>
          <a:xfrm>
            <a:off x="914400" y="0"/>
            <a:ext cx="10363200" cy="593333"/>
          </a:xfrm>
        </p:spPr>
        <p:txBody>
          <a:bodyPr/>
          <a:lstStyle/>
          <a:p>
            <a:pPr eaLnBrk="1" hangingPunct="1"/>
            <a:r>
              <a:rPr lang="en-US" altLang="en-US" sz="3200" dirty="0"/>
              <a:t>Notes on Memory Leaks</a:t>
            </a:r>
          </a:p>
        </p:txBody>
      </p:sp>
      <p:sp>
        <p:nvSpPr>
          <p:cNvPr id="10243" name="Rectangle 3">
            <a:extLst>
              <a:ext uri="{FF2B5EF4-FFF2-40B4-BE49-F238E27FC236}">
                <a16:creationId xmlns:a16="http://schemas.microsoft.com/office/drawing/2014/main" id="{2CAF78B1-D1DD-439D-B955-27E9F0C7D016}"/>
              </a:ext>
            </a:extLst>
          </p:cNvPr>
          <p:cNvSpPr>
            <a:spLocks noGrp="1" noChangeArrowheads="1"/>
          </p:cNvSpPr>
          <p:nvPr>
            <p:ph idx="1"/>
          </p:nvPr>
        </p:nvSpPr>
        <p:spPr>
          <a:xfrm>
            <a:off x="806521" y="1041756"/>
            <a:ext cx="11162872" cy="3962400"/>
          </a:xfrm>
        </p:spPr>
        <p:txBody>
          <a:bodyPr/>
          <a:lstStyle/>
          <a:p>
            <a:pPr marL="0" indent="0">
              <a:buNone/>
            </a:pPr>
            <a:endParaRPr lang="en-US" altLang="en-US" sz="2000" dirty="0"/>
          </a:p>
          <a:p>
            <a:pPr marL="0" indent="0">
              <a:buNone/>
            </a:pPr>
            <a:r>
              <a:rPr lang="en-US" altLang="en-US" sz="1800" dirty="0"/>
              <a:t>4. </a:t>
            </a:r>
            <a:r>
              <a:rPr lang="en-US" altLang="en-US" sz="2200" dirty="0"/>
              <a:t>When we call delete on a pointer freeing the memory that it points to and later try to use that pointer again without re-assigning it </a:t>
            </a:r>
          </a:p>
          <a:p>
            <a:pPr marL="857250" lvl="2" indent="0">
              <a:buNone/>
            </a:pPr>
            <a:r>
              <a:rPr lang="en-US" altLang="en-US" sz="2200" dirty="0"/>
              <a:t>uint16_t *</a:t>
            </a:r>
            <a:r>
              <a:rPr lang="en-US" altLang="en-US" sz="2200" dirty="0" err="1"/>
              <a:t>Ppointer</a:t>
            </a:r>
            <a:r>
              <a:rPr lang="en-US" altLang="en-US" sz="2200" dirty="0"/>
              <a:t> = new uint16_t;   </a:t>
            </a:r>
            <a:r>
              <a:rPr lang="en-US" altLang="en-US" sz="2200" dirty="0">
                <a:sym typeface="Wingdings" panose="05000000000000000000" pitchFamily="2" charset="2"/>
              </a:rPr>
              <a:t> creates a pointer of type uint16_t on the free store</a:t>
            </a:r>
          </a:p>
          <a:p>
            <a:pPr marL="857250" lvl="2" indent="0">
              <a:buNone/>
            </a:pPr>
            <a:r>
              <a:rPr lang="en-US" altLang="en-US" sz="2200" dirty="0">
                <a:sym typeface="Wingdings" panose="05000000000000000000" pitchFamily="2" charset="2"/>
              </a:rPr>
              <a:t>*</a:t>
            </a:r>
            <a:r>
              <a:rPr lang="en-US" altLang="en-US" sz="2200" dirty="0" err="1">
                <a:sym typeface="Wingdings" panose="05000000000000000000" pitchFamily="2" charset="2"/>
              </a:rPr>
              <a:t>Ppointer</a:t>
            </a:r>
            <a:r>
              <a:rPr lang="en-US" altLang="en-US" sz="2200" dirty="0">
                <a:sym typeface="Wingdings" panose="05000000000000000000" pitchFamily="2" charset="2"/>
              </a:rPr>
              <a:t> = 32; // assign the value 32 to the area on the free store to  </a:t>
            </a:r>
          </a:p>
          <a:p>
            <a:pPr marL="857250" lvl="2" indent="0">
              <a:buNone/>
            </a:pPr>
            <a:r>
              <a:rPr lang="en-US" altLang="en-US" sz="2200" dirty="0">
                <a:sym typeface="Wingdings" panose="05000000000000000000" pitchFamily="2" charset="2"/>
              </a:rPr>
              <a:t>                       // which </a:t>
            </a:r>
            <a:r>
              <a:rPr lang="en-US" altLang="en-US" sz="2200" dirty="0" err="1">
                <a:sym typeface="Wingdings" panose="05000000000000000000" pitchFamily="2" charset="2"/>
              </a:rPr>
              <a:t>Ppointer</a:t>
            </a:r>
            <a:r>
              <a:rPr lang="en-US" altLang="en-US" sz="2200" dirty="0">
                <a:sym typeface="Wingdings" panose="05000000000000000000" pitchFamily="2" charset="2"/>
              </a:rPr>
              <a:t> points</a:t>
            </a:r>
          </a:p>
          <a:p>
            <a:pPr marL="857250" lvl="2" indent="0">
              <a:buNone/>
            </a:pPr>
            <a:r>
              <a:rPr lang="en-US" altLang="en-US" sz="2200" dirty="0">
                <a:sym typeface="Wingdings" panose="05000000000000000000" pitchFamily="2" charset="2"/>
              </a:rPr>
              <a:t>delete </a:t>
            </a:r>
            <a:r>
              <a:rPr lang="en-US" altLang="en-US" sz="2200" dirty="0" err="1">
                <a:sym typeface="Wingdings" panose="05000000000000000000" pitchFamily="2" charset="2"/>
              </a:rPr>
              <a:t>Ppointer</a:t>
            </a:r>
            <a:r>
              <a:rPr lang="en-US" altLang="en-US" sz="2200" dirty="0">
                <a:sym typeface="Wingdings" panose="05000000000000000000" pitchFamily="2" charset="2"/>
              </a:rPr>
              <a:t>; </a:t>
            </a:r>
          </a:p>
          <a:p>
            <a:pPr marL="857250" lvl="2" indent="0">
              <a:buNone/>
            </a:pPr>
            <a:r>
              <a:rPr lang="en-US" altLang="en-US" sz="2200" dirty="0">
                <a:sym typeface="Wingdings" panose="05000000000000000000" pitchFamily="2" charset="2"/>
              </a:rPr>
              <a:t> *</a:t>
            </a:r>
            <a:r>
              <a:rPr lang="en-US" altLang="en-US" sz="2200" dirty="0" err="1">
                <a:sym typeface="Wingdings" panose="05000000000000000000" pitchFamily="2" charset="2"/>
              </a:rPr>
              <a:t>Ppointer</a:t>
            </a:r>
            <a:r>
              <a:rPr lang="en-US" altLang="en-US" sz="2200" dirty="0">
                <a:sym typeface="Wingdings" panose="05000000000000000000" pitchFamily="2" charset="2"/>
              </a:rPr>
              <a:t> = 8;</a:t>
            </a:r>
          </a:p>
          <a:p>
            <a:pPr marL="857250" lvl="2" indent="0">
              <a:buNone/>
            </a:pPr>
            <a:r>
              <a:rPr lang="en-US" altLang="en-US" sz="2200" dirty="0">
                <a:sym typeface="Wingdings" panose="05000000000000000000" pitchFamily="2" charset="2"/>
              </a:rPr>
              <a:t> </a:t>
            </a:r>
          </a:p>
          <a:p>
            <a:pPr marL="857250" lvl="2" indent="0">
              <a:buNone/>
            </a:pPr>
            <a:r>
              <a:rPr lang="en-US" altLang="en-US" sz="2200" dirty="0">
                <a:sym typeface="Wingdings" panose="05000000000000000000" pitchFamily="2" charset="2"/>
              </a:rPr>
              <a:t>STRAY OR DANGLING POINTER!!!!!!!</a:t>
            </a:r>
          </a:p>
          <a:p>
            <a:pPr marL="857250" lvl="2" indent="0">
              <a:buNone/>
            </a:pPr>
            <a:endParaRPr lang="en-US" altLang="en-US" sz="1600" dirty="0">
              <a:sym typeface="Wingdings" panose="05000000000000000000" pitchFamily="2" charset="2"/>
            </a:endParaRPr>
          </a:p>
          <a:p>
            <a:pPr marL="857250" lvl="2" indent="0">
              <a:buNone/>
            </a:pPr>
            <a:endParaRPr lang="en-US" altLang="en-US" sz="1600" dirty="0"/>
          </a:p>
        </p:txBody>
      </p:sp>
      <p:sp>
        <p:nvSpPr>
          <p:cNvPr id="187396" name="Footer Placeholder 1">
            <a:extLst>
              <a:ext uri="{FF2B5EF4-FFF2-40B4-BE49-F238E27FC236}">
                <a16:creationId xmlns:a16="http://schemas.microsoft.com/office/drawing/2014/main" id="{D07679B9-71E4-4470-8A32-6891E80BBEF9}"/>
              </a:ext>
            </a:extLst>
          </p:cNvPr>
          <p:cNvSpPr>
            <a:spLocks noGrp="1"/>
          </p:cNvSpPr>
          <p:nvPr>
            <p:ph type="ftr" sz="quarter" idx="11"/>
          </p:nvPr>
        </p:nvSpPr>
        <p:spPr>
          <a:xfrm>
            <a:off x="4495800" y="64389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87397" name="Slide Number Placeholder 1">
            <a:extLst>
              <a:ext uri="{FF2B5EF4-FFF2-40B4-BE49-F238E27FC236}">
                <a16:creationId xmlns:a16="http://schemas.microsoft.com/office/drawing/2014/main" id="{635FE666-A769-4CF4-B238-C42EF066B88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B572369-3781-4854-B5FB-9205568DDA0E}" type="slidenum">
              <a:rPr lang="en-US" altLang="en-US" sz="1400"/>
              <a:pPr>
                <a:spcBef>
                  <a:spcPct val="0"/>
                </a:spcBef>
                <a:buClrTx/>
                <a:buSzTx/>
                <a:buFontTx/>
                <a:buNone/>
              </a:pPr>
              <a:t>97</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xEl>
                                              <p:pRg st="8" end="8"/>
                                            </p:txEl>
                                          </p:spTgt>
                                        </p:tgtEl>
                                        <p:attrNameLst>
                                          <p:attrName>style.visibility</p:attrName>
                                        </p:attrNameLst>
                                      </p:cBhvr>
                                      <p:to>
                                        <p:strVal val="visible"/>
                                      </p:to>
                                    </p:set>
                                    <p:animEffect transition="in" filter="barn(inVertical)">
                                      <p:cBhvr>
                                        <p:cTn id="7" dur="500"/>
                                        <p:tgtEl>
                                          <p:spTgt spid="10243">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down)">
                                      <p:cBhvr>
                                        <p:cTn id="12"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EF0D2A7F-3B15-4598-8F59-2B938FDF6EE0}"/>
              </a:ext>
            </a:extLst>
          </p:cNvPr>
          <p:cNvSpPr>
            <a:spLocks noGrp="1" noChangeArrowheads="1"/>
          </p:cNvSpPr>
          <p:nvPr>
            <p:ph type="title"/>
          </p:nvPr>
        </p:nvSpPr>
        <p:spPr>
          <a:xfrm>
            <a:off x="914400" y="0"/>
            <a:ext cx="10363200" cy="583058"/>
          </a:xfrm>
        </p:spPr>
        <p:txBody>
          <a:bodyPr/>
          <a:lstStyle/>
          <a:p>
            <a:pPr eaLnBrk="1" hangingPunct="1"/>
            <a:r>
              <a:rPr lang="en-US" altLang="en-US" sz="3200" dirty="0"/>
              <a:t>In-Class Activity</a:t>
            </a:r>
          </a:p>
        </p:txBody>
      </p:sp>
      <p:sp>
        <p:nvSpPr>
          <p:cNvPr id="189443" name="Rectangle 3">
            <a:extLst>
              <a:ext uri="{FF2B5EF4-FFF2-40B4-BE49-F238E27FC236}">
                <a16:creationId xmlns:a16="http://schemas.microsoft.com/office/drawing/2014/main" id="{BA512B70-615B-44AC-97B4-892DBF88492E}"/>
              </a:ext>
            </a:extLst>
          </p:cNvPr>
          <p:cNvSpPr>
            <a:spLocks noGrp="1" noChangeArrowheads="1"/>
          </p:cNvSpPr>
          <p:nvPr>
            <p:ph type="body" idx="1"/>
          </p:nvPr>
        </p:nvSpPr>
        <p:spPr>
          <a:xfrm>
            <a:off x="1352478" y="639705"/>
            <a:ext cx="10363200" cy="5399649"/>
          </a:xfrm>
        </p:spPr>
        <p:txBody>
          <a:bodyPr/>
          <a:lstStyle/>
          <a:p>
            <a:pPr marL="0" indent="0">
              <a:buNone/>
            </a:pPr>
            <a:r>
              <a:rPr lang="en-US" altLang="en-US" sz="2000" dirty="0"/>
              <a:t>Activity 1</a:t>
            </a:r>
          </a:p>
          <a:p>
            <a:pPr marL="0" indent="0">
              <a:buNone/>
            </a:pPr>
            <a:r>
              <a:rPr lang="en-US" altLang="en-US" sz="2000" dirty="0"/>
              <a:t>Go to the link </a:t>
            </a:r>
          </a:p>
          <a:p>
            <a:pPr marL="0" indent="0">
              <a:buNone/>
            </a:pPr>
            <a:r>
              <a:rPr lang="en-US" altLang="en-US" sz="2000" dirty="0">
                <a:hlinkClick r:id="rId3"/>
              </a:rPr>
              <a:t>https://www.geeksforgeeks.org/program-first-fit-algorithm-memory-management/</a:t>
            </a:r>
            <a:endParaRPr lang="en-US" altLang="en-US" sz="2000" dirty="0"/>
          </a:p>
          <a:p>
            <a:pPr marL="0" indent="0">
              <a:buNone/>
            </a:pPr>
            <a:r>
              <a:rPr lang="en-US" altLang="en-US" sz="2000" dirty="0"/>
              <a:t>First Fit algorithm. Copy the program, understand, compile and execute.</a:t>
            </a:r>
          </a:p>
          <a:p>
            <a:pPr marL="0" indent="0">
              <a:buNone/>
            </a:pPr>
            <a:r>
              <a:rPr lang="en-US" altLang="en-US" sz="2000" dirty="0"/>
              <a:t>Activity 2.</a:t>
            </a:r>
          </a:p>
          <a:p>
            <a:pPr marL="0" indent="0">
              <a:buNone/>
            </a:pPr>
            <a:r>
              <a:rPr lang="en-US" altLang="en-US" sz="2000" dirty="0"/>
              <a:t>Best fit algorithm</a:t>
            </a:r>
          </a:p>
          <a:p>
            <a:pPr marL="0" indent="0">
              <a:buNone/>
            </a:pPr>
            <a:r>
              <a:rPr lang="en-US" altLang="en-US" sz="2000" dirty="0"/>
              <a:t>Go to the link </a:t>
            </a:r>
          </a:p>
          <a:p>
            <a:pPr marL="0" indent="0">
              <a:buNone/>
            </a:pPr>
            <a:r>
              <a:rPr lang="en-US" altLang="en-US" sz="2000" dirty="0">
                <a:hlinkClick r:id="rId4"/>
              </a:rPr>
              <a:t>https://www.geeksforgeeks.org/program-best-fit-algorithm-memory-management/</a:t>
            </a:r>
            <a:endParaRPr lang="en-US" altLang="en-US" sz="2000" dirty="0"/>
          </a:p>
          <a:p>
            <a:pPr marL="0" indent="0">
              <a:buNone/>
            </a:pPr>
            <a:r>
              <a:rPr lang="en-US" altLang="en-US" sz="2000" dirty="0"/>
              <a:t>Copy the program, paste to your editor, understand the code, compile and run.</a:t>
            </a:r>
          </a:p>
          <a:p>
            <a:pPr marL="0" indent="0">
              <a:buNone/>
            </a:pPr>
            <a:r>
              <a:rPr lang="en-US" altLang="en-US" sz="2000" dirty="0"/>
              <a:t>Activity 3</a:t>
            </a:r>
          </a:p>
          <a:p>
            <a:pPr marL="0" indent="0">
              <a:buNone/>
            </a:pPr>
            <a:r>
              <a:rPr lang="en-US" altLang="en-US" sz="2000" dirty="0"/>
              <a:t>Worst fit algorithm</a:t>
            </a:r>
          </a:p>
          <a:p>
            <a:pPr marL="0" indent="0">
              <a:buNone/>
            </a:pPr>
            <a:r>
              <a:rPr lang="en-US" altLang="en-US" sz="2000" dirty="0"/>
              <a:t>Go to the link</a:t>
            </a:r>
          </a:p>
          <a:p>
            <a:pPr marL="0" indent="0">
              <a:buNone/>
            </a:pPr>
            <a:r>
              <a:rPr lang="en-US" altLang="en-US" sz="2000" dirty="0">
                <a:hlinkClick r:id="rId5"/>
              </a:rPr>
              <a:t>https://www.geeksforgeeks.org/program-worst-fit-algorithm-memory-management/</a:t>
            </a:r>
            <a:endParaRPr lang="en-US" altLang="en-US" sz="2000" dirty="0"/>
          </a:p>
          <a:p>
            <a:pPr marL="0" indent="0">
              <a:buNone/>
            </a:pPr>
            <a:r>
              <a:rPr lang="en-US" altLang="en-US" sz="2000" dirty="0"/>
              <a:t>Copy the program, paste to your editor, understand the code, compile and run.</a:t>
            </a:r>
          </a:p>
          <a:p>
            <a:pPr marL="0" indent="0">
              <a:buNone/>
            </a:pPr>
            <a:endParaRPr lang="en-US" altLang="en-US" sz="1700" dirty="0"/>
          </a:p>
        </p:txBody>
      </p:sp>
      <p:sp>
        <p:nvSpPr>
          <p:cNvPr id="189444" name="Footer Placeholder 1">
            <a:extLst>
              <a:ext uri="{FF2B5EF4-FFF2-40B4-BE49-F238E27FC236}">
                <a16:creationId xmlns:a16="http://schemas.microsoft.com/office/drawing/2014/main" id="{5C7B98EB-1917-46A7-8F3A-903BB9D53421}"/>
              </a:ext>
            </a:extLst>
          </p:cNvPr>
          <p:cNvSpPr>
            <a:spLocks noGrp="1"/>
          </p:cNvSpPr>
          <p:nvPr>
            <p:ph type="ftr" sz="quarter" idx="11"/>
          </p:nvPr>
        </p:nvSpPr>
        <p:spPr>
          <a:xfrm>
            <a:off x="45720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89445" name="Slide Number Placeholder 1">
            <a:extLst>
              <a:ext uri="{FF2B5EF4-FFF2-40B4-BE49-F238E27FC236}">
                <a16:creationId xmlns:a16="http://schemas.microsoft.com/office/drawing/2014/main" id="{9C059937-3206-455A-9C93-64C4A02C3AD4}"/>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4EFD2A8-2D7E-4CEC-86B9-5FF8F6F34C0D}" type="slidenum">
              <a:rPr lang="en-US" altLang="en-US" sz="1400"/>
              <a:pPr>
                <a:spcBef>
                  <a:spcPct val="0"/>
                </a:spcBef>
                <a:buClrTx/>
                <a:buSzTx/>
                <a:buFontTx/>
                <a:buNone/>
              </a:pPr>
              <a:t>98</a:t>
            </a:fld>
            <a:endParaRPr lang="en-US" altLang="en-US" sz="1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3D35DE38-9B88-4CDB-814C-DC664DE9648A}"/>
              </a:ext>
            </a:extLst>
          </p:cNvPr>
          <p:cNvSpPr>
            <a:spLocks noGrp="1" noChangeArrowheads="1"/>
          </p:cNvSpPr>
          <p:nvPr>
            <p:ph type="title"/>
          </p:nvPr>
        </p:nvSpPr>
        <p:spPr>
          <a:xfrm>
            <a:off x="914400" y="0"/>
            <a:ext cx="10363200" cy="583058"/>
          </a:xfrm>
        </p:spPr>
        <p:txBody>
          <a:bodyPr/>
          <a:lstStyle/>
          <a:p>
            <a:pPr eaLnBrk="1" hangingPunct="1"/>
            <a:r>
              <a:rPr lang="en-US" altLang="en-US" sz="3200" dirty="0"/>
              <a:t>In-Class Activity</a:t>
            </a:r>
          </a:p>
        </p:txBody>
      </p:sp>
      <p:sp>
        <p:nvSpPr>
          <p:cNvPr id="191491" name="Rectangle 3">
            <a:extLst>
              <a:ext uri="{FF2B5EF4-FFF2-40B4-BE49-F238E27FC236}">
                <a16:creationId xmlns:a16="http://schemas.microsoft.com/office/drawing/2014/main" id="{7F915C7C-FED9-4F49-8E35-B28A1F1ABA49}"/>
              </a:ext>
            </a:extLst>
          </p:cNvPr>
          <p:cNvSpPr>
            <a:spLocks noGrp="1" noChangeArrowheads="1"/>
          </p:cNvSpPr>
          <p:nvPr>
            <p:ph type="body" idx="1"/>
          </p:nvPr>
        </p:nvSpPr>
        <p:spPr>
          <a:xfrm>
            <a:off x="1866900" y="1242442"/>
            <a:ext cx="8305800" cy="2097087"/>
          </a:xfrm>
        </p:spPr>
        <p:txBody>
          <a:bodyPr/>
          <a:lstStyle/>
          <a:p>
            <a:pPr marL="0" indent="0">
              <a:buNone/>
            </a:pPr>
            <a:r>
              <a:rPr lang="en-US" altLang="en-US" sz="2000" dirty="0"/>
              <a:t>Activity 4</a:t>
            </a:r>
          </a:p>
          <a:p>
            <a:pPr marL="0" indent="0">
              <a:buNone/>
            </a:pPr>
            <a:r>
              <a:rPr lang="en-US" altLang="en-US" sz="2000" dirty="0"/>
              <a:t>Page Replacement Algorithm</a:t>
            </a:r>
          </a:p>
          <a:p>
            <a:pPr marL="0" indent="0">
              <a:buNone/>
            </a:pPr>
            <a:r>
              <a:rPr lang="en-US" altLang="en-US" sz="2000" dirty="0"/>
              <a:t>Go to the Link. Understand the algorithm, understand the implementation, copy the program paste to your editor, compile and run. Study the program and how it functions.</a:t>
            </a:r>
          </a:p>
          <a:p>
            <a:pPr marL="0" indent="0">
              <a:buNone/>
            </a:pPr>
            <a:r>
              <a:rPr lang="en-US" altLang="en-US" sz="2000" dirty="0">
                <a:hlinkClick r:id="rId3"/>
              </a:rPr>
              <a:t>https://www.geeksforgeeks.org/program-optimal-page-replacement-algorithm/</a:t>
            </a:r>
            <a:endParaRPr lang="en-US" altLang="en-US" sz="2000" dirty="0"/>
          </a:p>
          <a:p>
            <a:pPr marL="0" indent="0">
              <a:buNone/>
            </a:pPr>
            <a:endParaRPr lang="en-US" altLang="en-US" sz="1700" dirty="0"/>
          </a:p>
        </p:txBody>
      </p:sp>
      <p:sp>
        <p:nvSpPr>
          <p:cNvPr id="191492" name="Footer Placeholder 1">
            <a:extLst>
              <a:ext uri="{FF2B5EF4-FFF2-40B4-BE49-F238E27FC236}">
                <a16:creationId xmlns:a16="http://schemas.microsoft.com/office/drawing/2014/main" id="{D19C4177-2239-4F49-B001-EF673F392B45}"/>
              </a:ext>
            </a:extLst>
          </p:cNvPr>
          <p:cNvSpPr>
            <a:spLocks noGrp="1"/>
          </p:cNvSpPr>
          <p:nvPr>
            <p:ph type="ftr" sz="quarter" idx="11"/>
          </p:nvPr>
        </p:nvSpPr>
        <p:spPr>
          <a:xfrm>
            <a:off x="4572000" y="6400800"/>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91493" name="Slide Number Placeholder 1">
            <a:extLst>
              <a:ext uri="{FF2B5EF4-FFF2-40B4-BE49-F238E27FC236}">
                <a16:creationId xmlns:a16="http://schemas.microsoft.com/office/drawing/2014/main" id="{E25C829C-6472-4871-A469-DB9A62F46040}"/>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55A5168-C0E1-4FF9-90B6-7D832DED8D51}" type="slidenum">
              <a:rPr lang="en-US" altLang="en-US" sz="1400"/>
              <a:pPr>
                <a:spcBef>
                  <a:spcPct val="0"/>
                </a:spcBef>
                <a:buClrTx/>
                <a:buSzTx/>
                <a:buFontTx/>
                <a:buNone/>
              </a:pPr>
              <a:t>99</a:t>
            </a:fld>
            <a:endParaRPr lang="en-US" altLang="en-US" sz="1400"/>
          </a:p>
        </p:txBody>
      </p:sp>
    </p:spTree>
  </p:cSld>
  <p:clrMapOvr>
    <a:masterClrMapping/>
  </p:clrMapOvr>
</p:sld>
</file>

<file path=ppt/theme/theme1.xml><?xml version="1.0" encoding="utf-8"?>
<a:theme xmlns:a="http://schemas.openxmlformats.org/drawingml/2006/main" name="Blue Diagonal">
  <a:themeElements>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ue Diagonal 1">
        <a:dk1>
          <a:srgbClr val="000000"/>
        </a:dk1>
        <a:lt1>
          <a:srgbClr val="FFFFFF"/>
        </a:lt1>
        <a:dk2>
          <a:srgbClr val="000099"/>
        </a:dk2>
        <a:lt2>
          <a:srgbClr val="FFFF00"/>
        </a:lt2>
        <a:accent1>
          <a:srgbClr val="00CCCC"/>
        </a:accent1>
        <a:accent2>
          <a:srgbClr val="FF33CC"/>
        </a:accent2>
        <a:accent3>
          <a:srgbClr val="AAAACA"/>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3">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5">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189</TotalTime>
  <Words>8705</Words>
  <Application>Microsoft Office PowerPoint</Application>
  <PresentationFormat>Widescreen</PresentationFormat>
  <Paragraphs>917</Paragraphs>
  <Slides>99</Slides>
  <Notes>84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99</vt:i4>
      </vt:variant>
    </vt:vector>
  </HeadingPairs>
  <TitlesOfParts>
    <vt:vector size="114" baseType="lpstr">
      <vt:lpstr>Arial</vt:lpstr>
      <vt:lpstr>Calibri</vt:lpstr>
      <vt:lpstr>Helvetica</vt:lpstr>
      <vt:lpstr>Monotype Sorts</vt:lpstr>
      <vt:lpstr>NimbusRomNo9L-Regu</vt:lpstr>
      <vt:lpstr>Palatino-Bold</vt:lpstr>
      <vt:lpstr>Palatino-Italic</vt:lpstr>
      <vt:lpstr>Palatino-Roman</vt:lpstr>
      <vt:lpstr>Roboto</vt:lpstr>
      <vt:lpstr>Tahoma</vt:lpstr>
      <vt:lpstr>Times New Roman</vt:lpstr>
      <vt:lpstr>TimesNewRomanPSMT</vt:lpstr>
      <vt:lpstr>Verdana</vt:lpstr>
      <vt:lpstr>Wingdings</vt:lpstr>
      <vt:lpstr>Blue Diagonal</vt:lpstr>
      <vt:lpstr>Operating Systems CST-315</vt:lpstr>
      <vt:lpstr>Assignment 2: Monitors and Semaphores</vt:lpstr>
      <vt:lpstr>Objectives</vt:lpstr>
      <vt:lpstr>Introduction</vt:lpstr>
      <vt:lpstr>Introduction</vt:lpstr>
      <vt:lpstr>Memory Management In Hardware</vt:lpstr>
      <vt:lpstr>What is Available</vt:lpstr>
      <vt:lpstr>Architecture Example</vt:lpstr>
      <vt:lpstr>Block Design</vt:lpstr>
      <vt:lpstr>Architecture Example</vt:lpstr>
      <vt:lpstr>Memory Management In Operating System (OS)</vt:lpstr>
      <vt:lpstr>Background</vt:lpstr>
      <vt:lpstr>Background</vt:lpstr>
      <vt:lpstr>Background</vt:lpstr>
      <vt:lpstr>Background</vt:lpstr>
      <vt:lpstr>In-Class Activity</vt:lpstr>
      <vt:lpstr>No Memory Abstraction</vt:lpstr>
      <vt:lpstr>Running Multiple Programs Without a Memory Abstraction</vt:lpstr>
      <vt:lpstr>Running Multiple Programs Without a Memory Abstraction</vt:lpstr>
      <vt:lpstr>Running Multiple Programs Without a Memory Abstraction</vt:lpstr>
      <vt:lpstr>Running Multiple Programs Without a Memory Abstraction</vt:lpstr>
      <vt:lpstr>Running Multiple Programs Without a Memory Abstraction</vt:lpstr>
      <vt:lpstr>Running Multiple Programs Without a Memory Abstraction</vt:lpstr>
      <vt:lpstr>A Memory Abstraction: Address Spaces</vt:lpstr>
      <vt:lpstr>The Notion of an Address Space</vt:lpstr>
      <vt:lpstr>Base and Limit Register</vt:lpstr>
      <vt:lpstr>Base and Limit Register</vt:lpstr>
      <vt:lpstr>Swapping</vt:lpstr>
      <vt:lpstr>Swapping</vt:lpstr>
      <vt:lpstr>Swapping</vt:lpstr>
      <vt:lpstr>Swapping</vt:lpstr>
      <vt:lpstr>Swapping</vt:lpstr>
      <vt:lpstr>Logical vs. Physical Address Space</vt:lpstr>
      <vt:lpstr>Memory Management Unit</vt:lpstr>
      <vt:lpstr>Memory Management Unit</vt:lpstr>
      <vt:lpstr>Memory Management Unit</vt:lpstr>
      <vt:lpstr>Swapping</vt:lpstr>
      <vt:lpstr>Swapping</vt:lpstr>
      <vt:lpstr>Swapping</vt:lpstr>
      <vt:lpstr>Memory Allocations (Contiguous Allocation</vt:lpstr>
      <vt:lpstr>Memory Allocations (Contiguous Allocation</vt:lpstr>
      <vt:lpstr>Memory Protection</vt:lpstr>
      <vt:lpstr>Base and a limit register define a logical address space</vt:lpstr>
      <vt:lpstr>Memory Allocations (Contiguous Allocation)</vt:lpstr>
      <vt:lpstr>Memory Allocations (Contiguous Allocation</vt:lpstr>
      <vt:lpstr>Hardware Support for Relocation and Limit Registers</vt:lpstr>
      <vt:lpstr>Dynamic Storage-Allocation Problem</vt:lpstr>
      <vt:lpstr>Fragmentation</vt:lpstr>
      <vt:lpstr>Fragmentation</vt:lpstr>
      <vt:lpstr>Segmentation</vt:lpstr>
      <vt:lpstr>User’s View of a Program</vt:lpstr>
      <vt:lpstr>Logical View of Segmentation</vt:lpstr>
      <vt:lpstr>Segmentation Architecture</vt:lpstr>
      <vt:lpstr>Segmentation Architecture</vt:lpstr>
      <vt:lpstr>Segmentation Hardware</vt:lpstr>
      <vt:lpstr>Paging</vt:lpstr>
      <vt:lpstr>Address Translation</vt:lpstr>
      <vt:lpstr>Paging Hardware</vt:lpstr>
      <vt:lpstr>Paging Model of Logical and Physical Memory</vt:lpstr>
      <vt:lpstr>Paging Example</vt:lpstr>
      <vt:lpstr>Paging</vt:lpstr>
      <vt:lpstr>Free Frames</vt:lpstr>
      <vt:lpstr>Implementation of Page Tables</vt:lpstr>
      <vt:lpstr>Implementation of Page Tables</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Memory(Demand Paging)</vt:lpstr>
      <vt:lpstr>Virtual Memory(Demand Paging)</vt:lpstr>
      <vt:lpstr>Virtual Memory (Demand Paging)</vt:lpstr>
      <vt:lpstr>Virtual Memory(Demand Paging)</vt:lpstr>
      <vt:lpstr>Virtual Memory(Demand Paging)</vt:lpstr>
      <vt:lpstr>Virtual Memory(Demand Paging)</vt:lpstr>
      <vt:lpstr>Virtual Memory(Demand Paging)</vt:lpstr>
      <vt:lpstr>Virtual Memory(Valid-Invalid Bit)</vt:lpstr>
      <vt:lpstr>Page Table When Some Pages Are Not in Main Memory</vt:lpstr>
      <vt:lpstr>Page Fault</vt:lpstr>
      <vt:lpstr>Steps in Handling Page Fault</vt:lpstr>
      <vt:lpstr>Aspects of Demand Paging</vt:lpstr>
      <vt:lpstr>Other Techniques</vt:lpstr>
      <vt:lpstr>Other Techniques</vt:lpstr>
      <vt:lpstr>Memory Management In Programs and Application</vt:lpstr>
      <vt:lpstr>What Involves</vt:lpstr>
      <vt:lpstr>PowerPoint Presentation</vt:lpstr>
      <vt:lpstr>PowerPoint Presentation</vt:lpstr>
      <vt:lpstr>Notes on Memory Leaks</vt:lpstr>
      <vt:lpstr>Notes on Memory Leaks</vt:lpstr>
      <vt:lpstr>Notes on Memory Leaks</vt:lpstr>
      <vt:lpstr>Notes on Memory Leaks</vt:lpstr>
      <vt:lpstr>Notes on Memory Leaks</vt:lpstr>
      <vt:lpstr>In-Class Activity</vt:lpstr>
      <vt:lpstr>In-Class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CST-415: AI in Games and Simulations</dc:title>
  <dc:creator>Ricardo Citro</dc:creator>
  <cp:lastModifiedBy>Ricardo Citro</cp:lastModifiedBy>
  <cp:revision>126</cp:revision>
  <dcterms:created xsi:type="dcterms:W3CDTF">2020-11-22T21:20:23Z</dcterms:created>
  <dcterms:modified xsi:type="dcterms:W3CDTF">2022-02-18T18:59:49Z</dcterms:modified>
</cp:coreProperties>
</file>