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08" r:id="rId1"/>
  </p:sldMasterIdLst>
  <p:sldIdLst>
    <p:sldId id="256" r:id="rId2"/>
    <p:sldId id="258" r:id="rId3"/>
    <p:sldId id="269" r:id="rId4"/>
    <p:sldId id="275" r:id="rId5"/>
    <p:sldId id="274" r:id="rId6"/>
    <p:sldId id="276" r:id="rId7"/>
    <p:sldId id="277" r:id="rId8"/>
    <p:sldId id="271" r:id="rId9"/>
    <p:sldId id="267" r:id="rId10"/>
    <p:sldId id="268" r:id="rId11"/>
    <p:sldId id="273" r:id="rId12"/>
    <p:sldId id="264" r:id="rId13"/>
    <p:sldId id="278" r:id="rId14"/>
  </p:sldIdLst>
  <p:sldSz cx="12192000" cy="6858000"/>
  <p:notesSz cx="6858000" cy="9144000"/>
  <p:embeddedFontLst>
    <p:embeddedFont>
      <p:font typeface="Segoe UI" panose="020B0502040204020203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97B0"/>
    <a:srgbClr val="28826B"/>
    <a:srgbClr val="E06666"/>
    <a:srgbClr val="000000"/>
    <a:srgbClr val="DD4B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5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3BFE-089D-468C-94EA-8F342784B4A2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730-5AA4-4013-AE7D-92B8F0D5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2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3BFE-089D-468C-94EA-8F342784B4A2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730-5AA4-4013-AE7D-92B8F0D5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5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3BFE-089D-468C-94EA-8F342784B4A2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730-5AA4-4013-AE7D-92B8F0D5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1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3BFE-089D-468C-94EA-8F342784B4A2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730-5AA4-4013-AE7D-92B8F0D5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5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3BFE-089D-468C-94EA-8F342784B4A2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730-5AA4-4013-AE7D-92B8F0D5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2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3BFE-089D-468C-94EA-8F342784B4A2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730-5AA4-4013-AE7D-92B8F0D5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9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3BFE-089D-468C-94EA-8F342784B4A2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730-5AA4-4013-AE7D-92B8F0D5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5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3BFE-089D-468C-94EA-8F342784B4A2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730-5AA4-4013-AE7D-92B8F0D5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4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3BFE-089D-468C-94EA-8F342784B4A2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730-5AA4-4013-AE7D-92B8F0D5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1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3BFE-089D-468C-94EA-8F342784B4A2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730-5AA4-4013-AE7D-92B8F0D5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6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3BFE-089D-468C-94EA-8F342784B4A2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730-5AA4-4013-AE7D-92B8F0D5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1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23BFE-089D-468C-94EA-8F342784B4A2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5E730-5AA4-4013-AE7D-92B8F0D5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79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Empirical Evaluation of Recurrent Neural Networks for System Identification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Nolan Wagener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7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</a:t>
            </a:r>
            <a:r>
              <a:rPr lang="en-US" dirty="0" smtClean="0"/>
              <a:t>MDOF nonlinear mass-spring-damper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43" y="1907177"/>
            <a:ext cx="5538783" cy="39536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75" y="1907177"/>
            <a:ext cx="5086214" cy="387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9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Pretraining</a:t>
            </a:r>
            <a:r>
              <a:rPr lang="en-US" dirty="0" smtClean="0"/>
              <a:t> seems to help but still difficult to train RNNs</a:t>
            </a:r>
          </a:p>
          <a:p>
            <a:r>
              <a:rPr lang="en-US" dirty="0" smtClean="0"/>
              <a:t>Will try different RNN designs that might make learning simpler</a:t>
            </a:r>
          </a:p>
          <a:p>
            <a:r>
              <a:rPr lang="en-US" dirty="0" smtClean="0"/>
              <a:t>If successful, will perform control with RNN models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300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6" y="268629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21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SDOF nonlinear mass-spring-damper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7" y="1886515"/>
            <a:ext cx="5011374" cy="38939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951" y="1886515"/>
            <a:ext cx="5105849" cy="388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8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Recurrent Neural Nets?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04446" y="1825625"/>
            <a:ext cx="5181600" cy="50833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E06666"/>
                </a:solidFill>
              </a:rPr>
              <a:t>Successes</a:t>
            </a:r>
            <a:endParaRPr lang="en-US" dirty="0">
              <a:solidFill>
                <a:srgbClr val="E0666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559061" y="1825625"/>
            <a:ext cx="5181600" cy="50833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E06666"/>
                </a:solidFill>
              </a:rPr>
              <a:t>Relatively unexplored</a:t>
            </a:r>
            <a:endParaRPr lang="en-US" dirty="0">
              <a:solidFill>
                <a:srgbClr val="E06666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0" y="1782973"/>
            <a:ext cx="0" cy="48149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phon.ox.ac.uk/mining_speech/mining1a-orthograph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50" y="2468895"/>
            <a:ext cx="4624192" cy="126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27638" y="3869189"/>
            <a:ext cx="3335215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Phenome recognition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69" y="4373403"/>
            <a:ext cx="3938952" cy="10475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27638" y="5498697"/>
            <a:ext cx="3335215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Handwriting recognition</a:t>
            </a:r>
            <a:endParaRPr lang="en-US" dirty="0"/>
          </a:p>
        </p:txBody>
      </p:sp>
      <p:pic>
        <p:nvPicPr>
          <p:cNvPr id="1030" name="Picture 6" descr="http://www.asimovrobotics.com/asimo/robots/thumbnails/wam_ar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570" y="2333958"/>
            <a:ext cx="2426817" cy="196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3587" y="2428709"/>
            <a:ext cx="3407124" cy="176175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426394" y="4622218"/>
            <a:ext cx="3335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Physical system identification and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8" grpId="0"/>
      <p:bldP spid="13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0962"/>
            <a:ext cx="2739691" cy="20452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recurrent neural network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933" y="5080790"/>
            <a:ext cx="2062609" cy="276999"/>
          </a:xfrm>
          <a:prstGeom prst="rect">
            <a:avLst/>
          </a:prstGeom>
          <a:solidFill>
            <a:srgbClr val="28826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Returns one of the inputs</a:t>
            </a:r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90899" y="3526847"/>
            <a:ext cx="616354" cy="155962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357" y="2411989"/>
            <a:ext cx="2509085" cy="919998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678405" y="2719137"/>
            <a:ext cx="433137" cy="372979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6" idx="6"/>
          </p:cNvCxnSpPr>
          <p:nvPr/>
        </p:nvCxnSpPr>
        <p:spPr>
          <a:xfrm flipV="1">
            <a:off x="2111542" y="2905626"/>
            <a:ext cx="4120815" cy="1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934" y="4019242"/>
            <a:ext cx="3200002" cy="2092748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6780106" y="2567093"/>
            <a:ext cx="471221" cy="46736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643706" y="2567093"/>
            <a:ext cx="471221" cy="46736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39" idx="4"/>
            <a:endCxn id="20" idx="0"/>
          </p:cNvCxnSpPr>
          <p:nvPr/>
        </p:nvCxnSpPr>
        <p:spPr>
          <a:xfrm flipH="1">
            <a:off x="5609935" y="3034453"/>
            <a:ext cx="1405782" cy="984789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2195" y="4161111"/>
            <a:ext cx="4644707" cy="1777687"/>
          </a:xfrm>
          <a:prstGeom prst="rect">
            <a:avLst/>
          </a:prstGeom>
        </p:spPr>
      </p:pic>
      <p:cxnSp>
        <p:nvCxnSpPr>
          <p:cNvPr id="46" name="Straight Arrow Connector 45"/>
          <p:cNvCxnSpPr>
            <a:stCxn id="40" idx="4"/>
          </p:cNvCxnSpPr>
          <p:nvPr/>
        </p:nvCxnSpPr>
        <p:spPr>
          <a:xfrm>
            <a:off x="7879317" y="3034453"/>
            <a:ext cx="1074384" cy="112665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46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6" grpId="0" animBg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9534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 the state representation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 the state dynamics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 the observation equation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4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Pretraining</a:t>
            </a:r>
            <a:r>
              <a:rPr lang="en-US" dirty="0" smtClean="0"/>
              <a:t> I: State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State: “statistic of history sufficient to predict the future”</a:t>
            </a:r>
          </a:p>
          <a:p>
            <a:r>
              <a:rPr lang="en-US" dirty="0" smtClean="0"/>
              <a:t>Input: Dataset of inputs and observations</a:t>
            </a:r>
          </a:p>
          <a:p>
            <a:r>
              <a:rPr lang="en-US" dirty="0" smtClean="0"/>
              <a:t>Output: Collection of states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89106"/>
            <a:ext cx="5181600" cy="24522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637" y="3182198"/>
            <a:ext cx="5390726" cy="76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5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Pretraining</a:t>
            </a:r>
            <a:r>
              <a:rPr lang="en-US" dirty="0" smtClean="0"/>
              <a:t> II: State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Input: States from previous step, dataset of inputs and observations</a:t>
            </a:r>
          </a:p>
          <a:p>
            <a:r>
              <a:rPr lang="en-US" dirty="0" smtClean="0"/>
              <a:t>Output: Dynamics parameters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057" y="2181014"/>
            <a:ext cx="2912533" cy="1291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706" y="4084215"/>
            <a:ext cx="3200002" cy="209274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59893" y="2397760"/>
            <a:ext cx="907628" cy="880533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8" idx="4"/>
            <a:endCxn id="7" idx="0"/>
          </p:cNvCxnSpPr>
          <p:nvPr/>
        </p:nvCxnSpPr>
        <p:spPr>
          <a:xfrm>
            <a:off x="8913707" y="3278293"/>
            <a:ext cx="0" cy="805922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08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Pretraining</a:t>
            </a:r>
            <a:r>
              <a:rPr lang="en-US" dirty="0" smtClean="0"/>
              <a:t> III: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Input: States from first step, dataset of observations</a:t>
            </a:r>
          </a:p>
          <a:p>
            <a:r>
              <a:rPr lang="en-US" dirty="0" smtClean="0"/>
              <a:t>Output: Observation parameters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293" y="2133458"/>
            <a:ext cx="2724467" cy="9211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266" y="3944365"/>
            <a:ext cx="4644707" cy="177768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250712" y="2153742"/>
            <a:ext cx="907628" cy="880533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8704526" y="3054561"/>
            <a:ext cx="1" cy="86951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14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Backpropagation through time (BPTT) with curriculum learning</a:t>
            </a:r>
          </a:p>
          <a:p>
            <a:pPr lvl="1"/>
            <a:r>
              <a:rPr lang="en-US" dirty="0" smtClean="0"/>
              <a:t>Early on, learn to predict given true observation</a:t>
            </a:r>
          </a:p>
          <a:p>
            <a:pPr lvl="1"/>
            <a:r>
              <a:rPr lang="en-US" dirty="0" smtClean="0"/>
              <a:t>Later, become good at predicting on own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Compared against linear system generated from N4SID and EM</a:t>
            </a:r>
          </a:p>
          <a:p>
            <a:pPr lvl="1"/>
            <a:r>
              <a:rPr lang="en-US" dirty="0" smtClean="0"/>
              <a:t>Feedback on true observations for first half of dataset (filtering)</a:t>
            </a:r>
          </a:p>
          <a:p>
            <a:pPr lvl="1"/>
            <a:r>
              <a:rPr lang="en-US" dirty="0" smtClean="0"/>
              <a:t>Feedback on prediction observations for second half (inference)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91" y="1825625"/>
            <a:ext cx="2976805" cy="2276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941281"/>
            <a:ext cx="2739691" cy="20452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610" y="4498926"/>
            <a:ext cx="3865762" cy="65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6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</a:t>
            </a:r>
            <a:r>
              <a:rPr lang="en-US" dirty="0" smtClean="0"/>
              <a:t>Linear mass-spring-damper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79" y="1848395"/>
            <a:ext cx="5220198" cy="39121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786" y="1848395"/>
            <a:ext cx="5187584" cy="398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rgbClr val="262626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2343</TotalTime>
  <Words>227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Segoe UI</vt:lpstr>
      <vt:lpstr>Arial</vt:lpstr>
      <vt:lpstr>Office Theme</vt:lpstr>
      <vt:lpstr>Empirical Evaluation of Recurrent Neural Networks for System Identification</vt:lpstr>
      <vt:lpstr>Why Recurrent Neural Nets?</vt:lpstr>
      <vt:lpstr>Our recurrent neural network</vt:lpstr>
      <vt:lpstr>Pretraining</vt:lpstr>
      <vt:lpstr>Pretraining I: State representation</vt:lpstr>
      <vt:lpstr>Pretraining II: State Dynamics</vt:lpstr>
      <vt:lpstr>Pretraining III: Observation</vt:lpstr>
      <vt:lpstr>Training</vt:lpstr>
      <vt:lpstr>Results: Linear mass-spring-damper</vt:lpstr>
      <vt:lpstr>Results: MDOF nonlinear mass-spring-damper</vt:lpstr>
      <vt:lpstr>Conclusions and Future Work</vt:lpstr>
      <vt:lpstr>Questions?</vt:lpstr>
      <vt:lpstr>Results: SDOF nonlinear mass-spring-damper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 Evaluation of Recurrent Neural Networks</dc:title>
  <dc:creator>Nolan Wagener</dc:creator>
  <cp:lastModifiedBy>Nolan Wagener</cp:lastModifiedBy>
  <cp:revision>141</cp:revision>
  <dcterms:created xsi:type="dcterms:W3CDTF">2015-09-03T23:55:37Z</dcterms:created>
  <dcterms:modified xsi:type="dcterms:W3CDTF">2016-05-04T18:11:23Z</dcterms:modified>
</cp:coreProperties>
</file>