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65" r:id="rId5"/>
    <p:sldId id="271" r:id="rId6"/>
    <p:sldId id="267" r:id="rId7"/>
    <p:sldId id="269" r:id="rId8"/>
    <p:sldId id="268" r:id="rId9"/>
    <p:sldId id="270" r:id="rId10"/>
    <p:sldId id="27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310AA9-507E-4A1E-ABEC-A3F66B06C6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A75DBC-7DD9-4559-A19D-421A1A3994A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kpang.co.uk/catalog/images/robotics/controller/0J830.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"/>
            <a:ext cx="3886200" cy="306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Line-Maze Solving Robot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Nolan Wagener &amp; Kyle Chiang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Robot can solve maze with loops</a:t>
            </a:r>
          </a:p>
          <a:p>
            <a:r>
              <a:rPr lang="en-US" dirty="0" smtClean="0"/>
              <a:t>Code can create optimal paths, even under changing conditions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Resolve timing issues</a:t>
            </a:r>
          </a:p>
          <a:p>
            <a:pPr lvl="1"/>
            <a:r>
              <a:rPr lang="en-US" dirty="0" smtClean="0"/>
              <a:t>Optimize PID loop to increase sampling rate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584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Maze Problem</a:t>
            </a:r>
            <a:endParaRPr lang="en-US" dirty="0"/>
          </a:p>
        </p:txBody>
      </p:sp>
      <p:pic>
        <p:nvPicPr>
          <p:cNvPr id="1026" name="Picture 2" descr="http://b.pololu-files.com/picture/0J878.300.jpg?265062a5f39394960efa93463e4fdf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38528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5257800"/>
            <a:ext cx="8229600" cy="8727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loops!</a:t>
            </a:r>
          </a:p>
          <a:p>
            <a:r>
              <a:rPr lang="en-US" dirty="0" smtClean="0"/>
              <a:t>Fixed start and end points</a:t>
            </a:r>
          </a:p>
        </p:txBody>
      </p:sp>
    </p:spTree>
    <p:extLst>
      <p:ext uri="{BB962C8B-B14F-4D97-AF65-F5344CB8AC3E}">
        <p14:creationId xmlns:p14="http://schemas.microsoft.com/office/powerpoint/2010/main" val="36848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Task: Solve Maze to Visit Destinations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57546" y="5953310"/>
            <a:ext cx="2795854" cy="2188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62000" y="3657600"/>
            <a:ext cx="3367325" cy="22957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9325" y="5614756"/>
            <a:ext cx="1228221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Destinations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1270" y="2133600"/>
            <a:ext cx="147611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Robot Can</a:t>
            </a:r>
            <a:br>
              <a:rPr lang="en-US" sz="1600" dirty="0" smtClean="0"/>
            </a:br>
            <a:r>
              <a:rPr lang="en-US" sz="1600" dirty="0" smtClean="0"/>
              <a:t>Start Anywhere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2514600" y="1524000"/>
            <a:ext cx="876670" cy="9019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4867380" y="2425988"/>
            <a:ext cx="1457220" cy="14602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654308" y="2718375"/>
            <a:ext cx="736962" cy="1244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67380" y="4940678"/>
            <a:ext cx="647934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Door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4572000" y="3962400"/>
            <a:ext cx="619347" cy="9782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609600" y="1974994"/>
            <a:ext cx="3519725" cy="38090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</p:cNvCxnSpPr>
          <p:nvPr/>
        </p:nvCxnSpPr>
        <p:spPr>
          <a:xfrm flipV="1">
            <a:off x="5357546" y="1524000"/>
            <a:ext cx="2948254" cy="42600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Phase Solution: Mapping and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Robot visits unexplored edges, tells computer about intersections</a:t>
            </a:r>
          </a:p>
          <a:p>
            <a:pPr lvl="1"/>
            <a:r>
              <a:rPr lang="en-US" dirty="0" smtClean="0"/>
              <a:t>Computer tells robot actions to take, generates internal map</a:t>
            </a:r>
          </a:p>
          <a:p>
            <a:r>
              <a:rPr lang="en-US" dirty="0" smtClean="0"/>
              <a:t>Solving</a:t>
            </a:r>
          </a:p>
          <a:p>
            <a:pPr lvl="1"/>
            <a:r>
              <a:rPr lang="en-US" dirty="0" smtClean="0"/>
              <a:t>User tells what destinations it wants visited and what doors are open/closed</a:t>
            </a:r>
          </a:p>
          <a:p>
            <a:pPr lvl="1"/>
            <a:r>
              <a:rPr lang="en-US" dirty="0" smtClean="0"/>
              <a:t>Computer generates optimal path for destinations, sends commands to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1930420"/>
            <a:ext cx="25146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User input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3000970"/>
            <a:ext cx="25146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Path-finding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4067770"/>
            <a:ext cx="25146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PID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5126890"/>
            <a:ext cx="25146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Actuator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248150" y="2506980"/>
            <a:ext cx="41910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248150" y="3569910"/>
            <a:ext cx="41910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248150" y="4625280"/>
            <a:ext cx="41910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9658" y="1479232"/>
            <a:ext cx="6468494" cy="2320634"/>
            <a:chOff x="762000" y="2576364"/>
            <a:chExt cx="7435516" cy="2605236"/>
          </a:xfrm>
        </p:grpSpPr>
        <p:pic>
          <p:nvPicPr>
            <p:cNvPr id="5" name="Picture 4" descr="http://www.skpang.co.uk/catalog/images/robotics/controller/0J830.6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895600"/>
              <a:ext cx="2514600" cy="198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4vector.com/i/free-vector-netbook-clip-art_116515_Netbook_clip_art_high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974976"/>
              <a:ext cx="2787316" cy="2206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c 6"/>
            <p:cNvSpPr/>
            <p:nvPr/>
          </p:nvSpPr>
          <p:spPr>
            <a:xfrm rot="19116015">
              <a:off x="3208219" y="2715796"/>
              <a:ext cx="2257726" cy="2313080"/>
            </a:xfrm>
            <a:prstGeom prst="arc">
              <a:avLst>
                <a:gd name="adj1" fmla="val 15212543"/>
                <a:gd name="adj2" fmla="val 686188"/>
              </a:avLst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8316015">
              <a:off x="3213692" y="2576364"/>
              <a:ext cx="2287144" cy="2287144"/>
            </a:xfrm>
            <a:prstGeom prst="arc">
              <a:avLst>
                <a:gd name="adj1" fmla="val 15212543"/>
                <a:gd name="adj2" fmla="val 686188"/>
              </a:avLst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62" y="3124200"/>
              <a:ext cx="1065658" cy="1368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581376" y="3919876"/>
            <a:ext cx="33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m3pi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mbed</a:t>
            </a:r>
            <a:r>
              <a:rPr lang="en-US" dirty="0" smtClean="0"/>
              <a:t>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BlueSMIRF</a:t>
            </a:r>
            <a:r>
              <a:rPr lang="en-US" dirty="0" smtClean="0"/>
              <a:t> Bluetooth modem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S371 color </a:t>
            </a:r>
            <a:r>
              <a:rPr lang="en-US" dirty="0"/>
              <a:t>s</a:t>
            </a:r>
            <a:r>
              <a:rPr lang="en-US" dirty="0" smtClean="0"/>
              <a:t>ensor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43681" y="3919877"/>
            <a:ext cx="33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Laptop with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program for maze solving and communication to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 I: Maze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Can’t just do left hand on the wall</a:t>
            </a:r>
          </a:p>
          <a:p>
            <a:r>
              <a:rPr lang="en-US" dirty="0" smtClean="0"/>
              <a:t>Main idea of our algorithm: Keep track of vertices that must be visited</a:t>
            </a:r>
          </a:p>
          <a:p>
            <a:pPr lvl="1"/>
            <a:r>
              <a:rPr lang="en-US" dirty="0" smtClean="0"/>
              <a:t>Any new vertex that is visited and has edges we haven’t explored get added to our “must-visit” set</a:t>
            </a:r>
          </a:p>
          <a:p>
            <a:pPr lvl="1"/>
            <a:r>
              <a:rPr lang="en-US" dirty="0"/>
              <a:t>Use uniform cost search to get to vertices that must be explored</a:t>
            </a:r>
          </a:p>
          <a:p>
            <a:pPr lvl="1"/>
            <a:r>
              <a:rPr lang="en-US" dirty="0" smtClean="0"/>
              <a:t>Whenever all edges of vertex is explored, we remove vertex from set</a:t>
            </a:r>
          </a:p>
        </p:txBody>
      </p:sp>
    </p:spTree>
    <p:extLst>
      <p:ext uri="{BB962C8B-B14F-4D97-AF65-F5344CB8AC3E}">
        <p14:creationId xmlns:p14="http://schemas.microsoft.com/office/powerpoint/2010/main" val="493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Takes too long to get accurate color reading</a:t>
            </a:r>
          </a:p>
          <a:p>
            <a:r>
              <a:rPr lang="en-US" dirty="0" smtClean="0"/>
              <a:t>If included in PID loop, robot cannot track line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colored tape that can be differentiated by reflectance sensors</a:t>
            </a:r>
          </a:p>
          <a:p>
            <a:pPr lvl="1"/>
            <a:r>
              <a:rPr lang="en-US" dirty="0" smtClean="0"/>
              <a:t>Break out of PID loop and stop robot before reading color sensor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 II: Color Sensor</a:t>
            </a:r>
            <a:endParaRPr lang="en-US" dirty="0"/>
          </a:p>
        </p:txBody>
      </p:sp>
      <p:pic>
        <p:nvPicPr>
          <p:cNvPr id="4" name="Picture 7" descr="https://dlnmh9ip6v2uc.cloudfront.net/images/products/1/0/7/0/1/10701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62400"/>
            <a:ext cx="2435225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Challenge III: Reflectance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Inaccurate detection of intersections</a:t>
            </a:r>
          </a:p>
          <a:p>
            <a:r>
              <a:rPr lang="en-US" dirty="0" smtClean="0"/>
              <a:t>Incorrectly detect path</a:t>
            </a:r>
          </a:p>
          <a:p>
            <a:pPr lvl="1"/>
            <a:r>
              <a:rPr lang="en-US" dirty="0" smtClean="0"/>
              <a:t>Would cause robot to veer off the map</a:t>
            </a:r>
          </a:p>
          <a:p>
            <a:r>
              <a:rPr lang="en-US" dirty="0" smtClean="0"/>
              <a:t>Neglect to detect path</a:t>
            </a:r>
          </a:p>
          <a:p>
            <a:pPr lvl="1"/>
            <a:r>
              <a:rPr lang="en-US" dirty="0" smtClean="0"/>
              <a:t>Incorrect detection during exploration leads to unexplored edges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Careful tweaking </a:t>
            </a:r>
            <a:r>
              <a:rPr lang="en-US" smtClean="0"/>
              <a:t>of </a:t>
            </a:r>
            <a:r>
              <a:rPr lang="en-US" smtClean="0"/>
              <a:t>thresholds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9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259</TotalTime>
  <Words>303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Line-Maze Solving Robot</vt:lpstr>
      <vt:lpstr>The Standard Maze Problem</vt:lpstr>
      <vt:lpstr>Task: Solve Maze to Visit Destinations</vt:lpstr>
      <vt:lpstr>Two Phase Solution: Mapping and Solving</vt:lpstr>
      <vt:lpstr>Levels of Control</vt:lpstr>
      <vt:lpstr>Tools Used</vt:lpstr>
      <vt:lpstr>Technical Challenge I: Maze Exploration</vt:lpstr>
      <vt:lpstr>Technical Challenge II: Color Sensor</vt:lpstr>
      <vt:lpstr>Technical Challenge III: Reflectance Sensor</vt:lpstr>
      <vt:lpstr>Summary</vt:lpstr>
      <vt:lpstr>Questions?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Line-Maze Solving Robot</dc:title>
  <dc:creator>Kyle Chiang</dc:creator>
  <cp:lastModifiedBy>Nolan</cp:lastModifiedBy>
  <cp:revision>35</cp:revision>
  <dcterms:created xsi:type="dcterms:W3CDTF">2013-11-06T21:57:55Z</dcterms:created>
  <dcterms:modified xsi:type="dcterms:W3CDTF">2013-12-18T19:51:18Z</dcterms:modified>
</cp:coreProperties>
</file>