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82" r:id="rId4"/>
  </p:sldIdLst>
  <p:sldSz cx="12192000" cy="6858000"/>
  <p:notesSz cx="6797675" cy="9926638"/>
  <p:defaultTextStyle>
    <a:defPPr>
      <a:defRPr lang="fr-FR" alt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va CHARBONNIER" initials="EC" lastIdx="2" clrIdx="0">
    <p:extLst>
      <p:ext uri="{19B8F6BF-5375-455C-9EA6-DF929625EA0E}">
        <p15:presenceInfo xmlns:p15="http://schemas.microsoft.com/office/powerpoint/2012/main" userId="Eva CHARBONNIER" providerId="None"/>
      </p:ext>
    </p:extLst>
  </p:cmAuthor>
  <p:cmAuthor id="2" name="Laurence SAVEROT" initials="LS" lastIdx="1" clrIdx="1">
    <p:extLst>
      <p:ext uri="{19B8F6BF-5375-455C-9EA6-DF929625EA0E}">
        <p15:presenceInfo xmlns:p15="http://schemas.microsoft.com/office/powerpoint/2012/main" userId="S-1-5-21-1462859138-382748402-4547331-13275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5531" autoAdjust="0"/>
  </p:normalViewPr>
  <p:slideViewPr>
    <p:cSldViewPr snapToGrid="0">
      <p:cViewPr varScale="1">
        <p:scale>
          <a:sx n="66" d="100"/>
          <a:sy n="66" d="100"/>
        </p:scale>
        <p:origin x="1190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1AECA-B334-4A61-83D2-A695A68938B2}" type="datetimeFigureOut">
              <a:rPr lang="fr-FR" smtClean="0"/>
              <a:t>25/10/2023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E5544-F0B2-4A33-9278-734E4B40E2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7205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l">
              <a:defRPr sz="1200"/>
            </a:lvl1pPr>
          </a:lstStyle>
          <a:p>
            <a:endParaRPr lang="fr-FR" alt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r">
              <a:defRPr sz="1200"/>
            </a:lvl1pPr>
          </a:lstStyle>
          <a:p>
            <a:fld id="{DDCCA563-EE43-4CB1-B98D-2514568FFADA}" type="datetimeFigureOut">
              <a:rPr lang="fr-FR" altLang="fr-FR" smtClean="0"/>
              <a:t>25/10/2023</a:t>
            </a:fld>
            <a:endParaRPr lang="fr-FR" alt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numCol="1" rtlCol="0" anchor="ctr"/>
          <a:lstStyle/>
          <a:p>
            <a:endParaRPr lang="fr-FR" alt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numCol="1" rtlCol="0"/>
          <a:lstStyle/>
          <a:p>
            <a:pPr lvl="0"/>
            <a:r>
              <a:rPr lang="fr-FR" altLang="fr-FR" smtClean="0"/>
              <a:t>Modifiez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  <a:endParaRPr lang="fr-FR" alt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l">
              <a:defRPr sz="1200"/>
            </a:lvl1pPr>
          </a:lstStyle>
          <a:p>
            <a:endParaRPr lang="fr-FR" alt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r">
              <a:defRPr sz="1200"/>
            </a:lvl1pPr>
          </a:lstStyle>
          <a:p>
            <a:fld id="{4E0A3AEA-6A3A-43E5-A16C-0D0EDA7E506F}" type="slidenum">
              <a:rPr lang="fr-FR" altLang="fr-FR" smtClean="0"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532603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endParaRPr lang="fr-FR" alt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4E0A3AEA-6A3A-43E5-A16C-0D0EDA7E506F}" type="slidenum">
              <a:rPr lang="fr-FR" altLang="fr-FR" smtClean="0"/>
              <a:t>1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643009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numCol="1"/>
          <a:lstStyle/>
          <a:p>
            <a:r>
              <a:rPr lang="fr-FR" altLang="fr-FR" dirty="0" smtClean="0"/>
              <a:t>Organisme de contrôle indépendant</a:t>
            </a:r>
            <a:r>
              <a:rPr lang="fr-FR" altLang="fr-FR" baseline="0" dirty="0" smtClean="0"/>
              <a:t> qui a plus de 30 ans d’expérience, qui dispose de plus de 650 collaborateurs répartis dans 58 sites. Un bureau de contrôle c’est quoi ? En fait, on vérifier que les bâtiments, les ouvrages soient faits dans les règles de l’art c’est-à-dire conforme à la règlementation. On va vérifier aussi  </a:t>
            </a:r>
            <a:r>
              <a:rPr lang="fr-FR" dirty="0" smtClean="0"/>
              <a:t>la conformité des</a:t>
            </a:r>
            <a:r>
              <a:rPr lang="fr-FR" baseline="0" dirty="0" smtClean="0"/>
              <a:t> </a:t>
            </a:r>
            <a:r>
              <a:rPr lang="fr-FR" dirty="0" smtClean="0"/>
              <a:t>installations ou encore de produits, qui ont des exigences règlementaires ou des spécifications particulières. Dans</a:t>
            </a:r>
            <a:r>
              <a:rPr lang="fr-FR" baseline="0" dirty="0" smtClean="0"/>
              <a:t> ce cadre on intervient dans 3 grands domaines d’activité : </a:t>
            </a:r>
            <a:endParaRPr lang="fr-FR" alt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4E0A3AEA-6A3A-43E5-A16C-0D0EDA7E506F}" type="slidenum">
              <a:rPr lang="fr-FR" altLang="fr-FR" smtClean="0"/>
              <a:t>2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996372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A3AEA-6A3A-43E5-A16C-0D0EDA7E506F}" type="slidenum">
              <a:rPr lang="fr-FR" altLang="fr-FR" smtClean="0"/>
              <a:t>3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611832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376039"/>
            <a:ext cx="12192000" cy="54819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altLang="fr-FR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3250383"/>
            <a:ext cx="9144000" cy="1006460"/>
          </a:xfrm>
        </p:spPr>
        <p:txBody>
          <a:bodyPr numCol="1" anchor="b">
            <a:normAutofit/>
          </a:bodyPr>
          <a:lstStyle>
            <a:lvl1pPr algn="ctr">
              <a:defRPr sz="400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altLang="fr-FR" dirty="0" smtClean="0"/>
              <a:t>Titre de la présentation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998128"/>
            <a:ext cx="9144000" cy="417250"/>
          </a:xfrm>
        </p:spPr>
        <p:txBody>
          <a:bodyPr numCol="1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altLang="fr-FR" dirty="0" smtClean="0"/>
              <a:t>Sous titre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8D53478-96A5-F241-B234-D3FCEC0162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67341" y="0"/>
            <a:ext cx="495300" cy="30003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660F3E2-0D09-D444-BA1F-729936B9D5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3654" y="235056"/>
            <a:ext cx="1596146" cy="795232"/>
          </a:xfrm>
          <a:prstGeom prst="rect">
            <a:avLst/>
          </a:prstGeom>
        </p:spPr>
      </p:pic>
      <p:cxnSp>
        <p:nvCxnSpPr>
          <p:cNvPr id="15" name="Connecteur droit 14"/>
          <p:cNvCxnSpPr/>
          <p:nvPr userDrawn="1"/>
        </p:nvCxnSpPr>
        <p:spPr>
          <a:xfrm>
            <a:off x="4788309" y="4778000"/>
            <a:ext cx="241873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7BCCA23C-D2A4-4A77-B0E3-BEC0F9F635E7}" type="datetimeFigureOut">
              <a:rPr lang="fr-FR" altLang="fr-FR" smtClean="0"/>
              <a:t>25/10/2023</a:t>
            </a:fld>
            <a:endParaRPr lang="fr-FR" alt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r>
              <a:rPr lang="fr-FR" altLang="fr-FR" dirty="0" smtClean="0"/>
              <a:t>Présentation Alpes Contrôles</a:t>
            </a:r>
            <a:endParaRPr lang="fr-FR" alt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F2CC750-7804-498B-B12F-16C3CB1EC2EB}" type="slidenum">
              <a:rPr lang="fr-FR" altLang="fr-FR" smtClean="0"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076213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130" y="614363"/>
            <a:ext cx="5344702" cy="560096"/>
          </a:xfrm>
        </p:spPr>
        <p:txBody>
          <a:bodyPr numCol="1" anchor="b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cap="none" baseline="0" dirty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fr-FR" altLang="fr-FR" dirty="0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1421" y="614363"/>
            <a:ext cx="2870579" cy="5449158"/>
          </a:xfrm>
        </p:spPr>
        <p:txBody>
          <a:bodyPr numCol="1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alt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1130" y="1761687"/>
            <a:ext cx="8078070" cy="4301833"/>
          </a:xfrm>
        </p:spPr>
        <p:txBody>
          <a:bodyPr numCol="1"/>
          <a:lstStyle>
            <a:lvl1pPr marL="0" indent="0">
              <a:buNone/>
              <a:defRPr sz="2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altLang="fr-FR" smtClean="0"/>
              <a:t>Modifiez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7BCCA23C-D2A4-4A77-B0E3-BEC0F9F635E7}" type="datetimeFigureOut">
              <a:rPr lang="fr-FR" altLang="fr-FR" smtClean="0"/>
              <a:t>25/10/2023</a:t>
            </a:fld>
            <a:endParaRPr lang="fr-FR" alt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fr-FR" alt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F2CC750-7804-498B-B12F-16C3CB1EC2EB}" type="slidenum">
              <a:rPr lang="fr-FR" altLang="fr-FR" smtClean="0"/>
              <a:t>‹N°›</a:t>
            </a:fld>
            <a:endParaRPr lang="fr-FR" alt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1DD7D3-6BC1-0E45-9D06-91BDA464D5BE}"/>
              </a:ext>
            </a:extLst>
          </p:cNvPr>
          <p:cNvSpPr/>
          <p:nvPr userDrawn="1"/>
        </p:nvSpPr>
        <p:spPr>
          <a:xfrm>
            <a:off x="-1" y="614363"/>
            <a:ext cx="142876" cy="56435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fr-FR" alt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E846D76-B63D-BB45-9C24-E5CDB29F6B6D}"/>
              </a:ext>
            </a:extLst>
          </p:cNvPr>
          <p:cNvCxnSpPr>
            <a:cxnSpLocks/>
          </p:cNvCxnSpPr>
          <p:nvPr userDrawn="1"/>
        </p:nvCxnSpPr>
        <p:spPr>
          <a:xfrm>
            <a:off x="761130" y="1174459"/>
            <a:ext cx="465671" cy="0"/>
          </a:xfrm>
          <a:prstGeom prst="line">
            <a:avLst/>
          </a:prstGeom>
          <a:ln>
            <a:solidFill>
              <a:srgbClr val="C31D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68D53478-96A5-F241-B234-D3FCEC0162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21249" y="499206"/>
            <a:ext cx="380201" cy="23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51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130" y="614363"/>
            <a:ext cx="5344702" cy="434261"/>
          </a:xfrm>
        </p:spPr>
        <p:txBody>
          <a:bodyPr numCol="1" anchor="b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cap="none" baseline="0" dirty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fr-FR" altLang="fr-FR" dirty="0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35069" y="614363"/>
            <a:ext cx="2856931" cy="5434168"/>
          </a:xfrm>
        </p:spPr>
        <p:txBody>
          <a:bodyPr numCol="1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altLang="fr-FR" smtClean="0"/>
              <a:t>Cliquez sur l'icône pour ajouter une image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7BCCA23C-D2A4-4A77-B0E3-BEC0F9F635E7}" type="datetimeFigureOut">
              <a:rPr lang="fr-FR" altLang="fr-FR" smtClean="0"/>
              <a:t>25/10/2023</a:t>
            </a:fld>
            <a:endParaRPr lang="fr-FR" alt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fr-FR" alt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F2CC750-7804-498B-B12F-16C3CB1EC2EB}" type="slidenum">
              <a:rPr lang="fr-FR" altLang="fr-FR" smtClean="0"/>
              <a:t>‹N°›</a:t>
            </a:fld>
            <a:endParaRPr lang="fr-FR" alt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1DD7D3-6BC1-0E45-9D06-91BDA464D5BE}"/>
              </a:ext>
            </a:extLst>
          </p:cNvPr>
          <p:cNvSpPr/>
          <p:nvPr userDrawn="1"/>
        </p:nvSpPr>
        <p:spPr>
          <a:xfrm>
            <a:off x="-1" y="614363"/>
            <a:ext cx="142876" cy="56435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fr-FR" alt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E846D76-B63D-BB45-9C24-E5CDB29F6B6D}"/>
              </a:ext>
            </a:extLst>
          </p:cNvPr>
          <p:cNvCxnSpPr>
            <a:cxnSpLocks/>
          </p:cNvCxnSpPr>
          <p:nvPr userDrawn="1"/>
        </p:nvCxnSpPr>
        <p:spPr>
          <a:xfrm>
            <a:off x="761130" y="1241730"/>
            <a:ext cx="465671" cy="0"/>
          </a:xfrm>
          <a:prstGeom prst="line">
            <a:avLst/>
          </a:prstGeom>
          <a:ln>
            <a:solidFill>
              <a:srgbClr val="C31D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761131" y="1571315"/>
            <a:ext cx="8137210" cy="4477216"/>
          </a:xfrm>
        </p:spPr>
        <p:txBody>
          <a:bodyPr numCol="1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  <a:defRPr lang="fr-FR" altLang="fr-FR" sz="24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Clr>
                <a:schemeClr val="accent2"/>
              </a:buClr>
              <a:buFont typeface="Arial" panose="020B0604020202020204" pitchFamily="34" charset="0"/>
              <a:buChar char="•"/>
              <a:defRPr lang="fr-FR" altLang="fr-FR" sz="24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chemeClr val="accent2"/>
              </a:buClr>
              <a:buFont typeface="Calibri" panose="020F0502020204030204" pitchFamily="34" charset="0"/>
              <a:buChar char="‐"/>
              <a:defRPr lang="fr-FR" altLang="fr-FR" sz="24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fr-FR" altLang="fr-FR" dirty="0" smtClean="0"/>
              <a:t>Modifiez les styles du texte du masque</a:t>
            </a:r>
          </a:p>
          <a:p>
            <a:pPr lvl="1"/>
            <a:r>
              <a:rPr lang="fr-FR" altLang="fr-FR" dirty="0" smtClean="0"/>
              <a:t>Deuxième niveau</a:t>
            </a:r>
          </a:p>
          <a:p>
            <a:pPr lvl="2"/>
            <a:r>
              <a:rPr lang="fr-FR" altLang="fr-FR" dirty="0" smtClean="0"/>
              <a:t>Troisième niveau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8D53478-96A5-F241-B234-D3FCEC0162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21249" y="499206"/>
            <a:ext cx="380201" cy="23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19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130" y="614363"/>
            <a:ext cx="5344702" cy="497758"/>
          </a:xfrm>
        </p:spPr>
        <p:txBody>
          <a:bodyPr numCol="1" anchor="b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cap="none" baseline="0" dirty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fr-FR" altLang="fr-FR" dirty="0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537290" y="634283"/>
            <a:ext cx="2654710" cy="5254625"/>
          </a:xfrm>
        </p:spPr>
        <p:txBody>
          <a:bodyPr numCol="1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alt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1130" y="1642042"/>
            <a:ext cx="5344702" cy="4226946"/>
          </a:xfrm>
        </p:spPr>
        <p:txBody>
          <a:bodyPr numCol="1"/>
          <a:lstStyle>
            <a:lvl1pPr marL="0" indent="0">
              <a:buNone/>
              <a:defRPr sz="2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altLang="fr-FR" dirty="0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7BCCA23C-D2A4-4A77-B0E3-BEC0F9F635E7}" type="datetimeFigureOut">
              <a:rPr lang="fr-FR" altLang="fr-FR" smtClean="0"/>
              <a:t>25/10/2023</a:t>
            </a:fld>
            <a:endParaRPr lang="fr-FR" alt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fr-FR" alt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F2CC750-7804-498B-B12F-16C3CB1EC2EB}" type="slidenum">
              <a:rPr lang="fr-FR" altLang="fr-FR" smtClean="0"/>
              <a:t>‹N°›</a:t>
            </a:fld>
            <a:endParaRPr lang="fr-FR" alt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1DD7D3-6BC1-0E45-9D06-91BDA464D5BE}"/>
              </a:ext>
            </a:extLst>
          </p:cNvPr>
          <p:cNvSpPr/>
          <p:nvPr userDrawn="1"/>
        </p:nvSpPr>
        <p:spPr>
          <a:xfrm>
            <a:off x="-1" y="614363"/>
            <a:ext cx="142876" cy="56435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fr-FR" alt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E846D76-B63D-BB45-9C24-E5CDB29F6B6D}"/>
              </a:ext>
            </a:extLst>
          </p:cNvPr>
          <p:cNvCxnSpPr>
            <a:cxnSpLocks/>
          </p:cNvCxnSpPr>
          <p:nvPr userDrawn="1"/>
        </p:nvCxnSpPr>
        <p:spPr>
          <a:xfrm>
            <a:off x="761130" y="1288371"/>
            <a:ext cx="465671" cy="0"/>
          </a:xfrm>
          <a:prstGeom prst="line">
            <a:avLst/>
          </a:prstGeom>
          <a:ln>
            <a:solidFill>
              <a:srgbClr val="C31D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68D53478-96A5-F241-B234-D3FCEC0162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21249" y="499206"/>
            <a:ext cx="380201" cy="230314"/>
          </a:xfrm>
          <a:prstGeom prst="rect">
            <a:avLst/>
          </a:prstGeom>
        </p:spPr>
      </p:pic>
      <p:sp>
        <p:nvSpPr>
          <p:cNvPr id="11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020232" y="3668249"/>
            <a:ext cx="2517058" cy="1753217"/>
          </a:xfrm>
        </p:spPr>
        <p:txBody>
          <a:bodyPr numCol="1" anchor="t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altLang="fr-FR" smtClean="0"/>
              <a:t>Cliquez sur l'icône pour ajouter une image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B76A67-A1BA-1942-A031-C5720ADD1956}"/>
              </a:ext>
            </a:extLst>
          </p:cNvPr>
          <p:cNvSpPr/>
          <p:nvPr userDrawn="1"/>
        </p:nvSpPr>
        <p:spPr>
          <a:xfrm>
            <a:off x="8837375" y="1112121"/>
            <a:ext cx="699915" cy="6107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fr-FR" altLang="fr-FR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52884" y="1722869"/>
            <a:ext cx="2884406" cy="1836408"/>
          </a:xfrm>
          <a:solidFill>
            <a:schemeClr val="accent1"/>
          </a:solidFill>
        </p:spPr>
        <p:txBody>
          <a:bodyPr numCol="1"/>
          <a:lstStyle>
            <a:lvl1pPr marL="0" indent="0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altLang="fr-FR" smtClean="0"/>
              <a:t>Modifiez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117190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’image 3">
            <a:extLst>
              <a:ext uri="{FF2B5EF4-FFF2-40B4-BE49-F238E27FC236}">
                <a16:creationId xmlns:a16="http://schemas.microsoft.com/office/drawing/2014/main" id="{32D2AEC7-77F0-D24E-BDE1-C6362B5DD4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55215" y="472483"/>
            <a:ext cx="5936784" cy="3376501"/>
          </a:xfrm>
        </p:spPr>
        <p:txBody>
          <a:bodyPr numCol="1"/>
          <a:lstStyle/>
          <a:p>
            <a:r>
              <a:rPr lang="fr-FR" altLang="fr-FR" smtClean="0"/>
              <a:t>Cliquez sur l'icône pour ajouter une image</a:t>
            </a:r>
            <a:endParaRPr lang="fr-FR" altLang="fr-FR" dirty="0"/>
          </a:p>
        </p:txBody>
      </p:sp>
      <p:sp>
        <p:nvSpPr>
          <p:cNvPr id="7" name="Espace réservé de l’image 5">
            <a:extLst>
              <a:ext uri="{FF2B5EF4-FFF2-40B4-BE49-F238E27FC236}">
                <a16:creationId xmlns:a16="http://schemas.microsoft.com/office/drawing/2014/main" id="{86CFDB0C-F9CD-C04E-A91A-62F3F35AD8E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7519" y="4496884"/>
            <a:ext cx="3258470" cy="1761041"/>
          </a:xfrm>
        </p:spPr>
        <p:txBody>
          <a:bodyPr numCol="1">
            <a:normAutofit/>
          </a:bodyPr>
          <a:lstStyle>
            <a:lvl1pPr>
              <a:defRPr sz="2000"/>
            </a:lvl1pPr>
          </a:lstStyle>
          <a:p>
            <a:r>
              <a:rPr lang="fr-FR" altLang="fr-FR" smtClean="0"/>
              <a:t>Cliquez sur l'icône pour ajouter une image</a:t>
            </a:r>
            <a:endParaRPr lang="fr-FR" alt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0AB69E-15B8-5846-87D1-60009911BF05}"/>
              </a:ext>
            </a:extLst>
          </p:cNvPr>
          <p:cNvSpPr/>
          <p:nvPr userDrawn="1"/>
        </p:nvSpPr>
        <p:spPr>
          <a:xfrm>
            <a:off x="-1" y="614363"/>
            <a:ext cx="175847" cy="56435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fr-FR" altLang="fr-FR" sz="1800"/>
          </a:p>
        </p:txBody>
      </p:sp>
      <p:sp>
        <p:nvSpPr>
          <p:cNvPr id="8" name="Espace réservé de l’image 3">
            <a:extLst>
              <a:ext uri="{FF2B5EF4-FFF2-40B4-BE49-F238E27FC236}">
                <a16:creationId xmlns:a16="http://schemas.microsoft.com/office/drawing/2014/main" id="{32D2AEC7-77F0-D24E-BDE1-C6362B5DD42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37519" y="1250734"/>
            <a:ext cx="4886004" cy="2941714"/>
          </a:xfrm>
        </p:spPr>
        <p:txBody>
          <a:bodyPr numCol="1">
            <a:normAutofit/>
          </a:bodyPr>
          <a:lstStyle>
            <a:lvl1pPr>
              <a:defRPr sz="2000"/>
            </a:lvl1pPr>
          </a:lstStyle>
          <a:p>
            <a:r>
              <a:rPr lang="fr-FR" altLang="fr-FR" smtClean="0"/>
              <a:t>Cliquez sur l'icône pour ajouter une image</a:t>
            </a:r>
            <a:endParaRPr lang="fr-FR" altLang="fr-FR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4E846D76-B63D-BB45-9C24-E5CDB29F6B6D}"/>
              </a:ext>
            </a:extLst>
          </p:cNvPr>
          <p:cNvCxnSpPr>
            <a:cxnSpLocks/>
          </p:cNvCxnSpPr>
          <p:nvPr userDrawn="1"/>
        </p:nvCxnSpPr>
        <p:spPr>
          <a:xfrm>
            <a:off x="613614" y="1116132"/>
            <a:ext cx="573134" cy="0"/>
          </a:xfrm>
          <a:prstGeom prst="line">
            <a:avLst/>
          </a:prstGeom>
          <a:ln>
            <a:solidFill>
              <a:srgbClr val="C31D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e l’image 5">
            <a:extLst>
              <a:ext uri="{FF2B5EF4-FFF2-40B4-BE49-F238E27FC236}">
                <a16:creationId xmlns:a16="http://schemas.microsoft.com/office/drawing/2014/main" id="{86CFDB0C-F9CD-C04E-A91A-62F3F35AD8E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489826" y="4487730"/>
            <a:ext cx="3258470" cy="1761041"/>
          </a:xfrm>
        </p:spPr>
        <p:txBody>
          <a:bodyPr numCol="1">
            <a:normAutofit/>
          </a:bodyPr>
          <a:lstStyle>
            <a:lvl1pPr>
              <a:defRPr sz="2000"/>
            </a:lvl1pPr>
          </a:lstStyle>
          <a:p>
            <a:r>
              <a:rPr lang="fr-FR" altLang="fr-FR" smtClean="0"/>
              <a:t>Cliquez sur l'icône pour ajouter une image</a:t>
            </a:r>
            <a:endParaRPr lang="fr-FR" altLang="fr-FR" dirty="0"/>
          </a:p>
        </p:txBody>
      </p:sp>
      <p:sp>
        <p:nvSpPr>
          <p:cNvPr id="22" name="Espace réservé de l’image 5">
            <a:extLst>
              <a:ext uri="{FF2B5EF4-FFF2-40B4-BE49-F238E27FC236}">
                <a16:creationId xmlns:a16="http://schemas.microsoft.com/office/drawing/2014/main" id="{86CFDB0C-F9CD-C04E-A91A-62F3F35AD8E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142132" y="4488419"/>
            <a:ext cx="3258470" cy="1761041"/>
          </a:xfrm>
        </p:spPr>
        <p:txBody>
          <a:bodyPr numCol="1">
            <a:normAutofit/>
          </a:bodyPr>
          <a:lstStyle>
            <a:lvl1pPr>
              <a:defRPr sz="2000"/>
            </a:lvl1pPr>
          </a:lstStyle>
          <a:p>
            <a:r>
              <a:rPr lang="fr-FR" altLang="fr-FR" smtClean="0"/>
              <a:t>Cliquez sur l'icône pour ajouter une image</a:t>
            </a:r>
            <a:endParaRPr lang="fr-FR" altLang="fr-FR" dirty="0"/>
          </a:p>
        </p:txBody>
      </p:sp>
      <p:sp>
        <p:nvSpPr>
          <p:cNvPr id="23" name="Titre 20"/>
          <p:cNvSpPr>
            <a:spLocks noGrp="1"/>
          </p:cNvSpPr>
          <p:nvPr>
            <p:ph type="title" hasCustomPrompt="1"/>
          </p:nvPr>
        </p:nvSpPr>
        <p:spPr>
          <a:xfrm>
            <a:off x="547788" y="131398"/>
            <a:ext cx="10515600" cy="1325563"/>
          </a:xfrm>
        </p:spPr>
        <p:txBody>
          <a:bodyPr numCol="1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fr-FR" altLang="fr-FR" sz="3200" kern="1200" cap="none" baseline="0" dirty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fr-FR" altLang="fr-FR" dirty="0" smtClean="0"/>
              <a:t>titre</a:t>
            </a:r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3092591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fé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e l’image 3">
            <a:extLst>
              <a:ext uri="{FF2B5EF4-FFF2-40B4-BE49-F238E27FC236}">
                <a16:creationId xmlns:a16="http://schemas.microsoft.com/office/drawing/2014/main" id="{32D2AEC7-77F0-D24E-BDE1-C6362B5DD4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55215" y="472483"/>
            <a:ext cx="5936784" cy="3376501"/>
          </a:xfrm>
        </p:spPr>
        <p:txBody>
          <a:bodyPr numCol="1"/>
          <a:lstStyle/>
          <a:p>
            <a:r>
              <a:rPr lang="fr-FR" altLang="fr-FR" smtClean="0"/>
              <a:t>Cliquez sur l'icône pour ajouter une image</a:t>
            </a:r>
            <a:endParaRPr lang="fr-FR" altLang="fr-FR" dirty="0"/>
          </a:p>
        </p:txBody>
      </p:sp>
      <p:sp>
        <p:nvSpPr>
          <p:cNvPr id="7" name="Espace réservé de l’image 5">
            <a:extLst>
              <a:ext uri="{FF2B5EF4-FFF2-40B4-BE49-F238E27FC236}">
                <a16:creationId xmlns:a16="http://schemas.microsoft.com/office/drawing/2014/main" id="{86CFDB0C-F9CD-C04E-A91A-62F3F35AD8E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82599" y="4018811"/>
            <a:ext cx="2386992" cy="1339382"/>
          </a:xfrm>
        </p:spPr>
        <p:txBody>
          <a:bodyPr numCol="1">
            <a:normAutofit/>
          </a:bodyPr>
          <a:lstStyle>
            <a:lvl1pPr>
              <a:defRPr sz="2000"/>
            </a:lvl1pPr>
          </a:lstStyle>
          <a:p>
            <a:r>
              <a:rPr lang="fr-FR" altLang="fr-FR" smtClean="0"/>
              <a:t>Cliquez sur l'icône pour ajouter une image</a:t>
            </a:r>
            <a:endParaRPr lang="fr-FR" alt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0AB69E-15B8-5846-87D1-60009911BF05}"/>
              </a:ext>
            </a:extLst>
          </p:cNvPr>
          <p:cNvSpPr/>
          <p:nvPr userDrawn="1"/>
        </p:nvSpPr>
        <p:spPr>
          <a:xfrm>
            <a:off x="-1" y="614363"/>
            <a:ext cx="175847" cy="56435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fr-FR" altLang="fr-FR" sz="18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B76A67-A1BA-1942-A031-C5720ADD1956}"/>
              </a:ext>
            </a:extLst>
          </p:cNvPr>
          <p:cNvSpPr/>
          <p:nvPr userDrawn="1"/>
        </p:nvSpPr>
        <p:spPr>
          <a:xfrm>
            <a:off x="9898339" y="3843746"/>
            <a:ext cx="221538" cy="1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fr-FR" altLang="fr-FR" sz="1800"/>
          </a:p>
        </p:txBody>
      </p:sp>
      <p:sp>
        <p:nvSpPr>
          <p:cNvPr id="8" name="Espace réservé de l’image 3">
            <a:extLst>
              <a:ext uri="{FF2B5EF4-FFF2-40B4-BE49-F238E27FC236}">
                <a16:creationId xmlns:a16="http://schemas.microsoft.com/office/drawing/2014/main" id="{32D2AEC7-77F0-D24E-BDE1-C6362B5DD42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476160" y="3269348"/>
            <a:ext cx="3245383" cy="1992447"/>
          </a:xfrm>
        </p:spPr>
        <p:txBody>
          <a:bodyPr numCol="1">
            <a:normAutofit/>
          </a:bodyPr>
          <a:lstStyle>
            <a:lvl1pPr>
              <a:defRPr sz="2000"/>
            </a:lvl1pPr>
          </a:lstStyle>
          <a:p>
            <a:r>
              <a:rPr lang="fr-FR" altLang="fr-FR" smtClean="0"/>
              <a:t>Cliquez sur l'icône pour ajouter une image</a:t>
            </a:r>
            <a:endParaRPr lang="fr-FR" alt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B76A67-A1BA-1942-A031-C5720ADD1956}"/>
              </a:ext>
            </a:extLst>
          </p:cNvPr>
          <p:cNvSpPr/>
          <p:nvPr userDrawn="1"/>
        </p:nvSpPr>
        <p:spPr>
          <a:xfrm>
            <a:off x="5723523" y="3366613"/>
            <a:ext cx="531692" cy="4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fr-FR" altLang="fr-FR" sz="180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4E846D76-B63D-BB45-9C24-E5CDB29F6B6D}"/>
              </a:ext>
            </a:extLst>
          </p:cNvPr>
          <p:cNvCxnSpPr>
            <a:cxnSpLocks/>
          </p:cNvCxnSpPr>
          <p:nvPr userDrawn="1"/>
        </p:nvCxnSpPr>
        <p:spPr>
          <a:xfrm>
            <a:off x="463743" y="1225004"/>
            <a:ext cx="573134" cy="0"/>
          </a:xfrm>
          <a:prstGeom prst="line">
            <a:avLst/>
          </a:prstGeom>
          <a:ln>
            <a:solidFill>
              <a:srgbClr val="C31D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re 20"/>
          <p:cNvSpPr>
            <a:spLocks noGrp="1"/>
          </p:cNvSpPr>
          <p:nvPr>
            <p:ph type="title" hasCustomPrompt="1"/>
          </p:nvPr>
        </p:nvSpPr>
        <p:spPr>
          <a:xfrm>
            <a:off x="463743" y="276580"/>
            <a:ext cx="10515600" cy="968071"/>
          </a:xfrm>
        </p:spPr>
        <p:txBody>
          <a:bodyPr numCol="1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fr-FR" altLang="fr-FR" sz="3200" kern="1200" cap="none" baseline="0" dirty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fr-FR" altLang="fr-FR" dirty="0" smtClean="0"/>
              <a:t>Référence</a:t>
            </a:r>
            <a:endParaRPr lang="fr-FR" altLang="fr-FR" dirty="0"/>
          </a:p>
        </p:txBody>
      </p:sp>
      <p:sp>
        <p:nvSpPr>
          <p:cNvPr id="24" name="Espace réservé de l’image 3">
            <a:extLst>
              <a:ext uri="{FF2B5EF4-FFF2-40B4-BE49-F238E27FC236}">
                <a16:creationId xmlns:a16="http://schemas.microsoft.com/office/drawing/2014/main" id="{32D2AEC7-77F0-D24E-BDE1-C6362B5DD42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093796" y="5490938"/>
            <a:ext cx="1635778" cy="646718"/>
          </a:xfrm>
        </p:spPr>
        <p:txBody>
          <a:bodyPr numCol="1">
            <a:noAutofit/>
          </a:bodyPr>
          <a:lstStyle>
            <a:lvl1pPr>
              <a:defRPr sz="1800"/>
            </a:lvl1pPr>
          </a:lstStyle>
          <a:p>
            <a:r>
              <a:rPr lang="fr-FR" altLang="fr-FR" dirty="0" smtClean="0"/>
              <a:t>logo</a:t>
            </a:r>
            <a:endParaRPr lang="fr-FR" altLang="fr-FR" dirty="0"/>
          </a:p>
        </p:txBody>
      </p:sp>
      <p:sp>
        <p:nvSpPr>
          <p:cNvPr id="26" name="Espace réservé de l’image 3">
            <a:extLst>
              <a:ext uri="{FF2B5EF4-FFF2-40B4-BE49-F238E27FC236}">
                <a16:creationId xmlns:a16="http://schemas.microsoft.com/office/drawing/2014/main" id="{32D2AEC7-77F0-D24E-BDE1-C6362B5DD42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405716" y="5506109"/>
            <a:ext cx="1635778" cy="646718"/>
          </a:xfrm>
        </p:spPr>
        <p:txBody>
          <a:bodyPr numCol="1">
            <a:noAutofit/>
          </a:bodyPr>
          <a:lstStyle>
            <a:lvl1pPr>
              <a:defRPr sz="1800"/>
            </a:lvl1pPr>
          </a:lstStyle>
          <a:p>
            <a:r>
              <a:rPr lang="fr-FR" altLang="fr-FR" dirty="0" smtClean="0"/>
              <a:t>logo</a:t>
            </a:r>
            <a:endParaRPr lang="fr-FR" altLang="fr-FR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077" y="2057400"/>
            <a:ext cx="4611330" cy="695632"/>
          </a:xfrm>
        </p:spPr>
        <p:txBody>
          <a:bodyPr numCol="1"/>
          <a:lstStyle>
            <a:lvl1pPr marL="0" indent="0">
              <a:buNone/>
              <a:defRPr sz="2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altLang="fr-FR" smtClean="0"/>
              <a:t>Modifiez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30"/>
          </p:nvPr>
        </p:nvSpPr>
        <p:spPr>
          <a:xfrm>
            <a:off x="4941922" y="6331634"/>
            <a:ext cx="2094894" cy="277369"/>
          </a:xfrm>
        </p:spPr>
        <p:txBody>
          <a:bodyPr numCol="1">
            <a:no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altLang="fr-FR" smtClean="0"/>
              <a:t>Modifiez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31"/>
          </p:nvPr>
        </p:nvSpPr>
        <p:spPr>
          <a:xfrm>
            <a:off x="1864238" y="6325651"/>
            <a:ext cx="2094894" cy="277369"/>
          </a:xfrm>
        </p:spPr>
        <p:txBody>
          <a:bodyPr numCol="1">
            <a:no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altLang="fr-FR" smtClean="0"/>
              <a:t>Modifiez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32"/>
          </p:nvPr>
        </p:nvSpPr>
        <p:spPr>
          <a:xfrm>
            <a:off x="8176158" y="6300743"/>
            <a:ext cx="2094894" cy="277369"/>
          </a:xfrm>
        </p:spPr>
        <p:txBody>
          <a:bodyPr numCol="1">
            <a:no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altLang="fr-FR" smtClean="0"/>
              <a:t>Modifiez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CB8EBD55-90A7-E044-A86F-E6B3032729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7736" y="299975"/>
            <a:ext cx="502865" cy="29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960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890469"/>
          </a:xfrm>
        </p:spPr>
        <p:txBody>
          <a:bodyPr numCol="1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cap="none" baseline="0" dirty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fr-FR" altLang="fr-FR" dirty="0" smtClean="0"/>
              <a:t>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>
            <a:lvl1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100000"/>
              </a:lnSpc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0000"/>
              </a:lnSpc>
              <a:spcAft>
                <a:spcPts val="0"/>
              </a:spcAft>
              <a:buFont typeface="Calibri" panose="020F0502020204030204" pitchFamily="34" charset="0"/>
              <a:buChar char="‐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fr-FR" altLang="fr-FR" dirty="0" smtClean="0"/>
              <a:t>Modifiez les styles du texte du masque</a:t>
            </a:r>
          </a:p>
          <a:p>
            <a:pPr lvl="1"/>
            <a:r>
              <a:rPr lang="fr-FR" altLang="fr-FR" dirty="0" smtClean="0"/>
              <a:t>Deuxième niveau</a:t>
            </a:r>
          </a:p>
          <a:p>
            <a:pPr lvl="2"/>
            <a:r>
              <a:rPr lang="fr-FR" altLang="fr-FR" dirty="0" smtClean="0"/>
              <a:t>Troisième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7BCCA23C-D2A4-4A77-B0E3-BEC0F9F635E7}" type="datetimeFigureOut">
              <a:rPr lang="fr-FR" altLang="fr-FR" smtClean="0"/>
              <a:t>25/10/2023</a:t>
            </a:fld>
            <a:endParaRPr lang="fr-FR" alt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fr-FR" alt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F2CC750-7804-498B-B12F-16C3CB1EC2EB}" type="slidenum">
              <a:rPr lang="fr-FR" altLang="fr-FR" smtClean="0"/>
              <a:t>‹N°›</a:t>
            </a:fld>
            <a:endParaRPr lang="fr-FR" alt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E846D76-B63D-BB45-9C24-E5CDB29F6B6D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63561"/>
            <a:ext cx="465671" cy="0"/>
          </a:xfrm>
          <a:prstGeom prst="line">
            <a:avLst/>
          </a:prstGeom>
          <a:ln>
            <a:solidFill>
              <a:srgbClr val="C31D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C1DD7D3-6BC1-0E45-9D06-91BDA464D5BE}"/>
              </a:ext>
            </a:extLst>
          </p:cNvPr>
          <p:cNvSpPr/>
          <p:nvPr userDrawn="1"/>
        </p:nvSpPr>
        <p:spPr>
          <a:xfrm>
            <a:off x="-1" y="614363"/>
            <a:ext cx="142876" cy="56435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92529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520328" y="786581"/>
            <a:ext cx="10671672" cy="4493342"/>
          </a:xfrm>
        </p:spPr>
        <p:txBody>
          <a:bodyPr numCol="1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alt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7BCCA23C-D2A4-4A77-B0E3-BEC0F9F635E7}" type="datetimeFigureOut">
              <a:rPr lang="fr-FR" altLang="fr-FR" smtClean="0"/>
              <a:t>25/10/2023</a:t>
            </a:fld>
            <a:endParaRPr lang="fr-FR" alt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fr-FR" alt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F2CC750-7804-498B-B12F-16C3CB1EC2EB}" type="slidenum">
              <a:rPr lang="fr-FR" altLang="fr-FR" smtClean="0"/>
              <a:t>‹N°›</a:t>
            </a:fld>
            <a:endParaRPr lang="fr-FR" alt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67C43B-218E-9646-BAE7-4EB388CAB82C}"/>
              </a:ext>
            </a:extLst>
          </p:cNvPr>
          <p:cNvSpPr/>
          <p:nvPr userDrawn="1"/>
        </p:nvSpPr>
        <p:spPr>
          <a:xfrm>
            <a:off x="0" y="1453513"/>
            <a:ext cx="1520328" cy="4638102"/>
          </a:xfrm>
          <a:prstGeom prst="rect">
            <a:avLst/>
          </a:prstGeom>
          <a:solidFill>
            <a:srgbClr val="C31D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fr-FR" alt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510BF3D-0BC8-7940-B5AC-5551589BB7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318732"/>
            <a:ext cx="2025904" cy="18305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0652" y="1917290"/>
            <a:ext cx="4959350" cy="2005935"/>
          </a:xfrm>
          <a:solidFill>
            <a:schemeClr val="accent1"/>
          </a:solidFill>
        </p:spPr>
        <p:txBody>
          <a:bodyPr numCol="1" anchor="ctr">
            <a:normAutofit/>
          </a:bodyPr>
          <a:lstStyle>
            <a:lvl1pPr>
              <a:defRPr sz="3600" cap="sm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altLang="fr-FR" dirty="0" smtClean="0"/>
              <a:t>Titre de la section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8D53478-96A5-F241-B234-D3FCEC01625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96995" y="636562"/>
            <a:ext cx="495300" cy="30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926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822229"/>
          </a:xfrm>
        </p:spPr>
        <p:txBody>
          <a:bodyPr numCol="1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cap="none" baseline="0" dirty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fr-FR" altLang="fr-FR" dirty="0" smtClean="0"/>
              <a:t>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numCol="1"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400"/>
            </a:lvl1pPr>
            <a:lvl2pPr marL="685800" indent="-228600"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143000" indent="-228600">
              <a:buFont typeface="Calibri" panose="020F0502020204030204" pitchFamily="34" charset="0"/>
              <a:buChar char="‐"/>
              <a:defRPr sz="1800"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fr-FR" altLang="fr-FR" dirty="0" smtClean="0"/>
              <a:t>Modifiez les styles du texte du masque</a:t>
            </a:r>
          </a:p>
          <a:p>
            <a:pPr lvl="1"/>
            <a:r>
              <a:rPr lang="fr-FR" altLang="fr-FR" dirty="0" smtClean="0"/>
              <a:t>Deuxième niveau</a:t>
            </a:r>
          </a:p>
          <a:p>
            <a:pPr lvl="2"/>
            <a:r>
              <a:rPr lang="fr-FR" altLang="fr-FR" dirty="0" smtClean="0"/>
              <a:t>Troisième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numCol="1">
            <a:norm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  <a:defRPr lang="fr-FR" altLang="fr-FR" sz="24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buClr>
                <a:schemeClr val="accent2"/>
              </a:buClr>
              <a:buFont typeface="Arial" panose="020B0604020202020204" pitchFamily="34" charset="0"/>
              <a:buChar char="•"/>
              <a:defRPr lang="fr-FR" altLang="fr-FR" sz="24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chemeClr val="accent2"/>
              </a:buClr>
              <a:buFont typeface="Calibri" panose="020F0502020204030204" pitchFamily="34" charset="0"/>
              <a:buChar char="‐"/>
              <a:defRPr lang="fr-FR" altLang="fr-FR" sz="24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fr-FR" altLang="fr-FR" dirty="0" smtClean="0"/>
              <a:t>Modifiez les styles du texte du masque</a:t>
            </a:r>
          </a:p>
          <a:p>
            <a:pPr lvl="1"/>
            <a:r>
              <a:rPr lang="fr-FR" altLang="fr-FR" dirty="0" smtClean="0"/>
              <a:t>Deuxième niveau</a:t>
            </a:r>
          </a:p>
          <a:p>
            <a:pPr lvl="2"/>
            <a:r>
              <a:rPr lang="fr-FR" altLang="fr-FR" dirty="0" smtClean="0"/>
              <a:t>Troisième niveau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7BCCA23C-D2A4-4A77-B0E3-BEC0F9F635E7}" type="datetimeFigureOut">
              <a:rPr lang="fr-FR" altLang="fr-FR" smtClean="0"/>
              <a:t>25/10/2023</a:t>
            </a:fld>
            <a:endParaRPr lang="fr-FR" alt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fr-FR" alt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F2CC750-7804-498B-B12F-16C3CB1EC2EB}" type="slidenum">
              <a:rPr lang="fr-FR" altLang="fr-FR" smtClean="0"/>
              <a:t>‹N°›</a:t>
            </a:fld>
            <a:endParaRPr lang="fr-FR" alt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E846D76-B63D-BB45-9C24-E5CDB29F6B6D}"/>
              </a:ext>
            </a:extLst>
          </p:cNvPr>
          <p:cNvCxnSpPr>
            <a:cxnSpLocks/>
          </p:cNvCxnSpPr>
          <p:nvPr userDrawn="1"/>
        </p:nvCxnSpPr>
        <p:spPr>
          <a:xfrm>
            <a:off x="838200" y="1187355"/>
            <a:ext cx="465671" cy="0"/>
          </a:xfrm>
          <a:prstGeom prst="line">
            <a:avLst/>
          </a:prstGeom>
          <a:ln>
            <a:solidFill>
              <a:srgbClr val="C31D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C1DD7D3-6BC1-0E45-9D06-91BDA464D5BE}"/>
              </a:ext>
            </a:extLst>
          </p:cNvPr>
          <p:cNvSpPr/>
          <p:nvPr userDrawn="1"/>
        </p:nvSpPr>
        <p:spPr>
          <a:xfrm>
            <a:off x="-1" y="614363"/>
            <a:ext cx="142876" cy="56435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68821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781287"/>
          </a:xfrm>
        </p:spPr>
        <p:txBody>
          <a:bodyPr numCol="1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cap="none" baseline="0" dirty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fr-FR" altLang="fr-FR" dirty="0" smtClean="0"/>
              <a:t>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numCol="1" anchor="ctr">
            <a:normAutofit/>
          </a:bodyPr>
          <a:lstStyle>
            <a:lvl1pPr marL="0" indent="0" algn="l" defTabSz="742950" rtl="0" eaLnBrk="1" latinLnBrk="0" hangingPunct="1">
              <a:buNone/>
              <a:defRPr lang="fr-FR" altLang="fr-FR" sz="1800" b="1" kern="1200" cap="small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altLang="fr-FR" dirty="0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numCol="1">
            <a:norm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  <a:defRPr lang="fr-FR" altLang="fr-FR" sz="24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buClr>
                <a:schemeClr val="accent2"/>
              </a:buClr>
              <a:buFont typeface="Arial" panose="020B0604020202020204" pitchFamily="34" charset="0"/>
              <a:buChar char="•"/>
              <a:defRPr lang="fr-FR" altLang="fr-FR" sz="24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chemeClr val="accent2"/>
              </a:buClr>
              <a:buFont typeface="Calibri" panose="020F0502020204030204" pitchFamily="34" charset="0"/>
              <a:buChar char="‐"/>
              <a:defRPr lang="fr-FR" altLang="fr-FR" sz="24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fr-FR" altLang="fr-FR" dirty="0" smtClean="0"/>
              <a:t>Modifiez les styles du texte du masque</a:t>
            </a:r>
          </a:p>
          <a:p>
            <a:pPr lvl="1"/>
            <a:r>
              <a:rPr lang="fr-FR" altLang="fr-FR" dirty="0" smtClean="0"/>
              <a:t>Deuxième niveau</a:t>
            </a:r>
          </a:p>
          <a:p>
            <a:pPr lvl="2"/>
            <a:r>
              <a:rPr lang="fr-FR" altLang="fr-FR" dirty="0" smtClean="0"/>
              <a:t>Troisième niveau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numCol="1" anchor="ctr">
            <a:normAutofit/>
          </a:bodyPr>
          <a:lstStyle>
            <a:lvl1pPr marL="0" indent="0">
              <a:buNone/>
              <a:defRPr lang="fr-FR" altLang="fr-FR" sz="1800" b="1" kern="1200" cap="small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74295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alt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numCol="1">
            <a:norm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  <a:defRPr lang="fr-FR" altLang="fr-FR" sz="24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buClr>
                <a:schemeClr val="accent2"/>
              </a:buClr>
              <a:buFont typeface="Arial" panose="020B0604020202020204" pitchFamily="34" charset="0"/>
              <a:buChar char="•"/>
              <a:defRPr lang="fr-FR" altLang="fr-FR" sz="24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Clr>
                <a:schemeClr val="accent2"/>
              </a:buClr>
              <a:buFont typeface="Calibri" panose="020F0502020204030204" pitchFamily="34" charset="0"/>
              <a:buChar char="‐"/>
              <a:defRPr lang="fr-FR" altLang="fr-FR" sz="24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fr-FR" altLang="fr-FR" dirty="0" smtClean="0"/>
              <a:t>Modifiez les styles du texte du masque</a:t>
            </a:r>
          </a:p>
          <a:p>
            <a:pPr lvl="1"/>
            <a:r>
              <a:rPr lang="fr-FR" altLang="fr-FR" dirty="0" smtClean="0"/>
              <a:t>Deuxième niveau</a:t>
            </a:r>
          </a:p>
          <a:p>
            <a:pPr lvl="2"/>
            <a:r>
              <a:rPr lang="fr-FR" altLang="fr-FR" dirty="0" smtClean="0"/>
              <a:t>Troisième niveau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7BCCA23C-D2A4-4A77-B0E3-BEC0F9F635E7}" type="datetimeFigureOut">
              <a:rPr lang="fr-FR" altLang="fr-FR" smtClean="0"/>
              <a:t>25/10/2023</a:t>
            </a:fld>
            <a:endParaRPr lang="fr-FR" alt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fr-FR" alt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F2CC750-7804-498B-B12F-16C3CB1EC2EB}" type="slidenum">
              <a:rPr lang="fr-FR" altLang="fr-FR" smtClean="0"/>
              <a:t>‹N°›</a:t>
            </a:fld>
            <a:endParaRPr lang="fr-FR" alt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1DD7D3-6BC1-0E45-9D06-91BDA464D5BE}"/>
              </a:ext>
            </a:extLst>
          </p:cNvPr>
          <p:cNvSpPr/>
          <p:nvPr userDrawn="1"/>
        </p:nvSpPr>
        <p:spPr>
          <a:xfrm>
            <a:off x="-1" y="614363"/>
            <a:ext cx="142876" cy="56435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fr-FR" altLang="fr-FR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4E846D76-B63D-BB45-9C24-E5CDB29F6B6D}"/>
              </a:ext>
            </a:extLst>
          </p:cNvPr>
          <p:cNvCxnSpPr>
            <a:cxnSpLocks/>
          </p:cNvCxnSpPr>
          <p:nvPr userDrawn="1"/>
        </p:nvCxnSpPr>
        <p:spPr>
          <a:xfrm>
            <a:off x="838200" y="1146412"/>
            <a:ext cx="465671" cy="0"/>
          </a:xfrm>
          <a:prstGeom prst="line">
            <a:avLst/>
          </a:prstGeom>
          <a:ln>
            <a:solidFill>
              <a:srgbClr val="C31D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1709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cap="none" baseline="0" dirty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fr-FR" altLang="fr-FR" dirty="0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7BCCA23C-D2A4-4A77-B0E3-BEC0F9F635E7}" type="datetimeFigureOut">
              <a:rPr lang="fr-FR" altLang="fr-FR" smtClean="0"/>
              <a:t>25/10/2023</a:t>
            </a:fld>
            <a:endParaRPr lang="fr-FR" alt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fr-FR" alt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F2CC750-7804-498B-B12F-16C3CB1EC2EB}" type="slidenum">
              <a:rPr lang="fr-FR" altLang="fr-FR" smtClean="0"/>
              <a:t>‹N°›</a:t>
            </a:fld>
            <a:endParaRPr lang="fr-FR" alt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DD7D3-6BC1-0E45-9D06-91BDA464D5BE}"/>
              </a:ext>
            </a:extLst>
          </p:cNvPr>
          <p:cNvSpPr/>
          <p:nvPr userDrawn="1"/>
        </p:nvSpPr>
        <p:spPr>
          <a:xfrm>
            <a:off x="-1" y="614363"/>
            <a:ext cx="142876" cy="56435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fr-FR" alt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4E846D76-B63D-BB45-9C24-E5CDB29F6B6D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96538"/>
            <a:ext cx="465671" cy="0"/>
          </a:xfrm>
          <a:prstGeom prst="line">
            <a:avLst/>
          </a:prstGeom>
          <a:ln>
            <a:solidFill>
              <a:srgbClr val="C31D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218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7BCCA23C-D2A4-4A77-B0E3-BEC0F9F635E7}" type="datetimeFigureOut">
              <a:rPr lang="fr-FR" altLang="fr-FR" smtClean="0"/>
              <a:t>25/10/2023</a:t>
            </a:fld>
            <a:endParaRPr lang="fr-FR" alt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fr-FR" alt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F2CC750-7804-498B-B12F-16C3CB1EC2EB}" type="slidenum">
              <a:rPr lang="fr-FR" altLang="fr-FR" smtClean="0"/>
              <a:t>‹N°›</a:t>
            </a:fld>
            <a:endParaRPr lang="fr-FR" alt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1DD7D3-6BC1-0E45-9D06-91BDA464D5BE}"/>
              </a:ext>
            </a:extLst>
          </p:cNvPr>
          <p:cNvSpPr/>
          <p:nvPr userDrawn="1"/>
        </p:nvSpPr>
        <p:spPr>
          <a:xfrm>
            <a:off x="-1" y="614363"/>
            <a:ext cx="142876" cy="56435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628764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objet -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10514013" cy="599813"/>
          </a:xfrm>
        </p:spPr>
        <p:txBody>
          <a:bodyPr numCol="1" anchor="b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cap="none" baseline="0" dirty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fr-FR" altLang="fr-FR" dirty="0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70582" y="1233182"/>
            <a:ext cx="4484805" cy="4627868"/>
          </a:xfrm>
        </p:spPr>
        <p:txBody>
          <a:bodyPr numCol="1"/>
          <a:lstStyle>
            <a:lvl1pPr marL="0" indent="0"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insérer</a:t>
            </a:r>
            <a:r>
              <a:rPr lang="en-US" dirty="0" smtClean="0"/>
              <a:t> un tableau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761688"/>
            <a:ext cx="5535845" cy="4107300"/>
          </a:xfrm>
        </p:spPr>
        <p:txBody>
          <a:bodyPr numCol="1">
            <a:normAutofit/>
          </a:bodyPr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altLang="fr-FR" dirty="0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7BCCA23C-D2A4-4A77-B0E3-BEC0F9F635E7}" type="datetimeFigureOut">
              <a:rPr lang="fr-FR" altLang="fr-FR" smtClean="0"/>
              <a:t>25/10/2023</a:t>
            </a:fld>
            <a:endParaRPr lang="fr-FR" alt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fr-FR" alt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F2CC750-7804-498B-B12F-16C3CB1EC2EB}" type="slidenum">
              <a:rPr lang="fr-FR" altLang="fr-FR" smtClean="0"/>
              <a:t>‹N°›</a:t>
            </a:fld>
            <a:endParaRPr lang="fr-FR" alt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1DD7D3-6BC1-0E45-9D06-91BDA464D5BE}"/>
              </a:ext>
            </a:extLst>
          </p:cNvPr>
          <p:cNvSpPr/>
          <p:nvPr userDrawn="1"/>
        </p:nvSpPr>
        <p:spPr>
          <a:xfrm>
            <a:off x="-1" y="614363"/>
            <a:ext cx="142876" cy="56435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fr-FR" alt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E846D76-B63D-BB45-9C24-E5CDB29F6B6D}"/>
              </a:ext>
            </a:extLst>
          </p:cNvPr>
          <p:cNvCxnSpPr>
            <a:cxnSpLocks/>
          </p:cNvCxnSpPr>
          <p:nvPr userDrawn="1"/>
        </p:nvCxnSpPr>
        <p:spPr>
          <a:xfrm>
            <a:off x="838200" y="1057013"/>
            <a:ext cx="465671" cy="0"/>
          </a:xfrm>
          <a:prstGeom prst="line">
            <a:avLst/>
          </a:prstGeom>
          <a:ln>
            <a:solidFill>
              <a:srgbClr val="C31D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45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130" y="614363"/>
            <a:ext cx="5344702" cy="526179"/>
          </a:xfrm>
        </p:spPr>
        <p:txBody>
          <a:bodyPr numCol="1" anchor="b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cap="none" baseline="0" dirty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fr-FR" altLang="fr-FR" dirty="0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19288" y="614363"/>
            <a:ext cx="5772712" cy="5254625"/>
          </a:xfrm>
        </p:spPr>
        <p:txBody>
          <a:bodyPr numCol="1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alt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1130" y="1814055"/>
            <a:ext cx="5344702" cy="4054933"/>
          </a:xfrm>
        </p:spPr>
        <p:txBody>
          <a:bodyPr numCol="1"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alt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7BCCA23C-D2A4-4A77-B0E3-BEC0F9F635E7}" type="datetimeFigureOut">
              <a:rPr lang="fr-FR" altLang="fr-FR" smtClean="0"/>
              <a:t>25/10/2023</a:t>
            </a:fld>
            <a:endParaRPr lang="fr-FR" alt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fr-FR" alt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F2CC750-7804-498B-B12F-16C3CB1EC2EB}" type="slidenum">
              <a:rPr lang="fr-FR" altLang="fr-FR" smtClean="0"/>
              <a:t>‹N°›</a:t>
            </a:fld>
            <a:endParaRPr lang="fr-FR" alt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1DD7D3-6BC1-0E45-9D06-91BDA464D5BE}"/>
              </a:ext>
            </a:extLst>
          </p:cNvPr>
          <p:cNvSpPr/>
          <p:nvPr userDrawn="1"/>
        </p:nvSpPr>
        <p:spPr>
          <a:xfrm>
            <a:off x="-1" y="614363"/>
            <a:ext cx="142876" cy="56435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fr-FR" alt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E846D76-B63D-BB45-9C24-E5CDB29F6B6D}"/>
              </a:ext>
            </a:extLst>
          </p:cNvPr>
          <p:cNvCxnSpPr>
            <a:cxnSpLocks/>
          </p:cNvCxnSpPr>
          <p:nvPr userDrawn="1"/>
        </p:nvCxnSpPr>
        <p:spPr>
          <a:xfrm>
            <a:off x="761130" y="1140542"/>
            <a:ext cx="465671" cy="0"/>
          </a:xfrm>
          <a:prstGeom prst="line">
            <a:avLst/>
          </a:prstGeom>
          <a:ln>
            <a:solidFill>
              <a:srgbClr val="C31D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68D53478-96A5-F241-B234-D3FCEC0162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21249" y="499206"/>
            <a:ext cx="380201" cy="23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41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1412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fr-FR" alt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fr-FR" altLang="fr-FR" dirty="0" smtClean="0"/>
              <a:t>Modifiez les styles du texte du masque</a:t>
            </a:r>
          </a:p>
          <a:p>
            <a:pPr lvl="1"/>
            <a:r>
              <a:rPr lang="fr-FR" altLang="fr-FR" dirty="0" smtClean="0"/>
              <a:t>Deuxième niveau</a:t>
            </a:r>
          </a:p>
          <a:p>
            <a:pPr lvl="2"/>
            <a:r>
              <a:rPr lang="fr-FR" altLang="fr-FR" dirty="0" smtClean="0"/>
              <a:t>Troisième niveau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CA23C-D2A4-4A77-B0E3-BEC0F9F635E7}" type="datetimeFigureOut">
              <a:rPr lang="fr-FR" altLang="fr-FR" smtClean="0"/>
              <a:t>25/10/2023</a:t>
            </a:fld>
            <a:endParaRPr lang="fr-FR" alt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altLang="fr-FR" dirty="0" smtClean="0"/>
              <a:t>Présentation Alpes Contrôles</a:t>
            </a:r>
            <a:endParaRPr lang="fr-FR" alt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CC750-7804-498B-B12F-16C3CB1EC2EB}" type="slidenum">
              <a:rPr lang="fr-FR" altLang="fr-FR" smtClean="0"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48479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iming>
    <p:tnLst>
      <p:par>
        <p:cTn id="1" dur="indefinite" restart="never" nodeType="tmRoot"/>
      </p:par>
    </p:tnLst>
  </p:timing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kern="1200" cap="none" baseline="0" dirty="0">
          <a:solidFill>
            <a:schemeClr val="accent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</p:titleStyle>
    <p:bodyStyle>
      <a:lvl1pPr marL="457200" indent="-4572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Calibri" panose="020F0502020204030204" pitchFamily="34" charset="0"/>
        <a:buChar char="‐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eg"/><Relationship Id="rId11" Type="http://schemas.microsoft.com/office/2007/relationships/hdphoto" Target="../media/hdphoto2.wdp"/><Relationship Id="rId5" Type="http://schemas.openxmlformats.org/officeDocument/2006/relationships/image" Target="../media/image7.jpe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29341" y="3228611"/>
            <a:ext cx="10722429" cy="1006460"/>
          </a:xfrm>
        </p:spPr>
        <p:txBody>
          <a:bodyPr numCol="1">
            <a:normAutofit fontScale="90000"/>
          </a:bodyPr>
          <a:lstStyle/>
          <a:p>
            <a:r>
              <a:rPr lang="fr-FR" altLang="fr-FR" dirty="0" smtClean="0"/>
              <a:t>Le métier d’ingénieur en contrôle technique de construction</a:t>
            </a:r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284471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fr-FR" altLang="fr-FR" dirty="0" smtClean="0"/>
              <a:t>En </a:t>
            </a:r>
            <a:r>
              <a:rPr lang="fr-FR" altLang="fr-FR" dirty="0"/>
              <a:t>bref</a:t>
            </a:r>
          </a:p>
        </p:txBody>
      </p:sp>
      <p:grpSp>
        <p:nvGrpSpPr>
          <p:cNvPr id="42" name="Groupe 41"/>
          <p:cNvGrpSpPr/>
          <p:nvPr/>
        </p:nvGrpSpPr>
        <p:grpSpPr>
          <a:xfrm>
            <a:off x="2106508" y="794341"/>
            <a:ext cx="7964905" cy="5803575"/>
            <a:chOff x="1930435" y="576809"/>
            <a:chExt cx="8364978" cy="6095082"/>
          </a:xfrm>
        </p:grpSpPr>
        <p:pic>
          <p:nvPicPr>
            <p:cNvPr id="43" name="Image 42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30435" y="3095715"/>
              <a:ext cx="1224000" cy="1224000"/>
            </a:xfrm>
            <a:prstGeom prst="rect">
              <a:avLst/>
            </a:prstGeom>
          </p:spPr>
        </p:pic>
        <p:grpSp>
          <p:nvGrpSpPr>
            <p:cNvPr id="44" name="Groupe 43"/>
            <p:cNvGrpSpPr/>
            <p:nvPr/>
          </p:nvGrpSpPr>
          <p:grpSpPr>
            <a:xfrm>
              <a:off x="2960913" y="4142060"/>
              <a:ext cx="1260000" cy="1260000"/>
              <a:chOff x="3540302" y="3000323"/>
              <a:chExt cx="1620000" cy="1620000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3540302" y="3000323"/>
                <a:ext cx="1620000" cy="1620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FR" sz="1600">
                  <a:solidFill>
                    <a:srgbClr val="C31D23"/>
                  </a:solidFill>
                </a:endParaRPr>
              </a:p>
            </p:txBody>
          </p:sp>
          <p:sp>
            <p:nvSpPr>
              <p:cNvPr id="73" name="ZoneTexte 6"/>
              <p:cNvSpPr txBox="1"/>
              <p:nvPr/>
            </p:nvSpPr>
            <p:spPr>
              <a:xfrm>
                <a:off x="3591105" y="3047273"/>
                <a:ext cx="1551608" cy="14545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FR" sz="2000" b="1" dirty="0" smtClean="0">
                    <a:solidFill>
                      <a:schemeClr val="bg1"/>
                    </a:solidFill>
                  </a:rPr>
                  <a:t>3</a:t>
                </a:r>
                <a:r>
                  <a:rPr lang="fr-FR" sz="1400" dirty="0" smtClean="0">
                    <a:solidFill>
                      <a:schemeClr val="bg1"/>
                    </a:solidFill>
                  </a:rPr>
                  <a:t> </a:t>
                </a:r>
              </a:p>
              <a:p>
                <a:pPr algn="ctr"/>
                <a:r>
                  <a:rPr lang="fr-FR" sz="1400" dirty="0" smtClean="0">
                    <a:solidFill>
                      <a:schemeClr val="bg1"/>
                    </a:solidFill>
                  </a:rPr>
                  <a:t>grands</a:t>
                </a:r>
                <a:r>
                  <a:rPr lang="fr-FR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fr-FR" sz="1400" dirty="0" smtClean="0">
                    <a:solidFill>
                      <a:schemeClr val="bg1"/>
                    </a:solidFill>
                  </a:rPr>
                  <a:t>domaines d’activités</a:t>
                </a:r>
                <a:endParaRPr lang="fr-FR" sz="1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5" name="Groupe 44"/>
            <p:cNvGrpSpPr/>
            <p:nvPr/>
          </p:nvGrpSpPr>
          <p:grpSpPr>
            <a:xfrm>
              <a:off x="7966306" y="3404446"/>
              <a:ext cx="1372105" cy="1260001"/>
              <a:chOff x="3457703" y="4799367"/>
              <a:chExt cx="1764135" cy="1620000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3525716" y="4799367"/>
                <a:ext cx="1620000" cy="162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FR" sz="1600">
                  <a:solidFill>
                    <a:srgbClr val="C31D23"/>
                  </a:solidFill>
                </a:endParaRPr>
              </a:p>
            </p:txBody>
          </p:sp>
          <p:sp>
            <p:nvSpPr>
              <p:cNvPr id="71" name="ZoneTexte 9"/>
              <p:cNvSpPr txBox="1"/>
              <p:nvPr/>
            </p:nvSpPr>
            <p:spPr>
              <a:xfrm>
                <a:off x="3457703" y="4959806"/>
                <a:ext cx="1764135" cy="14130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r>
                  <a:rPr lang="fr-FR" sz="2000" dirty="0" smtClean="0">
                    <a:solidFill>
                      <a:schemeClr val="bg1"/>
                    </a:solidFill>
                  </a:rPr>
                  <a:t>Reconnu</a:t>
                </a:r>
                <a:r>
                  <a:rPr lang="fr-FR" sz="1400" dirty="0" smtClean="0">
                    <a:solidFill>
                      <a:schemeClr val="bg1"/>
                    </a:solidFill>
                  </a:rPr>
                  <a:t> par les instances compétentes</a:t>
                </a:r>
                <a:endParaRPr lang="fr-FR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6" name="Groupe 45"/>
            <p:cNvGrpSpPr/>
            <p:nvPr/>
          </p:nvGrpSpPr>
          <p:grpSpPr>
            <a:xfrm>
              <a:off x="2631706" y="1160135"/>
              <a:ext cx="1550605" cy="1259999"/>
              <a:chOff x="222787" y="-2709221"/>
              <a:chExt cx="1993635" cy="1620000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443040" y="-2709221"/>
                <a:ext cx="1620000" cy="1620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FR" sz="1600">
                  <a:solidFill>
                    <a:srgbClr val="C31D23"/>
                  </a:solidFill>
                </a:endParaRPr>
              </a:p>
            </p:txBody>
          </p:sp>
          <p:sp>
            <p:nvSpPr>
              <p:cNvPr id="69" name="ZoneTexte 12"/>
              <p:cNvSpPr txBox="1"/>
              <p:nvPr/>
            </p:nvSpPr>
            <p:spPr>
              <a:xfrm>
                <a:off x="222787" y="-2385682"/>
                <a:ext cx="1993635" cy="8311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FR" sz="2000" b="1" dirty="0" smtClean="0">
                    <a:solidFill>
                      <a:schemeClr val="bg1"/>
                    </a:solidFill>
                  </a:rPr>
                  <a:t>30</a:t>
                </a:r>
                <a:r>
                  <a:rPr lang="fr-FR" b="1" dirty="0" smtClean="0">
                    <a:solidFill>
                      <a:schemeClr val="bg1"/>
                    </a:solidFill>
                  </a:rPr>
                  <a:t> </a:t>
                </a:r>
                <a:r>
                  <a:rPr lang="fr-FR" sz="1400" dirty="0">
                    <a:solidFill>
                      <a:schemeClr val="bg1"/>
                    </a:solidFill>
                  </a:rPr>
                  <a:t>ans d’expérience</a:t>
                </a:r>
              </a:p>
            </p:txBody>
          </p:sp>
        </p:grpSp>
        <p:pic>
          <p:nvPicPr>
            <p:cNvPr id="47" name="Image 4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632"/>
            <a:stretch/>
          </p:blipFill>
          <p:spPr>
            <a:xfrm>
              <a:off x="6907310" y="4085902"/>
              <a:ext cx="1224000" cy="1224000"/>
            </a:xfrm>
            <a:prstGeom prst="rect">
              <a:avLst/>
            </a:prstGeom>
          </p:spPr>
        </p:pic>
        <p:pic>
          <p:nvPicPr>
            <p:cNvPr id="48" name="Image 47"/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126321" y="5309902"/>
              <a:ext cx="1224000" cy="1224000"/>
            </a:xfrm>
            <a:prstGeom prst="rect">
              <a:avLst/>
            </a:prstGeom>
          </p:spPr>
        </p:pic>
        <p:grpSp>
          <p:nvGrpSpPr>
            <p:cNvPr id="49" name="Groupe 48"/>
            <p:cNvGrpSpPr/>
            <p:nvPr/>
          </p:nvGrpSpPr>
          <p:grpSpPr>
            <a:xfrm>
              <a:off x="7658449" y="5223732"/>
              <a:ext cx="1260000" cy="1260000"/>
              <a:chOff x="5743466" y="2742946"/>
              <a:chExt cx="1620000" cy="1620000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5743466" y="2742946"/>
                <a:ext cx="1620000" cy="16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FR" sz="1600">
                  <a:solidFill>
                    <a:srgbClr val="C31D23"/>
                  </a:solidFill>
                </a:endParaRPr>
              </a:p>
            </p:txBody>
          </p:sp>
          <p:sp>
            <p:nvSpPr>
              <p:cNvPr id="67" name="ZoneTexte 17"/>
              <p:cNvSpPr txBox="1"/>
              <p:nvPr/>
            </p:nvSpPr>
            <p:spPr>
              <a:xfrm>
                <a:off x="5833466" y="2965537"/>
                <a:ext cx="1439998" cy="1122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0"/>
                  </a:spcBef>
                </a:pPr>
                <a:r>
                  <a:rPr lang="fr-FR" sz="2000" b="1" dirty="0">
                    <a:solidFill>
                      <a:schemeClr val="bg1"/>
                    </a:solidFill>
                  </a:rPr>
                  <a:t>98% </a:t>
                </a:r>
                <a:endParaRPr lang="fr-FR" sz="2000" b="1" dirty="0" smtClean="0">
                  <a:solidFill>
                    <a:schemeClr val="bg1"/>
                  </a:solidFill>
                </a:endParaRPr>
              </a:p>
              <a:p>
                <a:pPr lvl="0" algn="ctr">
                  <a:spcBef>
                    <a:spcPts val="0"/>
                  </a:spcBef>
                </a:pPr>
                <a:r>
                  <a:rPr lang="fr-FR" sz="1400" dirty="0" smtClean="0">
                    <a:solidFill>
                      <a:schemeClr val="bg1"/>
                    </a:solidFill>
                  </a:rPr>
                  <a:t>de clients </a:t>
                </a:r>
                <a:r>
                  <a:rPr lang="fr-FR" sz="1400" dirty="0">
                    <a:solidFill>
                      <a:schemeClr val="bg1"/>
                    </a:solidFill>
                  </a:rPr>
                  <a:t>satisfaits</a:t>
                </a:r>
              </a:p>
            </p:txBody>
          </p:sp>
        </p:grpSp>
        <p:pic>
          <p:nvPicPr>
            <p:cNvPr id="50" name="Image 49"/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907310" y="1663315"/>
              <a:ext cx="1224000" cy="1224000"/>
            </a:xfrm>
            <a:prstGeom prst="rect">
              <a:avLst/>
            </a:prstGeom>
          </p:spPr>
        </p:pic>
        <p:pic>
          <p:nvPicPr>
            <p:cNvPr id="51" name="Image 50"/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977229" y="1765460"/>
              <a:ext cx="1224000" cy="1224000"/>
            </a:xfrm>
            <a:prstGeom prst="rect">
              <a:avLst/>
            </a:prstGeom>
          </p:spPr>
        </p:pic>
        <p:grpSp>
          <p:nvGrpSpPr>
            <p:cNvPr id="52" name="Groupe 51"/>
            <p:cNvGrpSpPr/>
            <p:nvPr/>
          </p:nvGrpSpPr>
          <p:grpSpPr>
            <a:xfrm>
              <a:off x="7728447" y="913168"/>
              <a:ext cx="1609962" cy="1260000"/>
              <a:chOff x="7479103" y="1225181"/>
              <a:chExt cx="1630674" cy="1260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7676265" y="1225181"/>
                <a:ext cx="1260000" cy="1260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FR" sz="1600">
                  <a:solidFill>
                    <a:srgbClr val="C31D23"/>
                  </a:solidFill>
                </a:endParaRPr>
              </a:p>
            </p:txBody>
          </p:sp>
          <p:sp>
            <p:nvSpPr>
              <p:cNvPr id="65" name="ZoneTexte 22"/>
              <p:cNvSpPr txBox="1"/>
              <p:nvPr/>
            </p:nvSpPr>
            <p:spPr>
              <a:xfrm>
                <a:off x="7479103" y="1560693"/>
                <a:ext cx="1630674" cy="6464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FR" sz="2000" b="1" dirty="0" smtClean="0">
                    <a:solidFill>
                      <a:schemeClr val="bg1"/>
                    </a:solidFill>
                  </a:rPr>
                  <a:t>650 +</a:t>
                </a:r>
                <a:r>
                  <a:rPr lang="fr-FR" b="1" dirty="0" smtClean="0">
                    <a:solidFill>
                      <a:schemeClr val="bg1"/>
                    </a:solidFill>
                  </a:rPr>
                  <a:t> </a:t>
                </a:r>
                <a:r>
                  <a:rPr lang="fr-FR" sz="1400" dirty="0" smtClean="0">
                    <a:solidFill>
                      <a:schemeClr val="bg1"/>
                    </a:solidFill>
                  </a:rPr>
                  <a:t>collaborateurs</a:t>
                </a:r>
                <a:endParaRPr lang="fr-FR" sz="1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3" name="Groupe 52"/>
            <p:cNvGrpSpPr/>
            <p:nvPr/>
          </p:nvGrpSpPr>
          <p:grpSpPr>
            <a:xfrm>
              <a:off x="5076682" y="576809"/>
              <a:ext cx="1284885" cy="1259999"/>
              <a:chOff x="7393929" y="3387945"/>
              <a:chExt cx="1651995" cy="16200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7408086" y="3387945"/>
                <a:ext cx="1620000" cy="1620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FR" sz="1600">
                  <a:solidFill>
                    <a:srgbClr val="C31D23"/>
                  </a:solidFill>
                </a:endParaRPr>
              </a:p>
            </p:txBody>
          </p:sp>
          <p:sp>
            <p:nvSpPr>
              <p:cNvPr id="63" name="ZoneTexte 62"/>
              <p:cNvSpPr txBox="1"/>
              <p:nvPr/>
            </p:nvSpPr>
            <p:spPr>
              <a:xfrm>
                <a:off x="7393929" y="3497759"/>
                <a:ext cx="1651995" cy="14130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FR" sz="1400" dirty="0" smtClean="0">
                    <a:solidFill>
                      <a:schemeClr val="bg1"/>
                    </a:solidFill>
                  </a:rPr>
                  <a:t>Présent </a:t>
                </a:r>
                <a:r>
                  <a:rPr lang="fr-FR" sz="2000" b="1" dirty="0" smtClean="0">
                    <a:solidFill>
                      <a:schemeClr val="bg1"/>
                    </a:solidFill>
                  </a:rPr>
                  <a:t>partout</a:t>
                </a:r>
                <a:r>
                  <a:rPr lang="fr-FR" b="1" dirty="0" smtClean="0">
                    <a:solidFill>
                      <a:schemeClr val="bg1"/>
                    </a:solidFill>
                  </a:rPr>
                  <a:t> </a:t>
                </a:r>
                <a:r>
                  <a:rPr lang="fr-FR" sz="1400" dirty="0" smtClean="0">
                    <a:solidFill>
                      <a:schemeClr val="bg1"/>
                    </a:solidFill>
                  </a:rPr>
                  <a:t>en France</a:t>
                </a:r>
              </a:p>
              <a:p>
                <a:pPr algn="ctr"/>
                <a:r>
                  <a:rPr lang="fr-FR" sz="1400" dirty="0" smtClean="0">
                    <a:solidFill>
                      <a:schemeClr val="bg1"/>
                    </a:solidFill>
                  </a:rPr>
                  <a:t>(53 agences)</a:t>
                </a:r>
                <a:endParaRPr lang="fr-FR" sz="14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54" name="Image 53"/>
            <p:cNvPicPr>
              <a:picLocks noChangeAspect="1"/>
            </p:cNvPicPr>
            <p:nvPr/>
          </p:nvPicPr>
          <p:blipFill rotWithShape="1">
            <a:blip r:embed="rId8" cstate="screen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4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099391" y="4552435"/>
              <a:ext cx="1152000" cy="1152000"/>
            </a:xfrm>
            <a:prstGeom prst="rect">
              <a:avLst/>
            </a:prstGeom>
          </p:spPr>
        </p:pic>
        <p:grpSp>
          <p:nvGrpSpPr>
            <p:cNvPr id="55" name="Groupe 54"/>
            <p:cNvGrpSpPr/>
            <p:nvPr/>
          </p:nvGrpSpPr>
          <p:grpSpPr>
            <a:xfrm>
              <a:off x="5032693" y="5411891"/>
              <a:ext cx="1256427" cy="1260000"/>
              <a:chOff x="3214791" y="693272"/>
              <a:chExt cx="1622369" cy="1620000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3214791" y="693272"/>
                <a:ext cx="1620000" cy="1620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FR" sz="1600">
                  <a:solidFill>
                    <a:srgbClr val="C31D23"/>
                  </a:solidFill>
                </a:endParaRPr>
              </a:p>
            </p:txBody>
          </p:sp>
          <p:sp>
            <p:nvSpPr>
              <p:cNvPr id="61" name="ZoneTexte 29"/>
              <p:cNvSpPr txBox="1"/>
              <p:nvPr/>
            </p:nvSpPr>
            <p:spPr>
              <a:xfrm>
                <a:off x="3286128" y="755211"/>
                <a:ext cx="1551032" cy="14961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r>
                  <a:rPr lang="fr-FR" sz="2000" b="1" dirty="0" smtClean="0">
                    <a:solidFill>
                      <a:schemeClr val="bg1"/>
                    </a:solidFill>
                  </a:rPr>
                  <a:t>56M</a:t>
                </a:r>
                <a:r>
                  <a:rPr lang="fr-FR" sz="2400" b="1" dirty="0" smtClean="0">
                    <a:solidFill>
                      <a:schemeClr val="bg1"/>
                    </a:solidFill>
                  </a:rPr>
                  <a:t>€ </a:t>
                </a:r>
              </a:p>
              <a:p>
                <a:pPr algn="ctr">
                  <a:spcBef>
                    <a:spcPts val="0"/>
                  </a:spcBef>
                </a:pPr>
                <a:r>
                  <a:rPr lang="fr-FR" sz="1400" dirty="0" smtClean="0">
                    <a:solidFill>
                      <a:schemeClr val="bg1"/>
                    </a:solidFill>
                  </a:rPr>
                  <a:t>de chiffre </a:t>
                </a:r>
                <a:r>
                  <a:rPr lang="fr-FR" sz="1400" dirty="0">
                    <a:solidFill>
                      <a:schemeClr val="bg1"/>
                    </a:solidFill>
                  </a:rPr>
                  <a:t>d’affaires </a:t>
                </a:r>
                <a:endParaRPr lang="fr-FR" sz="1400" dirty="0" smtClean="0">
                  <a:solidFill>
                    <a:schemeClr val="bg1"/>
                  </a:solidFill>
                </a:endParaRPr>
              </a:p>
              <a:p>
                <a:pPr algn="ctr">
                  <a:spcBef>
                    <a:spcPts val="0"/>
                  </a:spcBef>
                </a:pPr>
                <a:r>
                  <a:rPr lang="fr-FR" sz="1400" dirty="0" smtClean="0">
                    <a:solidFill>
                      <a:schemeClr val="bg1"/>
                    </a:solidFill>
                  </a:rPr>
                  <a:t>en 2021</a:t>
                </a:r>
                <a:endParaRPr lang="fr-FR" sz="1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6" name="Groupe 55"/>
            <p:cNvGrpSpPr/>
            <p:nvPr/>
          </p:nvGrpSpPr>
          <p:grpSpPr>
            <a:xfrm>
              <a:off x="5030027" y="2684445"/>
              <a:ext cx="1979999" cy="1980000"/>
              <a:chOff x="910001" y="477627"/>
              <a:chExt cx="1662655" cy="1818547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910001" y="477627"/>
                <a:ext cx="1662655" cy="181854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FR" sz="2000">
                  <a:solidFill>
                    <a:srgbClr val="C31D23"/>
                  </a:solidFill>
                </a:endParaRPr>
              </a:p>
            </p:txBody>
          </p:sp>
          <p:sp>
            <p:nvSpPr>
              <p:cNvPr id="59" name="ZoneTexte 32"/>
              <p:cNvSpPr txBox="1"/>
              <p:nvPr/>
            </p:nvSpPr>
            <p:spPr>
              <a:xfrm>
                <a:off x="910001" y="924386"/>
                <a:ext cx="1662655" cy="9203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ts val="600"/>
                  </a:spcBef>
                </a:pPr>
                <a:r>
                  <a:rPr lang="fr-FR" b="1" dirty="0" smtClean="0">
                    <a:solidFill>
                      <a:schemeClr val="bg1"/>
                    </a:solidFill>
                  </a:rPr>
                  <a:t>Organisme de contrôle </a:t>
                </a:r>
                <a:r>
                  <a:rPr lang="fr-FR" sz="2000" b="1" dirty="0" smtClean="0">
                    <a:solidFill>
                      <a:schemeClr val="bg1"/>
                    </a:solidFill>
                  </a:rPr>
                  <a:t>indépendant</a:t>
                </a:r>
                <a:endParaRPr lang="fr-FR" sz="20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57" name="Image 56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b="-145"/>
            <a:stretch/>
          </p:blipFill>
          <p:spPr>
            <a:xfrm>
              <a:off x="9167100" y="2606710"/>
              <a:ext cx="1128313" cy="1128313"/>
            </a:xfrm>
            <a:prstGeom prst="rect">
              <a:avLst/>
            </a:prstGeom>
          </p:spPr>
        </p:pic>
      </p:grpSp>
      <p:grpSp>
        <p:nvGrpSpPr>
          <p:cNvPr id="41" name="Groupe 40"/>
          <p:cNvGrpSpPr/>
          <p:nvPr/>
        </p:nvGrpSpPr>
        <p:grpSpPr>
          <a:xfrm>
            <a:off x="9798311" y="3615113"/>
            <a:ext cx="1585977" cy="1486246"/>
            <a:chOff x="5659414" y="2742946"/>
            <a:chExt cx="2188529" cy="2050909"/>
          </a:xfrm>
        </p:grpSpPr>
        <p:sp>
          <p:nvSpPr>
            <p:cNvPr id="74" name="Rectangle 73"/>
            <p:cNvSpPr/>
            <p:nvPr/>
          </p:nvSpPr>
          <p:spPr>
            <a:xfrm>
              <a:off x="5743465" y="2742946"/>
              <a:ext cx="2050908" cy="205090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fr-FR" altLang="fr-FR" sz="1600">
                <a:solidFill>
                  <a:srgbClr val="C31D23"/>
                </a:solidFill>
              </a:endParaRPr>
            </a:p>
          </p:txBody>
        </p:sp>
        <p:sp>
          <p:nvSpPr>
            <p:cNvPr id="75" name="ZoneTexte 74"/>
            <p:cNvSpPr txBox="1"/>
            <p:nvPr/>
          </p:nvSpPr>
          <p:spPr>
            <a:xfrm>
              <a:off x="5659414" y="2964276"/>
              <a:ext cx="2188529" cy="14440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numCol="1" rtlCol="0">
              <a:spAutoFit/>
            </a:bodyPr>
            <a:lstStyle>
              <a:defPPr>
                <a:defRPr lang="fr-FR" altLang="fr-FR"/>
              </a:defPPr>
              <a:lvl1pPr algn="ctr">
                <a:spcBef>
                  <a:spcPts val="600"/>
                </a:spcBef>
                <a:defRPr sz="1600">
                  <a:solidFill>
                    <a:schemeClr val="bg1"/>
                  </a:solidFill>
                </a:defRPr>
              </a:lvl1pPr>
            </a:lstStyle>
            <a:p>
              <a:pPr lvl="0">
                <a:spcBef>
                  <a:spcPts val="0"/>
                </a:spcBef>
              </a:pPr>
              <a:r>
                <a:rPr lang="fr-FR" altLang="fr-FR" sz="2000" b="1" dirty="0" smtClean="0"/>
                <a:t>240</a:t>
              </a:r>
              <a:r>
                <a:rPr lang="fr-FR" altLang="fr-FR" sz="1400" dirty="0" smtClean="0"/>
                <a:t> </a:t>
              </a:r>
            </a:p>
            <a:p>
              <a:pPr lvl="0">
                <a:spcBef>
                  <a:spcPts val="0"/>
                </a:spcBef>
              </a:pPr>
              <a:endParaRPr lang="fr-FR" altLang="fr-FR" sz="1400" dirty="0" smtClean="0"/>
            </a:p>
            <a:p>
              <a:pPr lvl="0">
                <a:spcBef>
                  <a:spcPts val="0"/>
                </a:spcBef>
              </a:pPr>
              <a:r>
                <a:rPr lang="fr-FR" altLang="fr-FR" sz="1400" dirty="0" smtClean="0"/>
                <a:t>Embauches prévues en 2022</a:t>
              </a:r>
              <a:endParaRPr lang="fr-FR" altLang="fr-FR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5383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12923" y="1451508"/>
            <a:ext cx="3617963" cy="2663619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2046514" y="4376057"/>
            <a:ext cx="8131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accent2"/>
                </a:solidFill>
              </a:rPr>
              <a:t>QUESTIONS / REPONSES</a:t>
            </a:r>
            <a:endParaRPr lang="fr-FR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73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s Alpes Contrôles_ok 2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3C3C3C"/>
      </a:accent1>
      <a:accent2>
        <a:srgbClr val="C51A1B"/>
      </a:accent2>
      <a:accent3>
        <a:srgbClr val="8E182D"/>
      </a:accent3>
      <a:accent4>
        <a:srgbClr val="EB5E2D"/>
      </a:accent4>
      <a:accent5>
        <a:srgbClr val="75B840"/>
      </a:accent5>
      <a:accent6>
        <a:srgbClr val="3E8DCF"/>
      </a:accent6>
      <a:hlink>
        <a:srgbClr val="3A3A39"/>
      </a:hlink>
      <a:folHlink>
        <a:srgbClr val="B2B2B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sque ppt s 4" id="{60A23042-A47A-49FF-9D04-8A1A2FF18357}" vid="{C78DC6CD-8738-4290-AA0D-A0C482993E2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masque ppt s 5</Template>
  <TotalTime>2486</TotalTime>
  <Words>149</Words>
  <Application>Microsoft Office PowerPoint</Application>
  <PresentationFormat>Grand écran</PresentationFormat>
  <Paragraphs>23</Paragraphs>
  <Slides>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Thème Office</vt:lpstr>
      <vt:lpstr>Le métier d’ingénieur en contrôle technique de construction</vt:lpstr>
      <vt:lpstr>En bref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Eva CHARBONNIER</dc:creator>
  <cp:lastModifiedBy>Agnès N</cp:lastModifiedBy>
  <cp:revision>135</cp:revision>
  <cp:lastPrinted>2022-04-13T15:49:20Z</cp:lastPrinted>
  <dcterms:created xsi:type="dcterms:W3CDTF">2018-08-06T07:24:03Z</dcterms:created>
  <dcterms:modified xsi:type="dcterms:W3CDTF">2023-10-25T09:34:46Z</dcterms:modified>
</cp:coreProperties>
</file>