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5" r:id="rId5"/>
    <p:sldId id="274" r:id="rId6"/>
    <p:sldId id="286" r:id="rId7"/>
    <p:sldId id="285" r:id="rId8"/>
    <p:sldId id="276" r:id="rId9"/>
    <p:sldId id="277" r:id="rId10"/>
    <p:sldId id="284" r:id="rId11"/>
    <p:sldId id="283" r:id="rId12"/>
    <p:sldId id="282" r:id="rId13"/>
    <p:sldId id="281" r:id="rId14"/>
    <p:sldId id="289" r:id="rId15"/>
    <p:sldId id="279" r:id="rId16"/>
    <p:sldId id="278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19337C-7E5A-4DC1-AADB-D4865353430D}">
          <p14:sldIdLst/>
        </p14:section>
        <p14:section name="Default Section" id="{5DF59882-6AA5-4415-934E-20062BE69615}">
          <p14:sldIdLst>
            <p14:sldId id="257"/>
            <p14:sldId id="258"/>
            <p14:sldId id="259"/>
            <p14:sldId id="275"/>
            <p14:sldId id="274"/>
            <p14:sldId id="286"/>
            <p14:sldId id="285"/>
            <p14:sldId id="276"/>
            <p14:sldId id="277"/>
            <p14:sldId id="284"/>
            <p14:sldId id="283"/>
            <p14:sldId id="282"/>
            <p14:sldId id="281"/>
            <p14:sldId id="289"/>
            <p14:sldId id="279"/>
            <p14:sldId id="278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731E-56E2-CCC0-F12F-984B8013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54E73-18A6-B664-493A-CD6133FC2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D353-6D00-4BBB-6F0D-02CE562C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FEDD-E8C4-484A-82D8-F7A2A3D5389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78DFB-9B5D-8C8E-9C24-687D9BC8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DC0FF-BE39-215F-AC16-279E8CC8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E1CD-9FD4-4B05-8D71-0443241C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AAED-34F6-3785-98F6-7614B9FF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63A09-1AAF-008E-2993-FD56352C2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C0338-A200-0A28-7881-3CC7E733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FEDD-E8C4-484A-82D8-F7A2A3D5389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8DA1F-D228-E65F-4BBA-AB2FC0AA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C3CC3-4966-47F1-4B7B-272E0C4D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E1CD-9FD4-4B05-8D71-0443241C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33DC9-0372-CA13-A7DC-0A18EC656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21618-A1A5-9506-BDAE-5C08FE73D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BF3B6-1B41-2D0B-97D9-E5F72EE2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FEDD-E8C4-484A-82D8-F7A2A3D5389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3451C-DEAF-B1A3-4831-656E5342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6E47-9810-612C-3051-24855FEC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E1CD-9FD4-4B05-8D71-0443241C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8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6F04-C9BC-7720-2CF6-9C43FEE4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BCC6-7721-6DA7-A733-952E5D24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E4349-AFF4-9EE3-023A-FD4BC7D3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FEDD-E8C4-484A-82D8-F7A2A3D5389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6F6E-FC9F-7C88-C596-F50A71ED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2691A-D367-21D4-4478-0AFA51FE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E1CD-9FD4-4B05-8D71-0443241C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C1F4-DA8C-A94C-B954-31F7F988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619B1-49D1-282B-B25A-C4DA3944D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A667-A12C-F67E-EA2E-ABD6F7AB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FEDD-E8C4-484A-82D8-F7A2A3D5389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2F6D-89B6-73A4-4346-1E526CD8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3FC06-B081-1610-7DBE-758E5E0F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E1CD-9FD4-4B05-8D71-0443241C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A210-2612-1EE2-265A-81D2B2C6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B1B6-A485-E337-20F4-CADC977E3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77CA5-A869-EE5D-F884-E0E928590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5675-2E29-AC47-5914-590FC8E3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FEDD-E8C4-484A-82D8-F7A2A3D5389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758A7-8473-7C03-E645-C9954F06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3DF3E-972A-EF18-599D-A6F869DE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E1CD-9FD4-4B05-8D71-0443241C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DC22-A681-221B-1A11-0F2D03DD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729B-6083-86D4-D120-A01D586B5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9EA30-7E7A-5F85-38DE-D41069D13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FB64A-EF3E-F7BA-5033-ADCE79BA9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6917D-061F-4A09-7A28-C4043FCA7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3E478-F204-98C9-C11C-AED8576E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FEDD-E8C4-484A-82D8-F7A2A3D5389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00D7E-B95A-AEC8-BCD9-99F1FFC9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756F4-C046-3F71-9B58-5D73554F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E1CD-9FD4-4B05-8D71-0443241C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0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E8A7-8F4A-FA44-5F29-A7987D73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0E958-506C-D0CC-33BB-54C66D1D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FEDD-E8C4-484A-82D8-F7A2A3D5389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50711-6E3C-05EF-2A53-999CDCF4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55739-5306-7700-49A7-A92B076E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E1CD-9FD4-4B05-8D71-0443241C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64CBB-4656-DE30-07B2-6F4ADF8E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FEDD-E8C4-484A-82D8-F7A2A3D5389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5195F-E51C-BB6B-1BA1-4A084067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814A0-92C9-2995-2BE0-243E5C35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E1CD-9FD4-4B05-8D71-0443241C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5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4124-6878-4653-CE52-A29C5526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23B2-75F4-9801-B196-65211DC0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82CDE-1161-A325-34F5-B5A49E983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D8BD-8023-8BF8-568C-6E5B4C0C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FEDD-E8C4-484A-82D8-F7A2A3D5389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0258D-6D30-5F53-4D73-653B7D61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E8C47-EA69-4E0C-AEC1-156D5544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E1CD-9FD4-4B05-8D71-0443241C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9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E64E-AF60-D780-4743-5ED481E3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C78CB-E860-1E20-7290-BB0EC254E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E39DF-4C88-4C40-6D51-81CEB2959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94C5B-326E-2390-8F0C-23670ACF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FEDD-E8C4-484A-82D8-F7A2A3D5389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A05E0-3543-165A-6F5E-A19E48B0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95A73-5EA6-2AA7-2590-4D6F23F2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E1CD-9FD4-4B05-8D71-0443241C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4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A919C-4B0C-7AE6-BDA0-57AA3BF2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95293-0563-4D33-E617-3773B5575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7FFD-EDE4-B9D6-828D-DB6B5C354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FEDD-E8C4-484A-82D8-F7A2A3D5389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1FB1F-D9F4-D7F2-4374-61A05C3B2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17BA-2D0F-DBDF-AD8C-DB5A2A54B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0E1CD-9FD4-4B05-8D71-0443241C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A3DF-0754-8082-6B1E-A66B5C14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854" y="479508"/>
            <a:ext cx="6045694" cy="82179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55DB3-BE64-97D1-D6D8-3B2AD1E7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5656" y="1167430"/>
            <a:ext cx="5220335" cy="935037"/>
          </a:xfrm>
        </p:spPr>
        <p:txBody>
          <a:bodyPr>
            <a:norm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</a:rPr>
              <a:t>BÀI THẢO LUẬN </a:t>
            </a:r>
          </a:p>
          <a:p>
            <a:pPr algn="ctr"/>
            <a:r>
              <a:rPr lang="en-US" sz="2000" b="0" dirty="0">
                <a:solidFill>
                  <a:schemeClr val="tx1"/>
                </a:solidFill>
              </a:rPr>
              <a:t>MÔN CHỦ NGHĨA XÃ HỘI KHOA HỌC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C9A81AD8-EDD8-7AA8-8A35-6746BA90C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4354" y="3965779"/>
            <a:ext cx="4541637" cy="1105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Sinh </a:t>
            </a:r>
            <a:r>
              <a:rPr lang="en-US" sz="1600" dirty="0" err="1">
                <a:solidFill>
                  <a:schemeClr val="tx1"/>
                </a:solidFill>
              </a:rPr>
              <a:t>viên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: Phạm </a:t>
            </a:r>
            <a:r>
              <a:rPr lang="en-US" sz="1600" dirty="0" err="1">
                <a:solidFill>
                  <a:schemeClr val="tx1"/>
                </a:solidFill>
              </a:rPr>
              <a:t>Nhật</a:t>
            </a:r>
            <a:r>
              <a:rPr lang="en-US" sz="1600" dirty="0">
                <a:solidFill>
                  <a:schemeClr val="tx1"/>
                </a:solidFill>
              </a:rPr>
              <a:t> Minh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MSSV                         : 20222161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</a:rPr>
              <a:t>Mã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lớp</a:t>
            </a:r>
            <a:r>
              <a:rPr lang="en-US" sz="1600" dirty="0">
                <a:solidFill>
                  <a:schemeClr val="tx1"/>
                </a:solidFill>
              </a:rPr>
              <a:t>                       : 146855-146852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E2373CD-94E4-F580-CCB4-369FE485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10702" y="2430541"/>
            <a:ext cx="5773997" cy="935037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CHỦ ĐỀ THẢO LUẬN: TÁC PHẨM NHÀ GIẢ KIM VÀ NHỮNG TÁC ĐỘNG TỚI XÃ HỘI VÀ CON NGƯỜI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B664A7BB-2CFC-E891-96AC-0C7B34EB0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06106" y="7255358"/>
            <a:ext cx="5183188" cy="33639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E827CBA-EE87-FB5E-9209-00530FADC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238" y="395394"/>
            <a:ext cx="1325780" cy="19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4019C-B74E-45F7-6113-8BE60672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084" y="1825625"/>
            <a:ext cx="699767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489E5-1D7C-ADF7-E451-C84C3C39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514907"/>
            <a:ext cx="5605805" cy="4662056"/>
          </a:xfrm>
        </p:spPr>
        <p:txBody>
          <a:bodyPr>
            <a:normAutofit fontScale="92500" lnSpcReduction="2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 QUAN TRỌNG CỦA TÂM HỒN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Trong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hồn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hồn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hồn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hông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hồn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bồi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đắp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hạnh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E31B6-72D3-B6E2-A9DD-1813B7DB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109" y="1318930"/>
            <a:ext cx="3810241" cy="44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9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4019C-B74E-45F7-6113-8BE60672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084" y="1825625"/>
            <a:ext cx="699767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489E5-1D7C-ADF7-E451-C84C3C39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5534783" cy="4351338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 THỨC ĐỂ ĐẠT ĐƯỢC MỤC TIÊU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185458-0D02-469F-900A-6A3B4657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930" y="1549229"/>
            <a:ext cx="4276977" cy="46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5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4019C-B74E-45F7-6113-8BE60672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084" y="1825625"/>
            <a:ext cx="699767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489E5-1D7C-ADF7-E451-C84C3C39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5037634" cy="4351338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 ĐỒNG CẢM VÀ SỰ THÔNG CẢM</a:t>
            </a:r>
            <a:endParaRPr lang="en-US" sz="19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ta.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Trong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hồn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bao dung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chia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A986A-90DC-91C7-D603-48B35E702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59" y="1356329"/>
            <a:ext cx="4291266" cy="482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0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4019C-B74E-45F7-6113-8BE60672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084" y="1825625"/>
            <a:ext cx="699767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489E5-1D7C-ADF7-E451-C84C3C39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5019879" cy="4743850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 BƯỚC ĐI ĐỂ TRỞ THÀNH PHIÊU LƯU GIA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phiêu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Santiago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phiêu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F74BE-A336-FA6C-F395-CA212216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518" y="1144588"/>
            <a:ext cx="4087945" cy="45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8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4019C-B74E-45F7-6113-8BE60672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084" y="1825625"/>
            <a:ext cx="699767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489E5-1D7C-ADF7-E451-C84C3C39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5575935" cy="4351338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SỰ ĐAM MÊ VÀ SỰ KIÊN TRÌ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773F5-C4AB-F4A4-977A-745E5E0C4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442" y="1825625"/>
            <a:ext cx="3639058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5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4019C-B74E-45F7-6113-8BE60672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084" y="1825625"/>
            <a:ext cx="699767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489E5-1D7C-ADF7-E451-C84C3C39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5985510" cy="4351338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 ĐÁNH GIÁ CAO BẢN THÂN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Khi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tin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tôn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tin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F00BC7-6C5F-0DDD-8B35-CF0E316C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910" y="1825625"/>
            <a:ext cx="361047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9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4019C-B74E-45F7-6113-8BE60672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084" y="1825625"/>
            <a:ext cx="699767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489E5-1D7C-ADF7-E451-C84C3C39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5947410" cy="4351338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 TẬN TÂM VÀ SỰ TRÂN TRỌNG</a:t>
            </a:r>
            <a:endParaRPr lang="en-US" sz="17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tin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Khi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75054-9980-BD2F-9AB6-AD1CE36AC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890" y="1825625"/>
            <a:ext cx="3553321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3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4019C-B74E-45F7-6113-8BE60672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084" y="1825625"/>
            <a:ext cx="699767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489E5-1D7C-ADF7-E451-C84C3C39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5823585" cy="4351338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vĩ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Paulo Coelho,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phiêu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đừng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mơ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BA7DA-79BA-DA24-A2A1-E7C347B78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56" y="1825625"/>
            <a:ext cx="344853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38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0305-48B4-E81A-3860-4C515067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36" y="2766218"/>
            <a:ext cx="1065911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SỰ THEO DÕI CỦA THẦY CÔ VÀ CÁC BẠN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------HẾT------</a:t>
            </a:r>
          </a:p>
        </p:txBody>
      </p:sp>
    </p:spTree>
    <p:extLst>
      <p:ext uri="{BB962C8B-B14F-4D97-AF65-F5344CB8AC3E}">
        <p14:creationId xmlns:p14="http://schemas.microsoft.com/office/powerpoint/2010/main" val="83833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474D41-1AF0-46DC-12D6-637A9F98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30" y="4373908"/>
            <a:ext cx="1065911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 LỤC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258E4-110C-105A-149E-A891F63C3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330" y="1515166"/>
            <a:ext cx="5884339" cy="4351338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vĩ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Paulo Coelho</a:t>
            </a: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Paulo Coelho</a:t>
            </a: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endParaRPr lang="en-US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CB2E7A-7C50-9692-9017-F4952718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8428" y="1515166"/>
            <a:ext cx="5181600" cy="4351338"/>
          </a:xfrm>
        </p:spPr>
        <p:txBody>
          <a:bodyPr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hồn</a:t>
            </a:r>
            <a:endParaRPr lang="en-US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endParaRPr lang="en-US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phiêu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đam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en-US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US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F3531-3F3F-E0FA-0F5F-648FB619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497" y="1039828"/>
            <a:ext cx="5548454" cy="47883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D16BC-A3F3-356D-7F08-3AF6AF29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79" y="1253331"/>
            <a:ext cx="6209486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 GIẢ KIM - TÁC PHẨM VĨ ĐẠI CỦA PAULO COELHO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7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Paulo Coelho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Paulo Coelho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thơ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Brazil.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“The Alchemist”; “ Eleven Minutes”,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“Veronika decides to die”.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”(The Alchemist)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9BE20-11AA-8BDF-3FC4-3C7502249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547" y="1039828"/>
            <a:ext cx="4650453" cy="487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E91869-CB56-6175-2CE3-D3C653EE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9" y="1746250"/>
            <a:ext cx="5057775" cy="44307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E9E06-33E1-74AD-D9BD-AC567816F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5898768" cy="4351338"/>
          </a:xfrm>
        </p:spPr>
        <p:txBody>
          <a:bodyPr/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 GIẢ PAULO COELHO</a:t>
            </a:r>
            <a:endParaRPr lang="en-US" sz="17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Paulo Coelho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225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Brazil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1947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lách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Paulo Coelho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1980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”, “Veronika decides to die”, “ Eleven Minutes”,...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4C781-49D5-2C94-A5D3-3895E6227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9" y="1065213"/>
            <a:ext cx="4245467" cy="49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5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4019C-B74E-45F7-6113-8BE60672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084" y="1825625"/>
            <a:ext cx="699767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489E5-1D7C-ADF7-E451-C84C3C39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6058566" cy="4351338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 GIẢ KIM - TÓM TẮT NỘI DUNG</a:t>
            </a:r>
            <a:endParaRPr lang="en-US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Paulo Coelho.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hồn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Santiago,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chàng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Andalusia,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Tây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Trong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Santiago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Ai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Santiago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Ai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17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kern="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DEECB0-21BE-37FF-3A96-4D700D39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617" y="1825625"/>
            <a:ext cx="3600953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2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4019C-B74E-45F7-6113-8BE60672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084" y="1825625"/>
            <a:ext cx="699767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489E5-1D7C-ADF7-E451-C84C3C39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5789294" cy="4351338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Ý NGHĨA CỦA NHÀ GIẢ KIM ĐẾN SỰ PHÁT TRIỂN CỦA XÃ HỘI</a:t>
            </a:r>
            <a:endParaRPr lang="en-US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phiêu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Santino -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83683-12D9-8AF7-2B4E-EF1FA73FD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323" y="1419226"/>
            <a:ext cx="3696032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2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4019C-B74E-45F7-6113-8BE60672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084" y="1825625"/>
            <a:ext cx="699767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489E5-1D7C-ADF7-E451-C84C3C39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5579172" cy="4351338"/>
          </a:xfrm>
        </p:spPr>
        <p:txBody>
          <a:bodyPr>
            <a:normAutofit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 GIẢ KIM - TÁC PHẨM TÂM LINH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Paulo Coelho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phiêu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Santiago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do,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ngẫm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7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AE68E-898F-D4D4-3063-6E3E7382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652" y="1461802"/>
            <a:ext cx="4000756" cy="446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6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4019C-B74E-45F7-6113-8BE60672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084" y="1825625"/>
            <a:ext cx="699767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489E5-1D7C-ADF7-E451-C84C3C39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6167019" cy="4351338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TẦM QUAN TRỌNG CỦA SỰ ĐỔI MỚI</a:t>
            </a:r>
            <a:endParaRPr lang="en-US" sz="17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hề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ngại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8BBD6-DA1C-18FE-7F24-200B69CF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612" y="1806575"/>
            <a:ext cx="354379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0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4019C-B74E-45F7-6113-8BE60672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084" y="1825625"/>
            <a:ext cx="699767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489E5-1D7C-ADF7-E451-C84C3C39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5721719" cy="4351338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 BÀI HỌC TỪ NHÀ GIẢ KIM</a:t>
            </a:r>
            <a:endParaRPr lang="en-US" sz="17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Paulo Coelho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hồn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Santiago,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mơ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đam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hạnh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sz="16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D5383-1C67-9CA0-832C-0ED2F49F4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150" y="1825625"/>
            <a:ext cx="358190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2372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ĐẠI HỌC BÁCH KHOA HÀ NỘI</vt:lpstr>
      <vt:lpstr>PHỤ LỤC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SỰ THEO DÕI CỦA THẦY CÔ VÀ CÁC BẠN  ------HẾT------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BÁCH KHOA HÀ NỘI</dc:title>
  <dc:creator>Pham Nhat Minh 20222161</dc:creator>
  <cp:lastModifiedBy>Phạm minh</cp:lastModifiedBy>
  <cp:revision>1</cp:revision>
  <dcterms:created xsi:type="dcterms:W3CDTF">2023-10-19T04:42:23Z</dcterms:created>
  <dcterms:modified xsi:type="dcterms:W3CDTF">2023-10-19T04:43:24Z</dcterms:modified>
</cp:coreProperties>
</file>