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263" r:id="rId4"/>
    <p:sldId id="267" r:id="rId5"/>
    <p:sldId id="262" r:id="rId6"/>
    <p:sldId id="268" r:id="rId7"/>
    <p:sldId id="261" r:id="rId8"/>
    <p:sldId id="269" r:id="rId9"/>
    <p:sldId id="270" r:id="rId10"/>
    <p:sldId id="271" r:id="rId11"/>
  </p:sldIdLst>
  <p:sldSz cx="9144000" cy="5143500" type="screen16x9"/>
  <p:notesSz cx="6858000" cy="9144000"/>
  <p:embeddedFontLst>
    <p:embeddedFont>
      <p:font typeface="Archivo Black" panose="020B0A03020202020B04" pitchFamily="34" charset="77"/>
      <p:regular r:id="rId13"/>
    </p:embeddedFont>
    <p:embeddedFont>
      <p:font typeface="Karla" pitchFamily="2" charset="77"/>
      <p:regular r:id="rId14"/>
      <p:bold r:id="rId15"/>
      <p:italic r:id="rId16"/>
      <p:boldItalic r:id="rId17"/>
    </p:embeddedFont>
    <p:embeddedFont>
      <p:font typeface="Poppins" pitchFamily="2" charset="77"/>
      <p:regular r:id="rId18"/>
      <p:bold r:id="rId19"/>
      <p:italic r:id="rId20"/>
      <p:boldItalic r:id="rId21"/>
    </p:embeddedFont>
    <p:embeddedFont>
      <p:font typeface="Work Sans ExtraBold" panose="020F0502020204030204" pitchFamily="34" charset="0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8DB53-A749-994A-BC21-03A2F6CC05DA}" v="19" dt="2024-05-26T17:08:35.077"/>
  </p1510:revLst>
</p1510:revInfo>
</file>

<file path=ppt/tableStyles.xml><?xml version="1.0" encoding="utf-8"?>
<a:tblStyleLst xmlns:a="http://schemas.openxmlformats.org/drawingml/2006/main" def="{277B9FBA-0238-4EF7-A791-D1672B32DCCD}">
  <a:tblStyle styleId="{277B9FBA-0238-4EF7-A791-D1672B32D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94666"/>
  </p:normalViewPr>
  <p:slideViewPr>
    <p:cSldViewPr snapToGrid="0">
      <p:cViewPr varScale="1">
        <p:scale>
          <a:sx n="266" d="100"/>
          <a:sy n="266" d="100"/>
        </p:scale>
        <p:origin x="4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è Vito Alessandro (nolevit1)" userId="7ce4e4a8-2644-41ae-a2ce-e0e80ccf276e" providerId="ADAL" clId="{22CBF789-7795-41A0-A4E0-E1ECD51857F8}"/>
    <pc:docChg chg="undo custSel modSld">
      <pc:chgData name="Nolè Vito Alessandro (nolevit1)" userId="7ce4e4a8-2644-41ae-a2ce-e0e80ccf276e" providerId="ADAL" clId="{22CBF789-7795-41A0-A4E0-E1ECD51857F8}" dt="2023-11-28T09:23:29.983" v="71" actId="1076"/>
      <pc:docMkLst>
        <pc:docMk/>
      </pc:docMkLst>
      <pc:sldChg chg="modSp mod">
        <pc:chgData name="Nolè Vito Alessandro (nolevit1)" userId="7ce4e4a8-2644-41ae-a2ce-e0e80ccf276e" providerId="ADAL" clId="{22CBF789-7795-41A0-A4E0-E1ECD51857F8}" dt="2023-11-28T09:23:29.983" v="71" actId="1076"/>
        <pc:sldMkLst>
          <pc:docMk/>
          <pc:sldMk cId="0" sldId="256"/>
        </pc:sldMkLst>
        <pc:spChg chg="mod">
          <ac:chgData name="Nolè Vito Alessandro (nolevit1)" userId="7ce4e4a8-2644-41ae-a2ce-e0e80ccf276e" providerId="ADAL" clId="{22CBF789-7795-41A0-A4E0-E1ECD51857F8}" dt="2023-11-28T09:23:08.531" v="66" actId="14100"/>
          <ac:spMkLst>
            <pc:docMk/>
            <pc:sldMk cId="0" sldId="256"/>
            <ac:spMk id="394" creationId="{00000000-0000-0000-0000-000000000000}"/>
          </ac:spMkLst>
        </pc:spChg>
        <pc:spChg chg="mod">
          <ac:chgData name="Nolè Vito Alessandro (nolevit1)" userId="7ce4e4a8-2644-41ae-a2ce-e0e80ccf276e" providerId="ADAL" clId="{22CBF789-7795-41A0-A4E0-E1ECD51857F8}" dt="2023-11-28T09:23:29.983" v="71" actId="1076"/>
          <ac:spMkLst>
            <pc:docMk/>
            <pc:sldMk cId="0" sldId="256"/>
            <ac:spMk id="395" creationId="{00000000-0000-0000-0000-000000000000}"/>
          </ac:spMkLst>
        </pc:spChg>
        <pc:spChg chg="mod">
          <ac:chgData name="Nolè Vito Alessandro (nolevit1)" userId="7ce4e4a8-2644-41ae-a2ce-e0e80ccf276e" providerId="ADAL" clId="{22CBF789-7795-41A0-A4E0-E1ECD51857F8}" dt="2023-11-28T09:23:18.598" v="68" actId="14100"/>
          <ac:spMkLst>
            <pc:docMk/>
            <pc:sldMk cId="0" sldId="256"/>
            <ac:spMk id="449" creationId="{00000000-0000-0000-0000-000000000000}"/>
          </ac:spMkLst>
        </pc:spChg>
        <pc:grpChg chg="mod">
          <ac:chgData name="Nolè Vito Alessandro (nolevit1)" userId="7ce4e4a8-2644-41ae-a2ce-e0e80ccf276e" providerId="ADAL" clId="{22CBF789-7795-41A0-A4E0-E1ECD51857F8}" dt="2023-11-28T09:23:18.598" v="68" actId="14100"/>
          <ac:grpSpMkLst>
            <pc:docMk/>
            <pc:sldMk cId="0" sldId="256"/>
            <ac:grpSpMk id="396" creationId="{00000000-0000-0000-0000-000000000000}"/>
          </ac:grpSpMkLst>
        </pc:grpChg>
        <pc:grpChg chg="mod">
          <ac:chgData name="Nolè Vito Alessandro (nolevit1)" userId="7ce4e4a8-2644-41ae-a2ce-e0e80ccf276e" providerId="ADAL" clId="{22CBF789-7795-41A0-A4E0-E1ECD51857F8}" dt="2023-11-28T09:23:18.598" v="68" actId="14100"/>
          <ac:grpSpMkLst>
            <pc:docMk/>
            <pc:sldMk cId="0" sldId="256"/>
            <ac:grpSpMk id="400" creationId="{00000000-0000-0000-0000-000000000000}"/>
          </ac:grpSpMkLst>
        </pc:grpChg>
        <pc:grpChg chg="mod">
          <ac:chgData name="Nolè Vito Alessandro (nolevit1)" userId="7ce4e4a8-2644-41ae-a2ce-e0e80ccf276e" providerId="ADAL" clId="{22CBF789-7795-41A0-A4E0-E1ECD51857F8}" dt="2023-11-28T09:23:18.598" v="68" actId="14100"/>
          <ac:grpSpMkLst>
            <pc:docMk/>
            <pc:sldMk cId="0" sldId="256"/>
            <ac:grpSpMk id="439" creationId="{00000000-0000-0000-0000-000000000000}"/>
          </ac:grpSpMkLst>
        </pc:grpChg>
        <pc:grpChg chg="mod">
          <ac:chgData name="Nolè Vito Alessandro (nolevit1)" userId="7ce4e4a8-2644-41ae-a2ce-e0e80ccf276e" providerId="ADAL" clId="{22CBF789-7795-41A0-A4E0-E1ECD51857F8}" dt="2023-11-28T09:23:18.598" v="68" actId="14100"/>
          <ac:grpSpMkLst>
            <pc:docMk/>
            <pc:sldMk cId="0" sldId="256"/>
            <ac:grpSpMk id="450" creationId="{00000000-0000-0000-0000-000000000000}"/>
          </ac:grpSpMkLst>
        </pc:grpChg>
        <pc:grpChg chg="mod">
          <ac:chgData name="Nolè Vito Alessandro (nolevit1)" userId="7ce4e4a8-2644-41ae-a2ce-e0e80ccf276e" providerId="ADAL" clId="{22CBF789-7795-41A0-A4E0-E1ECD51857F8}" dt="2023-11-28T09:23:18.598" v="68" actId="14100"/>
          <ac:grpSpMkLst>
            <pc:docMk/>
            <pc:sldMk cId="0" sldId="256"/>
            <ac:grpSpMk id="476" creationId="{00000000-0000-0000-0000-000000000000}"/>
          </ac:grpSpMkLst>
        </pc:grpChg>
        <pc:grpChg chg="mod">
          <ac:chgData name="Nolè Vito Alessandro (nolevit1)" userId="7ce4e4a8-2644-41ae-a2ce-e0e80ccf276e" providerId="ADAL" clId="{22CBF789-7795-41A0-A4E0-E1ECD51857F8}" dt="2023-11-28T09:23:18.598" v="68" actId="14100"/>
          <ac:grpSpMkLst>
            <pc:docMk/>
            <pc:sldMk cId="0" sldId="256"/>
            <ac:grpSpMk id="508" creationId="{00000000-0000-0000-0000-000000000000}"/>
          </ac:grpSpMkLst>
        </pc:grpChg>
      </pc:sldChg>
    </pc:docChg>
  </pc:docChgLst>
  <pc:docChgLst>
    <pc:chgData name="Nolè Vito Alessandro (nolevit1)" userId="7ce4e4a8-2644-41ae-a2ce-e0e80ccf276e" providerId="ADAL" clId="{50B8DB53-A749-994A-BC21-03A2F6CC05DA}"/>
    <pc:docChg chg="undo custSel addSld delSld modSld sldOrd delMainMaster">
      <pc:chgData name="Nolè Vito Alessandro (nolevit1)" userId="7ce4e4a8-2644-41ae-a2ce-e0e80ccf276e" providerId="ADAL" clId="{50B8DB53-A749-994A-BC21-03A2F6CC05DA}" dt="2024-05-26T17:09:03.760" v="1326" actId="20577"/>
      <pc:docMkLst>
        <pc:docMk/>
      </pc:docMkLst>
      <pc:sldChg chg="addSp delSp modSp mod">
        <pc:chgData name="Nolè Vito Alessandro (nolevit1)" userId="7ce4e4a8-2644-41ae-a2ce-e0e80ccf276e" providerId="ADAL" clId="{50B8DB53-A749-994A-BC21-03A2F6CC05DA}" dt="2024-05-26T12:02:13.891" v="91" actId="1076"/>
        <pc:sldMkLst>
          <pc:docMk/>
          <pc:sldMk cId="0" sldId="256"/>
        </pc:sldMkLst>
        <pc:spChg chg="add mod">
          <ac:chgData name="Nolè Vito Alessandro (nolevit1)" userId="7ce4e4a8-2644-41ae-a2ce-e0e80ccf276e" providerId="ADAL" clId="{50B8DB53-A749-994A-BC21-03A2F6CC05DA}" dt="2024-05-26T12:02:13.891" v="91" actId="1076"/>
          <ac:spMkLst>
            <pc:docMk/>
            <pc:sldMk cId="0" sldId="256"/>
            <ac:spMk id="2" creationId="{B078995F-5D91-8884-F1B5-A9B82739F318}"/>
          </ac:spMkLst>
        </pc:spChg>
        <pc:spChg chg="mod">
          <ac:chgData name="Nolè Vito Alessandro (nolevit1)" userId="7ce4e4a8-2644-41ae-a2ce-e0e80ccf276e" providerId="ADAL" clId="{50B8DB53-A749-994A-BC21-03A2F6CC05DA}" dt="2024-05-26T12:01:22.728" v="34" actId="20577"/>
          <ac:spMkLst>
            <pc:docMk/>
            <pc:sldMk cId="0" sldId="256"/>
            <ac:spMk id="394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2:01:27.901" v="39" actId="20577"/>
          <ac:spMkLst>
            <pc:docMk/>
            <pc:sldMk cId="0" sldId="256"/>
            <ac:spMk id="395" creationId="{00000000-0000-0000-0000-000000000000}"/>
          </ac:spMkLst>
        </pc:spChg>
        <pc:spChg chg="add del mod topLvl">
          <ac:chgData name="Nolè Vito Alessandro (nolevit1)" userId="7ce4e4a8-2644-41ae-a2ce-e0e80ccf276e" providerId="ADAL" clId="{50B8DB53-A749-994A-BC21-03A2F6CC05DA}" dt="2024-05-26T12:02:10.757" v="90" actId="1076"/>
          <ac:spMkLst>
            <pc:docMk/>
            <pc:sldMk cId="0" sldId="256"/>
            <ac:spMk id="397" creationId="{00000000-0000-0000-0000-000000000000}"/>
          </ac:spMkLst>
        </pc:spChg>
        <pc:spChg chg="topLvl">
          <ac:chgData name="Nolè Vito Alessandro (nolevit1)" userId="7ce4e4a8-2644-41ae-a2ce-e0e80ccf276e" providerId="ADAL" clId="{50B8DB53-A749-994A-BC21-03A2F6CC05DA}" dt="2024-05-26T12:01:43.411" v="43" actId="165"/>
          <ac:spMkLst>
            <pc:docMk/>
            <pc:sldMk cId="0" sldId="256"/>
            <ac:spMk id="398" creationId="{00000000-0000-0000-0000-000000000000}"/>
          </ac:spMkLst>
        </pc:spChg>
        <pc:spChg chg="del topLvl">
          <ac:chgData name="Nolè Vito Alessandro (nolevit1)" userId="7ce4e4a8-2644-41ae-a2ce-e0e80ccf276e" providerId="ADAL" clId="{50B8DB53-A749-994A-BC21-03A2F6CC05DA}" dt="2024-05-26T12:01:47.872" v="44" actId="478"/>
          <ac:spMkLst>
            <pc:docMk/>
            <pc:sldMk cId="0" sldId="256"/>
            <ac:spMk id="399" creationId="{00000000-0000-0000-0000-000000000000}"/>
          </ac:spMkLst>
        </pc:spChg>
        <pc:grpChg chg="del mod">
          <ac:chgData name="Nolè Vito Alessandro (nolevit1)" userId="7ce4e4a8-2644-41ae-a2ce-e0e80ccf276e" providerId="ADAL" clId="{50B8DB53-A749-994A-BC21-03A2F6CC05DA}" dt="2024-05-26T12:01:43.411" v="43" actId="165"/>
          <ac:grpSpMkLst>
            <pc:docMk/>
            <pc:sldMk cId="0" sldId="256"/>
            <ac:grpSpMk id="396" creationId="{00000000-0000-0000-0000-000000000000}"/>
          </ac:grpSpMkLst>
        </pc:grpChg>
      </pc:sldChg>
      <pc:sldChg chg="addSp delSp modSp mod">
        <pc:chgData name="Nolè Vito Alessandro (nolevit1)" userId="7ce4e4a8-2644-41ae-a2ce-e0e80ccf276e" providerId="ADAL" clId="{50B8DB53-A749-994A-BC21-03A2F6CC05DA}" dt="2024-05-26T16:16:47.189" v="1095" actId="1076"/>
        <pc:sldMkLst>
          <pc:docMk/>
          <pc:sldMk cId="0" sldId="258"/>
        </pc:sldMkLst>
        <pc:spChg chg="add del mod">
          <ac:chgData name="Nolè Vito Alessandro (nolevit1)" userId="7ce4e4a8-2644-41ae-a2ce-e0e80ccf276e" providerId="ADAL" clId="{50B8DB53-A749-994A-BC21-03A2F6CC05DA}" dt="2024-05-26T14:46:07.189" v="108" actId="478"/>
          <ac:spMkLst>
            <pc:docMk/>
            <pc:sldMk cId="0" sldId="258"/>
            <ac:spMk id="3" creationId="{0D55F462-F972-0B7F-7AB0-FB5F53EFEBEE}"/>
          </ac:spMkLst>
        </pc:spChg>
        <pc:spChg chg="add del mod">
          <ac:chgData name="Nolè Vito Alessandro (nolevit1)" userId="7ce4e4a8-2644-41ae-a2ce-e0e80ccf276e" providerId="ADAL" clId="{50B8DB53-A749-994A-BC21-03A2F6CC05DA}" dt="2024-05-26T14:46:09.789" v="111" actId="478"/>
          <ac:spMkLst>
            <pc:docMk/>
            <pc:sldMk cId="0" sldId="258"/>
            <ac:spMk id="5" creationId="{49C672A5-902D-864C-990A-A4BDE34F717C}"/>
          </ac:spMkLst>
        </pc:spChg>
        <pc:spChg chg="add del mod">
          <ac:chgData name="Nolè Vito Alessandro (nolevit1)" userId="7ce4e4a8-2644-41ae-a2ce-e0e80ccf276e" providerId="ADAL" clId="{50B8DB53-A749-994A-BC21-03A2F6CC05DA}" dt="2024-05-26T14:46:10.662" v="112" actId="478"/>
          <ac:spMkLst>
            <pc:docMk/>
            <pc:sldMk cId="0" sldId="258"/>
            <ac:spMk id="7" creationId="{B0A428CA-E957-8FC7-418F-AACBFE350CB5}"/>
          </ac:spMkLst>
        </pc:spChg>
        <pc:spChg chg="add del mod">
          <ac:chgData name="Nolè Vito Alessandro (nolevit1)" userId="7ce4e4a8-2644-41ae-a2ce-e0e80ccf276e" providerId="ADAL" clId="{50B8DB53-A749-994A-BC21-03A2F6CC05DA}" dt="2024-05-26T14:46:28.562" v="128" actId="478"/>
          <ac:spMkLst>
            <pc:docMk/>
            <pc:sldMk cId="0" sldId="258"/>
            <ac:spMk id="9" creationId="{058DFC4D-A005-DD2B-B59E-8C3742C3C46F}"/>
          </ac:spMkLst>
        </pc:spChg>
        <pc:spChg chg="add del mod">
          <ac:chgData name="Nolè Vito Alessandro (nolevit1)" userId="7ce4e4a8-2644-41ae-a2ce-e0e80ccf276e" providerId="ADAL" clId="{50B8DB53-A749-994A-BC21-03A2F6CC05DA}" dt="2024-05-26T14:46:33.235" v="131" actId="478"/>
          <ac:spMkLst>
            <pc:docMk/>
            <pc:sldMk cId="0" sldId="258"/>
            <ac:spMk id="11" creationId="{9281445F-FCFE-D74C-49FC-4FD3361375B1}"/>
          </ac:spMkLst>
        </pc:spChg>
        <pc:spChg chg="add del mod">
          <ac:chgData name="Nolè Vito Alessandro (nolevit1)" userId="7ce4e4a8-2644-41ae-a2ce-e0e80ccf276e" providerId="ADAL" clId="{50B8DB53-A749-994A-BC21-03A2F6CC05DA}" dt="2024-05-26T14:46:35.575" v="133" actId="478"/>
          <ac:spMkLst>
            <pc:docMk/>
            <pc:sldMk cId="0" sldId="258"/>
            <ac:spMk id="13" creationId="{B2CF5483-AB6A-F289-73F5-61E11A90B95D}"/>
          </ac:spMkLst>
        </pc:spChg>
        <pc:spChg chg="add del mod">
          <ac:chgData name="Nolè Vito Alessandro (nolevit1)" userId="7ce4e4a8-2644-41ae-a2ce-e0e80ccf276e" providerId="ADAL" clId="{50B8DB53-A749-994A-BC21-03A2F6CC05DA}" dt="2024-05-26T16:16:43.113" v="1093" actId="478"/>
          <ac:spMkLst>
            <pc:docMk/>
            <pc:sldMk cId="0" sldId="258"/>
            <ac:spMk id="15" creationId="{E7BFD550-BFEC-0B91-A920-D6A37330A5EB}"/>
          </ac:spMkLst>
        </pc:spChg>
        <pc:spChg chg="add del mod">
          <ac:chgData name="Nolè Vito Alessandro (nolevit1)" userId="7ce4e4a8-2644-41ae-a2ce-e0e80ccf276e" providerId="ADAL" clId="{50B8DB53-A749-994A-BC21-03A2F6CC05DA}" dt="2024-05-26T16:16:44.087" v="1094" actId="478"/>
          <ac:spMkLst>
            <pc:docMk/>
            <pc:sldMk cId="0" sldId="258"/>
            <ac:spMk id="17" creationId="{CB7B3753-ED05-BDAB-A35D-D2DF923BD58D}"/>
          </ac:spMkLst>
        </pc:spChg>
        <pc:spChg chg="del mod">
          <ac:chgData name="Nolè Vito Alessandro (nolevit1)" userId="7ce4e4a8-2644-41ae-a2ce-e0e80ccf276e" providerId="ADAL" clId="{50B8DB53-A749-994A-BC21-03A2F6CC05DA}" dt="2024-05-26T16:16:42.281" v="1092" actId="478"/>
          <ac:spMkLst>
            <pc:docMk/>
            <pc:sldMk cId="0" sldId="258"/>
            <ac:spMk id="586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4:46:34.372" v="132" actId="478"/>
          <ac:spMkLst>
            <pc:docMk/>
            <pc:sldMk cId="0" sldId="258"/>
            <ac:spMk id="587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6:16:47.189" v="1095" actId="1076"/>
          <ac:spMkLst>
            <pc:docMk/>
            <pc:sldMk cId="0" sldId="258"/>
            <ac:spMk id="588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6:16:47.189" v="1095" actId="1076"/>
          <ac:spMkLst>
            <pc:docMk/>
            <pc:sldMk cId="0" sldId="258"/>
            <ac:spMk id="589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4:46:26.739" v="127" actId="478"/>
          <ac:spMkLst>
            <pc:docMk/>
            <pc:sldMk cId="0" sldId="258"/>
            <ac:spMk id="590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4:46:09.051" v="110" actId="478"/>
          <ac:spMkLst>
            <pc:docMk/>
            <pc:sldMk cId="0" sldId="258"/>
            <ac:spMk id="591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6:16:47.189" v="1095" actId="1076"/>
          <ac:spMkLst>
            <pc:docMk/>
            <pc:sldMk cId="0" sldId="258"/>
            <ac:spMk id="592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4:46:06.165" v="107" actId="478"/>
          <ac:spMkLst>
            <pc:docMk/>
            <pc:sldMk cId="0" sldId="258"/>
            <ac:spMk id="593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4:46:08.283" v="109" actId="478"/>
          <ac:spMkLst>
            <pc:docMk/>
            <pc:sldMk cId="0" sldId="258"/>
            <ac:spMk id="594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4:46:32.153" v="130" actId="478"/>
          <ac:spMkLst>
            <pc:docMk/>
            <pc:sldMk cId="0" sldId="258"/>
            <ac:spMk id="595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4:47:10.614" v="157" actId="14100"/>
          <ac:spMkLst>
            <pc:docMk/>
            <pc:sldMk cId="0" sldId="258"/>
            <ac:spMk id="596" creationId="{00000000-0000-0000-0000-000000000000}"/>
          </ac:spMkLst>
        </pc:spChg>
        <pc:spChg chg="del mod">
          <ac:chgData name="Nolè Vito Alessandro (nolevit1)" userId="7ce4e4a8-2644-41ae-a2ce-e0e80ccf276e" providerId="ADAL" clId="{50B8DB53-A749-994A-BC21-03A2F6CC05DA}" dt="2024-05-26T16:16:40.717" v="1091" actId="478"/>
          <ac:spMkLst>
            <pc:docMk/>
            <pc:sldMk cId="0" sldId="258"/>
            <ac:spMk id="597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6:16:47.189" v="1095" actId="1076"/>
          <ac:spMkLst>
            <pc:docMk/>
            <pc:sldMk cId="0" sldId="258"/>
            <ac:spMk id="598" creationId="{00000000-0000-0000-0000-000000000000}"/>
          </ac:spMkLst>
        </pc:spChg>
      </pc:sldChg>
      <pc:sldChg chg="del">
        <pc:chgData name="Nolè Vito Alessandro (nolevit1)" userId="7ce4e4a8-2644-41ae-a2ce-e0e80ccf276e" providerId="ADAL" clId="{50B8DB53-A749-994A-BC21-03A2F6CC05DA}" dt="2024-05-26T14:47:17.386" v="159" actId="2696"/>
        <pc:sldMkLst>
          <pc:docMk/>
          <pc:sldMk cId="0" sldId="259"/>
        </pc:sldMkLst>
      </pc:sldChg>
      <pc:sldChg chg="del">
        <pc:chgData name="Nolè Vito Alessandro (nolevit1)" userId="7ce4e4a8-2644-41ae-a2ce-e0e80ccf276e" providerId="ADAL" clId="{50B8DB53-A749-994A-BC21-03A2F6CC05DA}" dt="2024-05-26T14:47:18.545" v="160" actId="2696"/>
        <pc:sldMkLst>
          <pc:docMk/>
          <pc:sldMk cId="0" sldId="260"/>
        </pc:sldMkLst>
      </pc:sldChg>
      <pc:sldChg chg="modSp mod ord">
        <pc:chgData name="Nolè Vito Alessandro (nolevit1)" userId="7ce4e4a8-2644-41ae-a2ce-e0e80ccf276e" providerId="ADAL" clId="{50B8DB53-A749-994A-BC21-03A2F6CC05DA}" dt="2024-05-26T16:17:14.788" v="1123"/>
        <pc:sldMkLst>
          <pc:docMk/>
          <pc:sldMk cId="0" sldId="261"/>
        </pc:sldMkLst>
        <pc:spChg chg="mod">
          <ac:chgData name="Nolè Vito Alessandro (nolevit1)" userId="7ce4e4a8-2644-41ae-a2ce-e0e80ccf276e" providerId="ADAL" clId="{50B8DB53-A749-994A-BC21-03A2F6CC05DA}" dt="2024-05-26T16:17:04.011" v="1122" actId="1076"/>
          <ac:spMkLst>
            <pc:docMk/>
            <pc:sldMk cId="0" sldId="261"/>
            <ac:spMk id="769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6:17:14.788" v="1123"/>
          <ac:spMkLst>
            <pc:docMk/>
            <pc:sldMk cId="0" sldId="261"/>
            <ac:spMk id="770" creationId="{00000000-0000-0000-0000-000000000000}"/>
          </ac:spMkLst>
        </pc:spChg>
      </pc:sldChg>
      <pc:sldChg chg="addSp delSp modSp new mod">
        <pc:chgData name="Nolè Vito Alessandro (nolevit1)" userId="7ce4e4a8-2644-41ae-a2ce-e0e80ccf276e" providerId="ADAL" clId="{50B8DB53-A749-994A-BC21-03A2F6CC05DA}" dt="2024-05-26T16:21:19.074" v="1273" actId="113"/>
        <pc:sldMkLst>
          <pc:docMk/>
          <pc:sldMk cId="191887200" sldId="262"/>
        </pc:sldMkLst>
        <pc:spChg chg="add mod">
          <ac:chgData name="Nolè Vito Alessandro (nolevit1)" userId="7ce4e4a8-2644-41ae-a2ce-e0e80ccf276e" providerId="ADAL" clId="{50B8DB53-A749-994A-BC21-03A2F6CC05DA}" dt="2024-05-26T16:21:19.074" v="1273" actId="113"/>
          <ac:spMkLst>
            <pc:docMk/>
            <pc:sldMk cId="191887200" sldId="262"/>
            <ac:spMk id="2" creationId="{1CD15A8E-9FE7-03F4-99CC-8DE0770603D5}"/>
          </ac:spMkLst>
        </pc:spChg>
        <pc:spChg chg="add mod">
          <ac:chgData name="Nolè Vito Alessandro (nolevit1)" userId="7ce4e4a8-2644-41ae-a2ce-e0e80ccf276e" providerId="ADAL" clId="{50B8DB53-A749-994A-BC21-03A2F6CC05DA}" dt="2024-05-26T14:50:06.625" v="229"/>
          <ac:spMkLst>
            <pc:docMk/>
            <pc:sldMk cId="191887200" sldId="262"/>
            <ac:spMk id="3" creationId="{DD50B643-B657-2E1A-10C0-C7FC9EEBEFA0}"/>
          </ac:spMkLst>
        </pc:spChg>
        <pc:spChg chg="add del mod">
          <ac:chgData name="Nolè Vito Alessandro (nolevit1)" userId="7ce4e4a8-2644-41ae-a2ce-e0e80ccf276e" providerId="ADAL" clId="{50B8DB53-A749-994A-BC21-03A2F6CC05DA}" dt="2024-05-26T14:50:10.326" v="231" actId="478"/>
          <ac:spMkLst>
            <pc:docMk/>
            <pc:sldMk cId="191887200" sldId="262"/>
            <ac:spMk id="4" creationId="{1F44B432-09DE-2BF0-2C1B-D122829E4BEB}"/>
          </ac:spMkLst>
        </pc:spChg>
        <pc:spChg chg="add mod">
          <ac:chgData name="Nolè Vito Alessandro (nolevit1)" userId="7ce4e4a8-2644-41ae-a2ce-e0e80ccf276e" providerId="ADAL" clId="{50B8DB53-A749-994A-BC21-03A2F6CC05DA}" dt="2024-05-26T15:28:07.714" v="342" actId="20577"/>
          <ac:spMkLst>
            <pc:docMk/>
            <pc:sldMk cId="191887200" sldId="262"/>
            <ac:spMk id="5" creationId="{732E9055-E3AC-921A-E92F-25463070CE5B}"/>
          </ac:spMkLst>
        </pc:spChg>
        <pc:spChg chg="add del mod">
          <ac:chgData name="Nolè Vito Alessandro (nolevit1)" userId="7ce4e4a8-2644-41ae-a2ce-e0e80ccf276e" providerId="ADAL" clId="{50B8DB53-A749-994A-BC21-03A2F6CC05DA}" dt="2024-05-26T15:31:39.009" v="626"/>
          <ac:spMkLst>
            <pc:docMk/>
            <pc:sldMk cId="191887200" sldId="262"/>
            <ac:spMk id="6" creationId="{55039E7E-8641-7862-7E00-FD5DB3CF80C3}"/>
          </ac:spMkLst>
        </pc:spChg>
        <pc:picChg chg="add mod">
          <ac:chgData name="Nolè Vito Alessandro (nolevit1)" userId="7ce4e4a8-2644-41ae-a2ce-e0e80ccf276e" providerId="ADAL" clId="{50B8DB53-A749-994A-BC21-03A2F6CC05DA}" dt="2024-05-26T15:44:06.499" v="921" actId="1076"/>
          <ac:picMkLst>
            <pc:docMk/>
            <pc:sldMk cId="191887200" sldId="262"/>
            <ac:picMk id="8" creationId="{7C182879-50F8-1207-2E2E-702E958F04CF}"/>
          </ac:picMkLst>
        </pc:picChg>
      </pc:sldChg>
      <pc:sldChg chg="del">
        <pc:chgData name="Nolè Vito Alessandro (nolevit1)" userId="7ce4e4a8-2644-41ae-a2ce-e0e80ccf276e" providerId="ADAL" clId="{50B8DB53-A749-994A-BC21-03A2F6CC05DA}" dt="2024-05-26T14:47:24.066" v="161" actId="2696"/>
        <pc:sldMkLst>
          <pc:docMk/>
          <pc:sldMk cId="191887200" sldId="262"/>
        </pc:sldMkLst>
      </pc:sldChg>
      <pc:sldChg chg="new del">
        <pc:chgData name="Nolè Vito Alessandro (nolevit1)" userId="7ce4e4a8-2644-41ae-a2ce-e0e80ccf276e" providerId="ADAL" clId="{50B8DB53-A749-994A-BC21-03A2F6CC05DA}" dt="2024-05-26T14:49:38.990" v="218" actId="2696"/>
        <pc:sldMkLst>
          <pc:docMk/>
          <pc:sldMk cId="2768394367" sldId="262"/>
        </pc:sldMkLst>
      </pc:sldChg>
      <pc:sldChg chg="addSp delSp modSp add mod ord">
        <pc:chgData name="Nolè Vito Alessandro (nolevit1)" userId="7ce4e4a8-2644-41ae-a2ce-e0e80ccf276e" providerId="ADAL" clId="{50B8DB53-A749-994A-BC21-03A2F6CC05DA}" dt="2024-05-26T15:53:41.590" v="1058"/>
        <pc:sldMkLst>
          <pc:docMk/>
          <pc:sldMk cId="17340896" sldId="263"/>
        </pc:sldMkLst>
        <pc:spChg chg="add mod">
          <ac:chgData name="Nolè Vito Alessandro (nolevit1)" userId="7ce4e4a8-2644-41ae-a2ce-e0e80ccf276e" providerId="ADAL" clId="{50B8DB53-A749-994A-BC21-03A2F6CC05DA}" dt="2024-05-26T15:53:41.590" v="1058"/>
          <ac:spMkLst>
            <pc:docMk/>
            <pc:sldMk cId="17340896" sldId="263"/>
            <ac:spMk id="3" creationId="{FC482DED-DA34-F830-8C12-77FE051E32A6}"/>
          </ac:spMkLst>
        </pc:spChg>
        <pc:spChg chg="mod">
          <ac:chgData name="Nolè Vito Alessandro (nolevit1)" userId="7ce4e4a8-2644-41ae-a2ce-e0e80ccf276e" providerId="ADAL" clId="{50B8DB53-A749-994A-BC21-03A2F6CC05DA}" dt="2024-05-26T14:52:25.663" v="265" actId="20577"/>
          <ac:spMkLst>
            <pc:docMk/>
            <pc:sldMk cId="17340896" sldId="263"/>
            <ac:spMk id="769" creationId="{00000000-0000-0000-0000-000000000000}"/>
          </ac:spMkLst>
        </pc:spChg>
        <pc:spChg chg="del">
          <ac:chgData name="Nolè Vito Alessandro (nolevit1)" userId="7ce4e4a8-2644-41ae-a2ce-e0e80ccf276e" providerId="ADAL" clId="{50B8DB53-A749-994A-BC21-03A2F6CC05DA}" dt="2024-05-26T15:43:34.883" v="915" actId="478"/>
          <ac:spMkLst>
            <pc:docMk/>
            <pc:sldMk cId="17340896" sldId="263"/>
            <ac:spMk id="770" creationId="{00000000-0000-0000-0000-000000000000}"/>
          </ac:spMkLst>
        </pc:spChg>
      </pc:sldChg>
      <pc:sldChg chg="del">
        <pc:chgData name="Nolè Vito Alessandro (nolevit1)" userId="7ce4e4a8-2644-41ae-a2ce-e0e80ccf276e" providerId="ADAL" clId="{50B8DB53-A749-994A-BC21-03A2F6CC05DA}" dt="2024-05-26T14:47:24.470" v="162" actId="2696"/>
        <pc:sldMkLst>
          <pc:docMk/>
          <pc:sldMk cId="17340896" sldId="263"/>
        </pc:sldMkLst>
      </pc:sldChg>
      <pc:sldChg chg="del">
        <pc:chgData name="Nolè Vito Alessandro (nolevit1)" userId="7ce4e4a8-2644-41ae-a2ce-e0e80ccf276e" providerId="ADAL" clId="{50B8DB53-A749-994A-BC21-03A2F6CC05DA}" dt="2024-05-26T14:47:24.934" v="163" actId="2696"/>
        <pc:sldMkLst>
          <pc:docMk/>
          <pc:sldMk cId="0" sldId="264"/>
        </pc:sldMkLst>
      </pc:sldChg>
      <pc:sldChg chg="add del">
        <pc:chgData name="Nolè Vito Alessandro (nolevit1)" userId="7ce4e4a8-2644-41ae-a2ce-e0e80ccf276e" providerId="ADAL" clId="{50B8DB53-A749-994A-BC21-03A2F6CC05DA}" dt="2024-05-26T16:17:19.072" v="1124" actId="2696"/>
        <pc:sldMkLst>
          <pc:docMk/>
          <pc:sldMk cId="1346528234" sldId="264"/>
        </pc:sldMkLst>
      </pc:sldChg>
      <pc:sldChg chg="del">
        <pc:chgData name="Nolè Vito Alessandro (nolevit1)" userId="7ce4e4a8-2644-41ae-a2ce-e0e80ccf276e" providerId="ADAL" clId="{50B8DB53-A749-994A-BC21-03A2F6CC05DA}" dt="2024-05-26T14:47:25.423" v="164" actId="2696"/>
        <pc:sldMkLst>
          <pc:docMk/>
          <pc:sldMk cId="0" sldId="265"/>
        </pc:sldMkLst>
      </pc:sldChg>
      <pc:sldChg chg="modSp add del mod">
        <pc:chgData name="Nolè Vito Alessandro (nolevit1)" userId="7ce4e4a8-2644-41ae-a2ce-e0e80ccf276e" providerId="ADAL" clId="{50B8DB53-A749-994A-BC21-03A2F6CC05DA}" dt="2024-05-26T16:17:20.704" v="1125" actId="2696"/>
        <pc:sldMkLst>
          <pc:docMk/>
          <pc:sldMk cId="3538876242" sldId="265"/>
        </pc:sldMkLst>
        <pc:spChg chg="mod">
          <ac:chgData name="Nolè Vito Alessandro (nolevit1)" userId="7ce4e4a8-2644-41ae-a2ce-e0e80ccf276e" providerId="ADAL" clId="{50B8DB53-A749-994A-BC21-03A2F6CC05DA}" dt="2024-05-26T14:52:35.373" v="280" actId="14100"/>
          <ac:spMkLst>
            <pc:docMk/>
            <pc:sldMk cId="3538876242" sldId="265"/>
            <ac:spMk id="769" creationId="{00000000-0000-0000-0000-000000000000}"/>
          </ac:spMkLst>
        </pc:spChg>
      </pc:sldChg>
      <pc:sldChg chg="del">
        <pc:chgData name="Nolè Vito Alessandro (nolevit1)" userId="7ce4e4a8-2644-41ae-a2ce-e0e80ccf276e" providerId="ADAL" clId="{50B8DB53-A749-994A-BC21-03A2F6CC05DA}" dt="2024-05-26T14:47:25.925" v="165" actId="2696"/>
        <pc:sldMkLst>
          <pc:docMk/>
          <pc:sldMk cId="0" sldId="266"/>
        </pc:sldMkLst>
      </pc:sldChg>
      <pc:sldChg chg="add del">
        <pc:chgData name="Nolè Vito Alessandro (nolevit1)" userId="7ce4e4a8-2644-41ae-a2ce-e0e80ccf276e" providerId="ADAL" clId="{50B8DB53-A749-994A-BC21-03A2F6CC05DA}" dt="2024-05-26T16:17:21.039" v="1126" actId="2696"/>
        <pc:sldMkLst>
          <pc:docMk/>
          <pc:sldMk cId="2497745879" sldId="266"/>
        </pc:sldMkLst>
      </pc:sldChg>
      <pc:sldChg chg="addSp modSp add mod ord">
        <pc:chgData name="Nolè Vito Alessandro (nolevit1)" userId="7ce4e4a8-2644-41ae-a2ce-e0e80ccf276e" providerId="ADAL" clId="{50B8DB53-A749-994A-BC21-03A2F6CC05DA}" dt="2024-05-26T15:53:07.213" v="1053" actId="1076"/>
        <pc:sldMkLst>
          <pc:docMk/>
          <pc:sldMk cId="1155327645" sldId="267"/>
        </pc:sldMkLst>
        <pc:spChg chg="mod">
          <ac:chgData name="Nolè Vito Alessandro (nolevit1)" userId="7ce4e4a8-2644-41ae-a2ce-e0e80ccf276e" providerId="ADAL" clId="{50B8DB53-A749-994A-BC21-03A2F6CC05DA}" dt="2024-05-26T15:53:05.798" v="1052"/>
          <ac:spMkLst>
            <pc:docMk/>
            <pc:sldMk cId="1155327645" sldId="267"/>
            <ac:spMk id="2" creationId="{1CD15A8E-9FE7-03F4-99CC-8DE0770603D5}"/>
          </ac:spMkLst>
        </pc:spChg>
        <pc:spChg chg="mod">
          <ac:chgData name="Nolè Vito Alessandro (nolevit1)" userId="7ce4e4a8-2644-41ae-a2ce-e0e80ccf276e" providerId="ADAL" clId="{50B8DB53-A749-994A-BC21-03A2F6CC05DA}" dt="2024-05-26T15:31:44.652" v="640" actId="20577"/>
          <ac:spMkLst>
            <pc:docMk/>
            <pc:sldMk cId="1155327645" sldId="267"/>
            <ac:spMk id="5" creationId="{732E9055-E3AC-921A-E92F-25463070CE5B}"/>
          </ac:spMkLst>
        </pc:spChg>
        <pc:picChg chg="add mod">
          <ac:chgData name="Nolè Vito Alessandro (nolevit1)" userId="7ce4e4a8-2644-41ae-a2ce-e0e80ccf276e" providerId="ADAL" clId="{50B8DB53-A749-994A-BC21-03A2F6CC05DA}" dt="2024-05-26T15:53:07.213" v="1053" actId="1076"/>
          <ac:picMkLst>
            <pc:docMk/>
            <pc:sldMk cId="1155327645" sldId="267"/>
            <ac:picMk id="4" creationId="{D2D303B6-6443-7FB1-AA95-1443B3593F73}"/>
          </ac:picMkLst>
        </pc:picChg>
      </pc:sldChg>
      <pc:sldChg chg="del">
        <pc:chgData name="Nolè Vito Alessandro (nolevit1)" userId="7ce4e4a8-2644-41ae-a2ce-e0e80ccf276e" providerId="ADAL" clId="{50B8DB53-A749-994A-BC21-03A2F6CC05DA}" dt="2024-05-26T14:47:26.220" v="166" actId="2696"/>
        <pc:sldMkLst>
          <pc:docMk/>
          <pc:sldMk cId="1155327645" sldId="267"/>
        </pc:sldMkLst>
      </pc:sldChg>
      <pc:sldChg chg="addSp delSp modSp add mod">
        <pc:chgData name="Nolè Vito Alessandro (nolevit1)" userId="7ce4e4a8-2644-41ae-a2ce-e0e80ccf276e" providerId="ADAL" clId="{50B8DB53-A749-994A-BC21-03A2F6CC05DA}" dt="2024-05-26T16:21:13.252" v="1271" actId="1076"/>
        <pc:sldMkLst>
          <pc:docMk/>
          <pc:sldMk cId="3220205373" sldId="268"/>
        </pc:sldMkLst>
        <pc:spChg chg="mod">
          <ac:chgData name="Nolè Vito Alessandro (nolevit1)" userId="7ce4e4a8-2644-41ae-a2ce-e0e80ccf276e" providerId="ADAL" clId="{50B8DB53-A749-994A-BC21-03A2F6CC05DA}" dt="2024-05-26T16:21:10.745" v="1270" actId="404"/>
          <ac:spMkLst>
            <pc:docMk/>
            <pc:sldMk cId="3220205373" sldId="268"/>
            <ac:spMk id="2" creationId="{1CD15A8E-9FE7-03F4-99CC-8DE0770603D5}"/>
          </ac:spMkLst>
        </pc:spChg>
        <pc:spChg chg="mod">
          <ac:chgData name="Nolè Vito Alessandro (nolevit1)" userId="7ce4e4a8-2644-41ae-a2ce-e0e80ccf276e" providerId="ADAL" clId="{50B8DB53-A749-994A-BC21-03A2F6CC05DA}" dt="2024-05-26T15:44:13.756" v="941" actId="20577"/>
          <ac:spMkLst>
            <pc:docMk/>
            <pc:sldMk cId="3220205373" sldId="268"/>
            <ac:spMk id="5" creationId="{732E9055-E3AC-921A-E92F-25463070CE5B}"/>
          </ac:spMkLst>
        </pc:spChg>
        <pc:picChg chg="add mod">
          <ac:chgData name="Nolè Vito Alessandro (nolevit1)" userId="7ce4e4a8-2644-41ae-a2ce-e0e80ccf276e" providerId="ADAL" clId="{50B8DB53-A749-994A-BC21-03A2F6CC05DA}" dt="2024-05-26T16:21:13.252" v="1271" actId="1076"/>
          <ac:picMkLst>
            <pc:docMk/>
            <pc:sldMk cId="3220205373" sldId="268"/>
            <ac:picMk id="4" creationId="{FB286261-E2A6-8DCA-2746-3E6FCF7AEE3A}"/>
          </ac:picMkLst>
        </pc:picChg>
        <pc:picChg chg="del">
          <ac:chgData name="Nolè Vito Alessandro (nolevit1)" userId="7ce4e4a8-2644-41ae-a2ce-e0e80ccf276e" providerId="ADAL" clId="{50B8DB53-A749-994A-BC21-03A2F6CC05DA}" dt="2024-05-26T15:44:50.107" v="1046" actId="478"/>
          <ac:picMkLst>
            <pc:docMk/>
            <pc:sldMk cId="3220205373" sldId="268"/>
            <ac:picMk id="8" creationId="{7C182879-50F8-1207-2E2E-702E958F04CF}"/>
          </ac:picMkLst>
        </pc:picChg>
      </pc:sldChg>
      <pc:sldChg chg="del">
        <pc:chgData name="Nolè Vito Alessandro (nolevit1)" userId="7ce4e4a8-2644-41ae-a2ce-e0e80ccf276e" providerId="ADAL" clId="{50B8DB53-A749-994A-BC21-03A2F6CC05DA}" dt="2024-05-26T14:47:26.439" v="167" actId="2696"/>
        <pc:sldMkLst>
          <pc:docMk/>
          <pc:sldMk cId="3220205373" sldId="268"/>
        </pc:sldMkLst>
      </pc:sldChg>
      <pc:sldChg chg="addSp delSp modSp add mod">
        <pc:chgData name="Nolè Vito Alessandro (nolevit1)" userId="7ce4e4a8-2644-41ae-a2ce-e0e80ccf276e" providerId="ADAL" clId="{50B8DB53-A749-994A-BC21-03A2F6CC05DA}" dt="2024-05-26T16:21:02.140" v="1263" actId="403"/>
        <pc:sldMkLst>
          <pc:docMk/>
          <pc:sldMk cId="1863059066" sldId="269"/>
        </pc:sldMkLst>
        <pc:spChg chg="del mod">
          <ac:chgData name="Nolè Vito Alessandro (nolevit1)" userId="7ce4e4a8-2644-41ae-a2ce-e0e80ccf276e" providerId="ADAL" clId="{50B8DB53-A749-994A-BC21-03A2F6CC05DA}" dt="2024-05-26T16:20:11.916" v="1159" actId="478"/>
          <ac:spMkLst>
            <pc:docMk/>
            <pc:sldMk cId="1863059066" sldId="269"/>
            <ac:spMk id="2" creationId="{1CD15A8E-9FE7-03F4-99CC-8DE0770603D5}"/>
          </ac:spMkLst>
        </pc:spChg>
        <pc:spChg chg="add mod">
          <ac:chgData name="Nolè Vito Alessandro (nolevit1)" userId="7ce4e4a8-2644-41ae-a2ce-e0e80ccf276e" providerId="ADAL" clId="{50B8DB53-A749-994A-BC21-03A2F6CC05DA}" dt="2024-05-26T16:21:02.140" v="1263" actId="403"/>
          <ac:spMkLst>
            <pc:docMk/>
            <pc:sldMk cId="1863059066" sldId="269"/>
            <ac:spMk id="3" creationId="{54A90F33-D98D-873E-76B6-F902CCDD9EA9}"/>
          </ac:spMkLst>
        </pc:spChg>
        <pc:spChg chg="mod">
          <ac:chgData name="Nolè Vito Alessandro (nolevit1)" userId="7ce4e4a8-2644-41ae-a2ce-e0e80ccf276e" providerId="ADAL" clId="{50B8DB53-A749-994A-BC21-03A2F6CC05DA}" dt="2024-05-26T16:17:25.576" v="1134" actId="20577"/>
          <ac:spMkLst>
            <pc:docMk/>
            <pc:sldMk cId="1863059066" sldId="269"/>
            <ac:spMk id="5" creationId="{732E9055-E3AC-921A-E92F-25463070CE5B}"/>
          </ac:spMkLst>
        </pc:spChg>
        <pc:picChg chg="del">
          <ac:chgData name="Nolè Vito Alessandro (nolevit1)" userId="7ce4e4a8-2644-41ae-a2ce-e0e80ccf276e" providerId="ADAL" clId="{50B8DB53-A749-994A-BC21-03A2F6CC05DA}" dt="2024-05-26T16:17:33.413" v="1157" actId="478"/>
          <ac:picMkLst>
            <pc:docMk/>
            <pc:sldMk cId="1863059066" sldId="269"/>
            <ac:picMk id="4" creationId="{FB286261-E2A6-8DCA-2746-3E6FCF7AEE3A}"/>
          </ac:picMkLst>
        </pc:picChg>
      </pc:sldChg>
      <pc:sldChg chg="del">
        <pc:chgData name="Nolè Vito Alessandro (nolevit1)" userId="7ce4e4a8-2644-41ae-a2ce-e0e80ccf276e" providerId="ADAL" clId="{50B8DB53-A749-994A-BC21-03A2F6CC05DA}" dt="2024-05-26T14:47:26.667" v="168" actId="2696"/>
        <pc:sldMkLst>
          <pc:docMk/>
          <pc:sldMk cId="1863059066" sldId="269"/>
        </pc:sldMkLst>
      </pc:sldChg>
      <pc:sldChg chg="del">
        <pc:chgData name="Nolè Vito Alessandro (nolevit1)" userId="7ce4e4a8-2644-41ae-a2ce-e0e80ccf276e" providerId="ADAL" clId="{50B8DB53-A749-994A-BC21-03A2F6CC05DA}" dt="2024-05-26T14:47:26.811" v="169" actId="2696"/>
        <pc:sldMkLst>
          <pc:docMk/>
          <pc:sldMk cId="2731350795" sldId="270"/>
        </pc:sldMkLst>
      </pc:sldChg>
      <pc:sldChg chg="addSp delSp modSp add mod ord">
        <pc:chgData name="Nolè Vito Alessandro (nolevit1)" userId="7ce4e4a8-2644-41ae-a2ce-e0e80ccf276e" providerId="ADAL" clId="{50B8DB53-A749-994A-BC21-03A2F6CC05DA}" dt="2024-05-26T17:08:42.169" v="1276" actId="20578"/>
        <pc:sldMkLst>
          <pc:docMk/>
          <pc:sldMk cId="2731350795" sldId="270"/>
        </pc:sldMkLst>
        <pc:spChg chg="del">
          <ac:chgData name="Nolè Vito Alessandro (nolevit1)" userId="7ce4e4a8-2644-41ae-a2ce-e0e80ccf276e" providerId="ADAL" clId="{50B8DB53-A749-994A-BC21-03A2F6CC05DA}" dt="2024-05-26T16:20:46.187" v="1249" actId="478"/>
          <ac:spMkLst>
            <pc:docMk/>
            <pc:sldMk cId="2731350795" sldId="270"/>
            <ac:spMk id="3" creationId="{54A90F33-D98D-873E-76B6-F902CCDD9EA9}"/>
          </ac:spMkLst>
        </pc:spChg>
        <pc:spChg chg="mod">
          <ac:chgData name="Nolè Vito Alessandro (nolevit1)" userId="7ce4e4a8-2644-41ae-a2ce-e0e80ccf276e" providerId="ADAL" clId="{50B8DB53-A749-994A-BC21-03A2F6CC05DA}" dt="2024-05-26T16:20:56.173" v="1259" actId="20577"/>
          <ac:spMkLst>
            <pc:docMk/>
            <pc:sldMk cId="2731350795" sldId="270"/>
            <ac:spMk id="5" creationId="{732E9055-E3AC-921A-E92F-25463070CE5B}"/>
          </ac:spMkLst>
        </pc:spChg>
        <pc:picChg chg="add mod">
          <ac:chgData name="Nolè Vito Alessandro (nolevit1)" userId="7ce4e4a8-2644-41ae-a2ce-e0e80ccf276e" providerId="ADAL" clId="{50B8DB53-A749-994A-BC21-03A2F6CC05DA}" dt="2024-05-26T16:20:57.832" v="1260" actId="1076"/>
          <ac:picMkLst>
            <pc:docMk/>
            <pc:sldMk cId="2731350795" sldId="270"/>
            <ac:picMk id="4" creationId="{12315992-9AB7-DE0A-731B-F9E6CF585E18}"/>
          </ac:picMkLst>
        </pc:picChg>
      </pc:sldChg>
      <pc:sldChg chg="del">
        <pc:chgData name="Nolè Vito Alessandro (nolevit1)" userId="7ce4e4a8-2644-41ae-a2ce-e0e80ccf276e" providerId="ADAL" clId="{50B8DB53-A749-994A-BC21-03A2F6CC05DA}" dt="2024-05-26T14:47:27.198" v="170" actId="2696"/>
        <pc:sldMkLst>
          <pc:docMk/>
          <pc:sldMk cId="1670046248" sldId="271"/>
        </pc:sldMkLst>
      </pc:sldChg>
      <pc:sldChg chg="modSp add mod ord">
        <pc:chgData name="Nolè Vito Alessandro (nolevit1)" userId="7ce4e4a8-2644-41ae-a2ce-e0e80ccf276e" providerId="ADAL" clId="{50B8DB53-A749-994A-BC21-03A2F6CC05DA}" dt="2024-05-26T17:09:03.760" v="1326" actId="20577"/>
        <pc:sldMkLst>
          <pc:docMk/>
          <pc:sldMk cId="1670046248" sldId="271"/>
        </pc:sldMkLst>
        <pc:spChg chg="mod">
          <ac:chgData name="Nolè Vito Alessandro (nolevit1)" userId="7ce4e4a8-2644-41ae-a2ce-e0e80ccf276e" providerId="ADAL" clId="{50B8DB53-A749-994A-BC21-03A2F6CC05DA}" dt="2024-05-26T17:09:00.388" v="1324" actId="20577"/>
          <ac:spMkLst>
            <pc:docMk/>
            <pc:sldMk cId="1670046248" sldId="271"/>
            <ac:spMk id="769" creationId="{00000000-0000-0000-0000-000000000000}"/>
          </ac:spMkLst>
        </pc:spChg>
        <pc:spChg chg="mod">
          <ac:chgData name="Nolè Vito Alessandro (nolevit1)" userId="7ce4e4a8-2644-41ae-a2ce-e0e80ccf276e" providerId="ADAL" clId="{50B8DB53-A749-994A-BC21-03A2F6CC05DA}" dt="2024-05-26T17:09:03.760" v="1326" actId="20577"/>
          <ac:spMkLst>
            <pc:docMk/>
            <pc:sldMk cId="1670046248" sldId="271"/>
            <ac:spMk id="770" creationId="{00000000-0000-0000-0000-000000000000}"/>
          </ac:spMkLst>
        </pc:spChg>
      </pc:sldChg>
      <pc:sldChg chg="del">
        <pc:chgData name="Nolè Vito Alessandro (nolevit1)" userId="7ce4e4a8-2644-41ae-a2ce-e0e80ccf276e" providerId="ADAL" clId="{50B8DB53-A749-994A-BC21-03A2F6CC05DA}" dt="2024-05-26T14:47:27.587" v="171" actId="2696"/>
        <pc:sldMkLst>
          <pc:docMk/>
          <pc:sldMk cId="0" sldId="272"/>
        </pc:sldMkLst>
      </pc:sldChg>
      <pc:sldChg chg="del">
        <pc:chgData name="Nolè Vito Alessandro (nolevit1)" userId="7ce4e4a8-2644-41ae-a2ce-e0e80ccf276e" providerId="ADAL" clId="{50B8DB53-A749-994A-BC21-03A2F6CC05DA}" dt="2024-05-26T14:47:27.879" v="172" actId="2696"/>
        <pc:sldMkLst>
          <pc:docMk/>
          <pc:sldMk cId="0" sldId="273"/>
        </pc:sldMkLst>
      </pc:sldChg>
      <pc:sldChg chg="del">
        <pc:chgData name="Nolè Vito Alessandro (nolevit1)" userId="7ce4e4a8-2644-41ae-a2ce-e0e80ccf276e" providerId="ADAL" clId="{50B8DB53-A749-994A-BC21-03A2F6CC05DA}" dt="2024-05-26T14:47:28.139" v="173" actId="2696"/>
        <pc:sldMkLst>
          <pc:docMk/>
          <pc:sldMk cId="0" sldId="274"/>
        </pc:sldMkLst>
      </pc:sldChg>
      <pc:sldChg chg="del">
        <pc:chgData name="Nolè Vito Alessandro (nolevit1)" userId="7ce4e4a8-2644-41ae-a2ce-e0e80ccf276e" providerId="ADAL" clId="{50B8DB53-A749-994A-BC21-03A2F6CC05DA}" dt="2024-05-26T14:47:28.399" v="174" actId="2696"/>
        <pc:sldMkLst>
          <pc:docMk/>
          <pc:sldMk cId="0" sldId="275"/>
        </pc:sldMkLst>
      </pc:sldChg>
      <pc:sldChg chg="del">
        <pc:chgData name="Nolè Vito Alessandro (nolevit1)" userId="7ce4e4a8-2644-41ae-a2ce-e0e80ccf276e" providerId="ADAL" clId="{50B8DB53-A749-994A-BC21-03A2F6CC05DA}" dt="2024-05-26T14:47:28.699" v="175" actId="2696"/>
        <pc:sldMkLst>
          <pc:docMk/>
          <pc:sldMk cId="0" sldId="276"/>
        </pc:sldMkLst>
      </pc:sldChg>
      <pc:sldChg chg="del">
        <pc:chgData name="Nolè Vito Alessandro (nolevit1)" userId="7ce4e4a8-2644-41ae-a2ce-e0e80ccf276e" providerId="ADAL" clId="{50B8DB53-A749-994A-BC21-03A2F6CC05DA}" dt="2024-05-26T14:47:29.063" v="176" actId="2696"/>
        <pc:sldMkLst>
          <pc:docMk/>
          <pc:sldMk cId="0" sldId="277"/>
        </pc:sldMkLst>
      </pc:sldChg>
      <pc:sldChg chg="del">
        <pc:chgData name="Nolè Vito Alessandro (nolevit1)" userId="7ce4e4a8-2644-41ae-a2ce-e0e80ccf276e" providerId="ADAL" clId="{50B8DB53-A749-994A-BC21-03A2F6CC05DA}" dt="2024-05-26T14:47:29.291" v="177" actId="2696"/>
        <pc:sldMkLst>
          <pc:docMk/>
          <pc:sldMk cId="0" sldId="278"/>
        </pc:sldMkLst>
      </pc:sldChg>
      <pc:sldChg chg="del">
        <pc:chgData name="Nolè Vito Alessandro (nolevit1)" userId="7ce4e4a8-2644-41ae-a2ce-e0e80ccf276e" providerId="ADAL" clId="{50B8DB53-A749-994A-BC21-03A2F6CC05DA}" dt="2024-05-26T14:47:29.562" v="178" actId="2696"/>
        <pc:sldMkLst>
          <pc:docMk/>
          <pc:sldMk cId="0" sldId="279"/>
        </pc:sldMkLst>
      </pc:sldChg>
      <pc:sldChg chg="del">
        <pc:chgData name="Nolè Vito Alessandro (nolevit1)" userId="7ce4e4a8-2644-41ae-a2ce-e0e80ccf276e" providerId="ADAL" clId="{50B8DB53-A749-994A-BC21-03A2F6CC05DA}" dt="2024-05-26T14:47:29.843" v="179" actId="2696"/>
        <pc:sldMkLst>
          <pc:docMk/>
          <pc:sldMk cId="0" sldId="280"/>
        </pc:sldMkLst>
      </pc:sldChg>
      <pc:sldChg chg="del">
        <pc:chgData name="Nolè Vito Alessandro (nolevit1)" userId="7ce4e4a8-2644-41ae-a2ce-e0e80ccf276e" providerId="ADAL" clId="{50B8DB53-A749-994A-BC21-03A2F6CC05DA}" dt="2024-05-26T14:47:30.920" v="180" actId="2696"/>
        <pc:sldMkLst>
          <pc:docMk/>
          <pc:sldMk cId="0" sldId="281"/>
        </pc:sldMkLst>
      </pc:sldChg>
      <pc:sldChg chg="del">
        <pc:chgData name="Nolè Vito Alessandro (nolevit1)" userId="7ce4e4a8-2644-41ae-a2ce-e0e80ccf276e" providerId="ADAL" clId="{50B8DB53-A749-994A-BC21-03A2F6CC05DA}" dt="2024-05-26T14:47:31.755" v="181" actId="2696"/>
        <pc:sldMkLst>
          <pc:docMk/>
          <pc:sldMk cId="0" sldId="282"/>
        </pc:sldMkLst>
      </pc:sldChg>
      <pc:sldChg chg="del">
        <pc:chgData name="Nolè Vito Alessandro (nolevit1)" userId="7ce4e4a8-2644-41ae-a2ce-e0e80ccf276e" providerId="ADAL" clId="{50B8DB53-A749-994A-BC21-03A2F6CC05DA}" dt="2024-05-26T14:47:32.192" v="182" actId="2696"/>
        <pc:sldMkLst>
          <pc:docMk/>
          <pc:sldMk cId="0" sldId="283"/>
        </pc:sldMkLst>
      </pc:sldChg>
      <pc:sldChg chg="del">
        <pc:chgData name="Nolè Vito Alessandro (nolevit1)" userId="7ce4e4a8-2644-41ae-a2ce-e0e80ccf276e" providerId="ADAL" clId="{50B8DB53-A749-994A-BC21-03A2F6CC05DA}" dt="2024-05-26T14:47:32.500" v="183" actId="2696"/>
        <pc:sldMkLst>
          <pc:docMk/>
          <pc:sldMk cId="0" sldId="284"/>
        </pc:sldMkLst>
      </pc:sldChg>
      <pc:sldChg chg="del">
        <pc:chgData name="Nolè Vito Alessandro (nolevit1)" userId="7ce4e4a8-2644-41ae-a2ce-e0e80ccf276e" providerId="ADAL" clId="{50B8DB53-A749-994A-BC21-03A2F6CC05DA}" dt="2024-05-26T14:47:32.816" v="184" actId="2696"/>
        <pc:sldMkLst>
          <pc:docMk/>
          <pc:sldMk cId="0" sldId="285"/>
        </pc:sldMkLst>
      </pc:sldChg>
      <pc:sldChg chg="del">
        <pc:chgData name="Nolè Vito Alessandro (nolevit1)" userId="7ce4e4a8-2644-41ae-a2ce-e0e80ccf276e" providerId="ADAL" clId="{50B8DB53-A749-994A-BC21-03A2F6CC05DA}" dt="2024-05-26T14:47:33.176" v="185" actId="2696"/>
        <pc:sldMkLst>
          <pc:docMk/>
          <pc:sldMk cId="0" sldId="286"/>
        </pc:sldMkLst>
      </pc:sldChg>
      <pc:sldChg chg="del">
        <pc:chgData name="Nolè Vito Alessandro (nolevit1)" userId="7ce4e4a8-2644-41ae-a2ce-e0e80ccf276e" providerId="ADAL" clId="{50B8DB53-A749-994A-BC21-03A2F6CC05DA}" dt="2024-05-26T14:47:33.395" v="186" actId="2696"/>
        <pc:sldMkLst>
          <pc:docMk/>
          <pc:sldMk cId="0" sldId="287"/>
        </pc:sldMkLst>
      </pc:sldChg>
      <pc:sldChg chg="del">
        <pc:chgData name="Nolè Vito Alessandro (nolevit1)" userId="7ce4e4a8-2644-41ae-a2ce-e0e80ccf276e" providerId="ADAL" clId="{50B8DB53-A749-994A-BC21-03A2F6CC05DA}" dt="2024-05-26T14:47:33.596" v="187" actId="2696"/>
        <pc:sldMkLst>
          <pc:docMk/>
          <pc:sldMk cId="0" sldId="288"/>
        </pc:sldMkLst>
      </pc:sldChg>
      <pc:sldChg chg="del">
        <pc:chgData name="Nolè Vito Alessandro (nolevit1)" userId="7ce4e4a8-2644-41ae-a2ce-e0e80ccf276e" providerId="ADAL" clId="{50B8DB53-A749-994A-BC21-03A2F6CC05DA}" dt="2024-05-26T14:47:33.780" v="188" actId="2696"/>
        <pc:sldMkLst>
          <pc:docMk/>
          <pc:sldMk cId="0" sldId="289"/>
        </pc:sldMkLst>
      </pc:sldChg>
      <pc:sldChg chg="del">
        <pc:chgData name="Nolè Vito Alessandro (nolevit1)" userId="7ce4e4a8-2644-41ae-a2ce-e0e80ccf276e" providerId="ADAL" clId="{50B8DB53-A749-994A-BC21-03A2F6CC05DA}" dt="2024-05-26T14:47:34.028" v="189" actId="2696"/>
        <pc:sldMkLst>
          <pc:docMk/>
          <pc:sldMk cId="0" sldId="290"/>
        </pc:sldMkLst>
      </pc:sldChg>
      <pc:sldChg chg="del">
        <pc:chgData name="Nolè Vito Alessandro (nolevit1)" userId="7ce4e4a8-2644-41ae-a2ce-e0e80ccf276e" providerId="ADAL" clId="{50B8DB53-A749-994A-BC21-03A2F6CC05DA}" dt="2024-05-26T14:47:34.423" v="190" actId="2696"/>
        <pc:sldMkLst>
          <pc:docMk/>
          <pc:sldMk cId="0" sldId="291"/>
        </pc:sldMkLst>
      </pc:sldChg>
      <pc:sldChg chg="del">
        <pc:chgData name="Nolè Vito Alessandro (nolevit1)" userId="7ce4e4a8-2644-41ae-a2ce-e0e80ccf276e" providerId="ADAL" clId="{50B8DB53-A749-994A-BC21-03A2F6CC05DA}" dt="2024-05-26T14:47:34.459" v="191" actId="2696"/>
        <pc:sldMkLst>
          <pc:docMk/>
          <pc:sldMk cId="0" sldId="292"/>
        </pc:sldMkLst>
      </pc:sldChg>
      <pc:sldChg chg="del">
        <pc:chgData name="Nolè Vito Alessandro (nolevit1)" userId="7ce4e4a8-2644-41ae-a2ce-e0e80ccf276e" providerId="ADAL" clId="{50B8DB53-A749-994A-BC21-03A2F6CC05DA}" dt="2024-05-26T14:47:34.581" v="192" actId="2696"/>
        <pc:sldMkLst>
          <pc:docMk/>
          <pc:sldMk cId="0" sldId="293"/>
        </pc:sldMkLst>
      </pc:sldChg>
      <pc:sldChg chg="del">
        <pc:chgData name="Nolè Vito Alessandro (nolevit1)" userId="7ce4e4a8-2644-41ae-a2ce-e0e80ccf276e" providerId="ADAL" clId="{50B8DB53-A749-994A-BC21-03A2F6CC05DA}" dt="2024-05-26T14:47:34.772" v="193" actId="2696"/>
        <pc:sldMkLst>
          <pc:docMk/>
          <pc:sldMk cId="0" sldId="294"/>
        </pc:sldMkLst>
      </pc:sldChg>
      <pc:sldChg chg="del">
        <pc:chgData name="Nolè Vito Alessandro (nolevit1)" userId="7ce4e4a8-2644-41ae-a2ce-e0e80ccf276e" providerId="ADAL" clId="{50B8DB53-A749-994A-BC21-03A2F6CC05DA}" dt="2024-05-26T14:47:34.952" v="194" actId="2696"/>
        <pc:sldMkLst>
          <pc:docMk/>
          <pc:sldMk cId="0" sldId="295"/>
        </pc:sldMkLst>
      </pc:sldChg>
      <pc:sldChg chg="del">
        <pc:chgData name="Nolè Vito Alessandro (nolevit1)" userId="7ce4e4a8-2644-41ae-a2ce-e0e80ccf276e" providerId="ADAL" clId="{50B8DB53-A749-994A-BC21-03A2F6CC05DA}" dt="2024-05-26T14:47:35.137" v="195" actId="2696"/>
        <pc:sldMkLst>
          <pc:docMk/>
          <pc:sldMk cId="0" sldId="296"/>
        </pc:sldMkLst>
      </pc:sldChg>
      <pc:sldChg chg="del">
        <pc:chgData name="Nolè Vito Alessandro (nolevit1)" userId="7ce4e4a8-2644-41ae-a2ce-e0e80ccf276e" providerId="ADAL" clId="{50B8DB53-A749-994A-BC21-03A2F6CC05DA}" dt="2024-05-26T14:47:35.338" v="196" actId="2696"/>
        <pc:sldMkLst>
          <pc:docMk/>
          <pc:sldMk cId="0" sldId="297"/>
        </pc:sldMkLst>
      </pc:sldChg>
      <pc:sldChg chg="del">
        <pc:chgData name="Nolè Vito Alessandro (nolevit1)" userId="7ce4e4a8-2644-41ae-a2ce-e0e80ccf276e" providerId="ADAL" clId="{50B8DB53-A749-994A-BC21-03A2F6CC05DA}" dt="2024-05-26T14:47:35.513" v="197" actId="2696"/>
        <pc:sldMkLst>
          <pc:docMk/>
          <pc:sldMk cId="0" sldId="298"/>
        </pc:sldMkLst>
      </pc:sldChg>
      <pc:sldChg chg="del">
        <pc:chgData name="Nolè Vito Alessandro (nolevit1)" userId="7ce4e4a8-2644-41ae-a2ce-e0e80ccf276e" providerId="ADAL" clId="{50B8DB53-A749-994A-BC21-03A2F6CC05DA}" dt="2024-05-26T14:47:35.650" v="198" actId="2696"/>
        <pc:sldMkLst>
          <pc:docMk/>
          <pc:sldMk cId="0" sldId="299"/>
        </pc:sldMkLst>
      </pc:sldChg>
      <pc:sldChg chg="del">
        <pc:chgData name="Nolè Vito Alessandro (nolevit1)" userId="7ce4e4a8-2644-41ae-a2ce-e0e80ccf276e" providerId="ADAL" clId="{50B8DB53-A749-994A-BC21-03A2F6CC05DA}" dt="2024-05-26T14:47:35.799" v="199" actId="2696"/>
        <pc:sldMkLst>
          <pc:docMk/>
          <pc:sldMk cId="0" sldId="300"/>
        </pc:sldMkLst>
      </pc:sldChg>
      <pc:sldChg chg="del">
        <pc:chgData name="Nolè Vito Alessandro (nolevit1)" userId="7ce4e4a8-2644-41ae-a2ce-e0e80ccf276e" providerId="ADAL" clId="{50B8DB53-A749-994A-BC21-03A2F6CC05DA}" dt="2024-05-26T14:47:36.014" v="200" actId="2696"/>
        <pc:sldMkLst>
          <pc:docMk/>
          <pc:sldMk cId="0" sldId="301"/>
        </pc:sldMkLst>
      </pc:sldChg>
      <pc:sldChg chg="del">
        <pc:chgData name="Nolè Vito Alessandro (nolevit1)" userId="7ce4e4a8-2644-41ae-a2ce-e0e80ccf276e" providerId="ADAL" clId="{50B8DB53-A749-994A-BC21-03A2F6CC05DA}" dt="2024-05-26T14:47:36.627" v="201" actId="2696"/>
        <pc:sldMkLst>
          <pc:docMk/>
          <pc:sldMk cId="0" sldId="302"/>
        </pc:sldMkLst>
      </pc:sldChg>
      <pc:sldChg chg="del">
        <pc:chgData name="Nolè Vito Alessandro (nolevit1)" userId="7ce4e4a8-2644-41ae-a2ce-e0e80ccf276e" providerId="ADAL" clId="{50B8DB53-A749-994A-BC21-03A2F6CC05DA}" dt="2024-05-26T14:47:36.909" v="202" actId="2696"/>
        <pc:sldMkLst>
          <pc:docMk/>
          <pc:sldMk cId="0" sldId="303"/>
        </pc:sldMkLst>
      </pc:sldChg>
      <pc:sldMasterChg chg="delSldLayout">
        <pc:chgData name="Nolè Vito Alessandro (nolevit1)" userId="7ce4e4a8-2644-41ae-a2ce-e0e80ccf276e" providerId="ADAL" clId="{50B8DB53-A749-994A-BC21-03A2F6CC05DA}" dt="2024-05-26T14:47:32.816" v="184" actId="2696"/>
        <pc:sldMasterMkLst>
          <pc:docMk/>
          <pc:sldMasterMk cId="0" sldId="2147483676"/>
        </pc:sldMasterMkLst>
        <pc:sldLayoutChg chg="del">
          <pc:chgData name="Nolè Vito Alessandro (nolevit1)" userId="7ce4e4a8-2644-41ae-a2ce-e0e80ccf276e" providerId="ADAL" clId="{50B8DB53-A749-994A-BC21-03A2F6CC05DA}" dt="2024-05-26T14:47:17.386" v="159" actId="2696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6.667" v="168" actId="2696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32.192" v="182" actId="2696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7.879" v="172" actId="2696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7.198" v="170" actId="2696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7.587" v="171" actId="2696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8.139" v="173" actId="2696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18.545" v="160" actId="2696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6.439" v="167" actId="2696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6.811" v="169" actId="2696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4.066" v="161" actId="2696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9.063" v="176" actId="2696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8.699" v="175" actId="2696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9.291" v="177" actId="2696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30.920" v="180" actId="2696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29.843" v="179" actId="2696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32.500" v="183" actId="2696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32.816" v="184" actId="2696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31.755" v="181" actId="2696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Nolè Vito Alessandro (nolevit1)" userId="7ce4e4a8-2644-41ae-a2ce-e0e80ccf276e" providerId="ADAL" clId="{50B8DB53-A749-994A-BC21-03A2F6CC05DA}" dt="2024-05-26T14:47:36.909" v="202" actId="2696"/>
        <pc:sldMasterMkLst>
          <pc:docMk/>
          <pc:sldMasterMk cId="0" sldId="2147483677"/>
        </pc:sldMasterMkLst>
        <pc:sldLayoutChg chg="del">
          <pc:chgData name="Nolè Vito Alessandro (nolevit1)" userId="7ce4e4a8-2644-41ae-a2ce-e0e80ccf276e" providerId="ADAL" clId="{50B8DB53-A749-994A-BC21-03A2F6CC05DA}" dt="2024-05-26T14:47:36.909" v="202" actId="2696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Nolè Vito Alessandro (nolevit1)" userId="7ce4e4a8-2644-41ae-a2ce-e0e80ccf276e" providerId="ADAL" clId="{50B8DB53-A749-994A-BC21-03A2F6CC05DA}" dt="2024-05-26T14:47:35.137" v="195" actId="2696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f3f552fc4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f3f552fc4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7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84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9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9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9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9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9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>
            <a:spLocks noGrp="1"/>
          </p:cNvSpPr>
          <p:nvPr>
            <p:ph type="title" hasCustomPrompt="1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3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4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8" hasCustomPrompt="1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9" hasCustomPrompt="1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3" hasCustomPrompt="1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4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5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6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3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5476894" flipH="1">
            <a:off x="433799" y="3212421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5476894" flipH="1">
            <a:off x="175489" y="3302767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5476894" flipH="1">
            <a:off x="29251" y="3384442"/>
            <a:ext cx="1347100" cy="3342388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27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27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27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Google Shape;379;p27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7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1" name="Google Shape;381;p27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subTitle" idx="2"/>
          </p:nvPr>
        </p:nvSpPr>
        <p:spPr>
          <a:xfrm>
            <a:off x="4895509" y="3673574"/>
            <a:ext cx="3598728" cy="1054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Nolè</a:t>
            </a:r>
            <a:r>
              <a:rPr lang="de-CH" dirty="0"/>
              <a:t> Vito Alessandro (nolevit1)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4927891" y="1186173"/>
            <a:ext cx="3527598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DevOps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/>
              <a:t>Lernjournal</a:t>
            </a:r>
            <a:endParaRPr lang="en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FS24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 </a:t>
            </a:r>
            <a:endParaRPr sz="2800" dirty="0"/>
          </a:p>
        </p:txBody>
      </p:sp>
      <p:sp>
        <p:nvSpPr>
          <p:cNvPr id="397" name="Google Shape;397;p31"/>
          <p:cNvSpPr/>
          <p:nvPr/>
        </p:nvSpPr>
        <p:spPr>
          <a:xfrm>
            <a:off x="3373196" y="1187481"/>
            <a:ext cx="1050549" cy="482144"/>
          </a:xfrm>
          <a:custGeom>
            <a:avLst/>
            <a:gdLst/>
            <a:ahLst/>
            <a:cxnLst/>
            <a:rect l="l" t="t" r="r" b="b"/>
            <a:pathLst>
              <a:path w="5945" h="5237" extrusionOk="0">
                <a:moveTo>
                  <a:pt x="2969" y="0"/>
                </a:moveTo>
                <a:cubicBezTo>
                  <a:pt x="2633" y="0"/>
                  <a:pt x="2291" y="65"/>
                  <a:pt x="1962" y="203"/>
                </a:cubicBezTo>
                <a:cubicBezTo>
                  <a:pt x="630" y="759"/>
                  <a:pt x="1" y="2296"/>
                  <a:pt x="557" y="3628"/>
                </a:cubicBezTo>
                <a:cubicBezTo>
                  <a:pt x="976" y="4632"/>
                  <a:pt x="1943" y="5236"/>
                  <a:pt x="2970" y="5236"/>
                </a:cubicBezTo>
                <a:cubicBezTo>
                  <a:pt x="3306" y="5236"/>
                  <a:pt x="3650" y="5171"/>
                  <a:pt x="3983" y="5034"/>
                </a:cubicBezTo>
                <a:cubicBezTo>
                  <a:pt x="5315" y="4477"/>
                  <a:pt x="5944" y="2940"/>
                  <a:pt x="5388" y="1608"/>
                </a:cubicBezTo>
                <a:cubicBezTo>
                  <a:pt x="4969" y="605"/>
                  <a:pt x="3994" y="0"/>
                  <a:pt x="2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3591518" y="1602413"/>
            <a:ext cx="125491" cy="109281"/>
          </a:xfrm>
          <a:custGeom>
            <a:avLst/>
            <a:gdLst/>
            <a:ahLst/>
            <a:cxnLst/>
            <a:rect l="l" t="t" r="r" b="b"/>
            <a:pathLst>
              <a:path w="1363" h="1187" extrusionOk="0">
                <a:moveTo>
                  <a:pt x="396" y="0"/>
                </a:moveTo>
                <a:lnTo>
                  <a:pt x="1" y="1186"/>
                </a:lnTo>
                <a:lnTo>
                  <a:pt x="1362" y="527"/>
                </a:lnTo>
                <a:lnTo>
                  <a:pt x="3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2359082" y="1722954"/>
            <a:ext cx="1832819" cy="2793435"/>
            <a:chOff x="2359082" y="1722954"/>
            <a:chExt cx="1832819" cy="2793435"/>
          </a:xfrm>
        </p:grpSpPr>
        <p:sp>
          <p:nvSpPr>
            <p:cNvPr id="401" name="Google Shape;401;p31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1"/>
          <p:cNvGrpSpPr/>
          <p:nvPr/>
        </p:nvGrpSpPr>
        <p:grpSpPr>
          <a:xfrm>
            <a:off x="1568769" y="2852762"/>
            <a:ext cx="2156533" cy="1651845"/>
            <a:chOff x="1568769" y="2852762"/>
            <a:chExt cx="2156533" cy="1651845"/>
          </a:xfrm>
        </p:grpSpPr>
        <p:sp>
          <p:nvSpPr>
            <p:cNvPr id="440" name="Google Shape;440;p31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31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1"/>
          <p:cNvGrpSpPr/>
          <p:nvPr/>
        </p:nvGrpSpPr>
        <p:grpSpPr>
          <a:xfrm>
            <a:off x="3656165" y="2357127"/>
            <a:ext cx="1236640" cy="2192697"/>
            <a:chOff x="3656165" y="2357127"/>
            <a:chExt cx="1236640" cy="2192697"/>
          </a:xfrm>
        </p:grpSpPr>
        <p:sp>
          <p:nvSpPr>
            <p:cNvPr id="451" name="Google Shape;451;p31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1"/>
          <p:cNvGrpSpPr/>
          <p:nvPr/>
        </p:nvGrpSpPr>
        <p:grpSpPr>
          <a:xfrm>
            <a:off x="727536" y="1777825"/>
            <a:ext cx="1360539" cy="2732567"/>
            <a:chOff x="727536" y="1777825"/>
            <a:chExt cx="1360539" cy="2732567"/>
          </a:xfrm>
        </p:grpSpPr>
        <p:sp>
          <p:nvSpPr>
            <p:cNvPr id="477" name="Google Shape;477;p31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1"/>
          <p:cNvGrpSpPr/>
          <p:nvPr/>
        </p:nvGrpSpPr>
        <p:grpSpPr>
          <a:xfrm>
            <a:off x="176050" y="2421699"/>
            <a:ext cx="1441111" cy="2161067"/>
            <a:chOff x="176050" y="2421699"/>
            <a:chExt cx="1441111" cy="2161067"/>
          </a:xfrm>
        </p:grpSpPr>
        <p:sp>
          <p:nvSpPr>
            <p:cNvPr id="509" name="Google Shape;509;p31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6961893" y="-9724"/>
            <a:ext cx="817500" cy="812700"/>
            <a:chOff x="6961893" y="-9724"/>
            <a:chExt cx="817500" cy="812700"/>
          </a:xfrm>
        </p:grpSpPr>
        <p:sp>
          <p:nvSpPr>
            <p:cNvPr id="552" name="Google Shape;552;p31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avLst/>
              <a:gdLst/>
              <a:ahLst/>
              <a:cxnLst/>
              <a:rect l="l" t="t" r="r" b="b"/>
              <a:pathLst>
                <a:path w="1172" h="1569" extrusionOk="0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1"/>
          <p:cNvSpPr/>
          <p:nvPr/>
        </p:nvSpPr>
        <p:spPr>
          <a:xfrm rot="-2700000">
            <a:off x="8676668" y="11538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1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94;p31">
            <a:extLst>
              <a:ext uri="{FF2B5EF4-FFF2-40B4-BE49-F238E27FC236}">
                <a16:creationId xmlns:a16="http://schemas.microsoft.com/office/drawing/2014/main" id="{B078995F-5D91-8884-F1B5-A9B82739F318}"/>
              </a:ext>
            </a:extLst>
          </p:cNvPr>
          <p:cNvSpPr txBox="1">
            <a:spLocks/>
          </p:cNvSpPr>
          <p:nvPr/>
        </p:nvSpPr>
        <p:spPr>
          <a:xfrm>
            <a:off x="3469533" y="1218838"/>
            <a:ext cx="961445" cy="41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de-CH" dirty="0"/>
              <a:t>Commit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2124450" y="1237244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</a:t>
            </a:r>
            <a:r>
              <a:rPr lang="de-CH" dirty="0" err="1"/>
              <a:t>ür</a:t>
            </a:r>
            <a:r>
              <a:rPr lang="de-CH" dirty="0"/>
              <a:t> das Zuhören</a:t>
            </a:r>
            <a:endParaRPr dirty="0"/>
          </a:p>
        </p:txBody>
      </p:sp>
      <p:sp>
        <p:nvSpPr>
          <p:cNvPr id="770" name="Google Shape;770;p36"/>
          <p:cNvSpPr txBox="1">
            <a:spLocks noGrp="1"/>
          </p:cNvSpPr>
          <p:nvPr>
            <p:ph type="subTitle" idx="1"/>
          </p:nvPr>
        </p:nvSpPr>
        <p:spPr>
          <a:xfrm>
            <a:off x="2368500" y="3266983"/>
            <a:ext cx="4407000" cy="786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/nolevit1</a:t>
            </a:r>
            <a:endParaRPr dirty="0"/>
          </a:p>
        </p:txBody>
      </p:sp>
      <p:grpSp>
        <p:nvGrpSpPr>
          <p:cNvPr id="771" name="Google Shape;771;p36"/>
          <p:cNvGrpSpPr/>
          <p:nvPr/>
        </p:nvGrpSpPr>
        <p:grpSpPr>
          <a:xfrm>
            <a:off x="8175050" y="2835685"/>
            <a:ext cx="785377" cy="2421158"/>
            <a:chOff x="8175050" y="2835685"/>
            <a:chExt cx="785377" cy="2421158"/>
          </a:xfrm>
        </p:grpSpPr>
        <p:sp>
          <p:nvSpPr>
            <p:cNvPr id="772" name="Google Shape;772;p36"/>
            <p:cNvSpPr/>
            <p:nvPr/>
          </p:nvSpPr>
          <p:spPr>
            <a:xfrm>
              <a:off x="8175050" y="28356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549759" y="34276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546273" y="35877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391999" y="40947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342683" y="47696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288168" y="46988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8342683" y="48414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6"/>
          <p:cNvGrpSpPr/>
          <p:nvPr/>
        </p:nvGrpSpPr>
        <p:grpSpPr>
          <a:xfrm>
            <a:off x="328320" y="61450"/>
            <a:ext cx="675000" cy="670800"/>
            <a:chOff x="328320" y="61450"/>
            <a:chExt cx="675000" cy="670800"/>
          </a:xfrm>
        </p:grpSpPr>
        <p:sp>
          <p:nvSpPr>
            <p:cNvPr id="780" name="Google Shape;780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6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6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784" name="Google Shape;784;p36"/>
            <p:cNvSpPr/>
            <p:nvPr/>
          </p:nvSpPr>
          <p:spPr>
            <a:xfrm>
              <a:off x="525639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63750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25639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004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title" idx="8"/>
          </p:nvPr>
        </p:nvSpPr>
        <p:spPr>
          <a:xfrm>
            <a:off x="2922693" y="2397882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9" name="Google Shape;589;p33"/>
          <p:cNvSpPr txBox="1">
            <a:spLocks noGrp="1"/>
          </p:cNvSpPr>
          <p:nvPr>
            <p:ph type="title" idx="9"/>
          </p:nvPr>
        </p:nvSpPr>
        <p:spPr>
          <a:xfrm>
            <a:off x="2891730" y="1650101"/>
            <a:ext cx="933300" cy="8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2" name="Google Shape;592;p33"/>
          <p:cNvSpPr txBox="1">
            <a:spLocks noGrp="1"/>
          </p:cNvSpPr>
          <p:nvPr>
            <p:ph type="title" idx="4"/>
          </p:nvPr>
        </p:nvSpPr>
        <p:spPr>
          <a:xfrm>
            <a:off x="3825029" y="2571750"/>
            <a:ext cx="3614458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Extended </a:t>
            </a:r>
            <a:r>
              <a:rPr lang="en" dirty="0" err="1"/>
              <a:t>DevopsDemo</a:t>
            </a:r>
            <a:endParaRPr dirty="0"/>
          </a:p>
        </p:txBody>
      </p:sp>
      <p:sp>
        <p:nvSpPr>
          <p:cNvPr id="596" name="Google Shape;596;p33"/>
          <p:cNvSpPr txBox="1">
            <a:spLocks noGrp="1"/>
          </p:cNvSpPr>
          <p:nvPr>
            <p:ph type="title" idx="14"/>
          </p:nvPr>
        </p:nvSpPr>
        <p:spPr>
          <a:xfrm>
            <a:off x="698141" y="445025"/>
            <a:ext cx="7718359" cy="600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8" name="Google Shape;598;p33"/>
          <p:cNvSpPr txBox="1">
            <a:spLocks noGrp="1"/>
          </p:cNvSpPr>
          <p:nvPr>
            <p:ph type="title" idx="16"/>
          </p:nvPr>
        </p:nvSpPr>
        <p:spPr>
          <a:xfrm>
            <a:off x="3825030" y="1811723"/>
            <a:ext cx="24471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Selenium</a:t>
            </a:r>
            <a:endParaRPr dirty="0"/>
          </a:p>
        </p:txBody>
      </p:sp>
      <p:grpSp>
        <p:nvGrpSpPr>
          <p:cNvPr id="599" name="Google Shape;599;p33"/>
          <p:cNvGrpSpPr/>
          <p:nvPr/>
        </p:nvGrpSpPr>
        <p:grpSpPr>
          <a:xfrm>
            <a:off x="8063876" y="3538496"/>
            <a:ext cx="933327" cy="1652537"/>
            <a:chOff x="8063876" y="3538496"/>
            <a:chExt cx="933327" cy="1652537"/>
          </a:xfrm>
        </p:grpSpPr>
        <p:sp>
          <p:nvSpPr>
            <p:cNvPr id="600" name="Google Shape;600;p33"/>
            <p:cNvSpPr/>
            <p:nvPr/>
          </p:nvSpPr>
          <p:spPr>
            <a:xfrm>
              <a:off x="8587840" y="4226804"/>
              <a:ext cx="102797" cy="964229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443401" y="4235383"/>
              <a:ext cx="131929" cy="950542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8659787" y="4226804"/>
              <a:ext cx="272359" cy="959121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8527904" y="4606463"/>
              <a:ext cx="236949" cy="1887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8063876" y="3538496"/>
              <a:ext cx="933327" cy="726048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095501" y="3538691"/>
              <a:ext cx="890079" cy="726477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8725163" y="3792707"/>
              <a:ext cx="28585" cy="37162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726294" y="3729340"/>
              <a:ext cx="44028" cy="173021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8692641" y="3787014"/>
              <a:ext cx="53700" cy="4285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3"/>
          <p:cNvSpPr/>
          <p:nvPr/>
        </p:nvSpPr>
        <p:spPr>
          <a:xfrm flipH="1">
            <a:off x="397959" y="4121083"/>
            <a:ext cx="300182" cy="22619"/>
          </a:xfrm>
          <a:custGeom>
            <a:avLst/>
            <a:gdLst/>
            <a:ahLst/>
            <a:cxnLst/>
            <a:rect l="l" t="t" r="r" b="b"/>
            <a:pathLst>
              <a:path w="6808" h="513" extrusionOk="0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3"/>
          <p:cNvGrpSpPr/>
          <p:nvPr/>
        </p:nvGrpSpPr>
        <p:grpSpPr>
          <a:xfrm>
            <a:off x="126858" y="3753525"/>
            <a:ext cx="736703" cy="1437558"/>
            <a:chOff x="126858" y="3753525"/>
            <a:chExt cx="736703" cy="1437558"/>
          </a:xfrm>
        </p:grpSpPr>
        <p:sp>
          <p:nvSpPr>
            <p:cNvPr id="611" name="Google Shape;611;p33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avLst/>
              <a:gdLst/>
              <a:ahLst/>
              <a:cxnLst/>
              <a:rect l="l" t="t" r="r" b="b"/>
              <a:pathLst>
                <a:path w="2958" h="27655" extrusionOk="0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 flipH="1">
              <a:off x="266597" y="3753525"/>
              <a:ext cx="596964" cy="78907"/>
            </a:xfrm>
            <a:custGeom>
              <a:avLst/>
              <a:gdLst/>
              <a:ahLst/>
              <a:cxnLst/>
              <a:rect l="l" t="t" r="r" b="b"/>
              <a:pathLst>
                <a:path w="12196" h="1612" extrusionOk="0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 flipH="1">
              <a:off x="278051" y="3825183"/>
              <a:ext cx="573322" cy="25160"/>
            </a:xfrm>
            <a:custGeom>
              <a:avLst/>
              <a:gdLst/>
              <a:ahLst/>
              <a:cxnLst/>
              <a:rect l="l" t="t" r="r" b="b"/>
              <a:pathLst>
                <a:path w="11713" h="514" extrusionOk="0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avLst/>
              <a:gdLst/>
              <a:ahLst/>
              <a:cxnLst/>
              <a:rect l="l" t="t" r="r" b="b"/>
              <a:pathLst>
                <a:path w="3749" h="27245" extrusionOk="0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avLst/>
              <a:gdLst/>
              <a:ahLst/>
              <a:cxnLst/>
              <a:rect l="l" t="t" r="r" b="b"/>
              <a:pathLst>
                <a:path w="7804" h="27509" extrusionOk="0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 flipH="1">
              <a:off x="179913" y="5053401"/>
              <a:ext cx="601956" cy="45181"/>
            </a:xfrm>
            <a:custGeom>
              <a:avLst/>
              <a:gdLst/>
              <a:ahLst/>
              <a:cxnLst/>
              <a:rect l="l" t="t" r="r" b="b"/>
              <a:pathLst>
                <a:path w="12298" h="923" extrusionOk="0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3"/>
          <p:cNvSpPr/>
          <p:nvPr/>
        </p:nvSpPr>
        <p:spPr>
          <a:xfrm rot="2515456">
            <a:off x="7066219" y="123855"/>
            <a:ext cx="608847" cy="54554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3"/>
          <p:cNvSpPr/>
          <p:nvPr/>
        </p:nvSpPr>
        <p:spPr>
          <a:xfrm rot="-2700000">
            <a:off x="1223718" y="46860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3"/>
          <p:cNvSpPr/>
          <p:nvPr/>
        </p:nvSpPr>
        <p:spPr>
          <a:xfrm rot="-1701150">
            <a:off x="8714123" y="7632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Selenium</a:t>
            </a:r>
            <a:endParaRPr dirty="0"/>
          </a:p>
        </p:txBody>
      </p:sp>
      <p:grpSp>
        <p:nvGrpSpPr>
          <p:cNvPr id="771" name="Google Shape;771;p36"/>
          <p:cNvGrpSpPr/>
          <p:nvPr/>
        </p:nvGrpSpPr>
        <p:grpSpPr>
          <a:xfrm>
            <a:off x="8175050" y="2835685"/>
            <a:ext cx="785377" cy="2421158"/>
            <a:chOff x="8175050" y="2835685"/>
            <a:chExt cx="785377" cy="2421158"/>
          </a:xfrm>
        </p:grpSpPr>
        <p:sp>
          <p:nvSpPr>
            <p:cNvPr id="772" name="Google Shape;772;p36"/>
            <p:cNvSpPr/>
            <p:nvPr/>
          </p:nvSpPr>
          <p:spPr>
            <a:xfrm>
              <a:off x="8175050" y="28356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549759" y="34276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546273" y="35877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391999" y="40947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342683" y="47696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288168" y="46988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8342683" y="48414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6"/>
          <p:cNvGrpSpPr/>
          <p:nvPr/>
        </p:nvGrpSpPr>
        <p:grpSpPr>
          <a:xfrm>
            <a:off x="328320" y="61450"/>
            <a:ext cx="675000" cy="670800"/>
            <a:chOff x="328320" y="61450"/>
            <a:chExt cx="675000" cy="670800"/>
          </a:xfrm>
        </p:grpSpPr>
        <p:sp>
          <p:nvSpPr>
            <p:cNvPr id="780" name="Google Shape;780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6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6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784" name="Google Shape;784;p36"/>
            <p:cNvSpPr/>
            <p:nvPr/>
          </p:nvSpPr>
          <p:spPr>
            <a:xfrm>
              <a:off x="525639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63750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25639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FC482DED-DA34-F830-8C12-77FE051E3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/nolevit1/week8-int-test</a:t>
            </a:r>
          </a:p>
        </p:txBody>
      </p:sp>
    </p:spTree>
    <p:extLst>
      <p:ext uri="{BB962C8B-B14F-4D97-AF65-F5344CB8AC3E}">
        <p14:creationId xmlns:p14="http://schemas.microsoft.com/office/powerpoint/2010/main" val="1734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0;p36">
            <a:extLst>
              <a:ext uri="{FF2B5EF4-FFF2-40B4-BE49-F238E27FC236}">
                <a16:creationId xmlns:a16="http://schemas.microsoft.com/office/drawing/2014/main" id="{1CD15A8E-9FE7-03F4-99CC-8DE0770603D5}"/>
              </a:ext>
            </a:extLst>
          </p:cNvPr>
          <p:cNvSpPr txBox="1">
            <a:spLocks/>
          </p:cNvSpPr>
          <p:nvPr/>
        </p:nvSpPr>
        <p:spPr>
          <a:xfrm>
            <a:off x="1056442" y="1358285"/>
            <a:ext cx="7279690" cy="305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dirty="0"/>
              <a:t>Bestseller durchsuchen mit </a:t>
            </a:r>
            <a:r>
              <a:rPr lang="de-CH" dirty="0" err="1"/>
              <a:t>Selenium</a:t>
            </a:r>
            <a:endParaRPr lang="de-CH" dirty="0"/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Sonos Produkte noch vorhanden bei Digitec</a:t>
            </a:r>
          </a:p>
          <a:p>
            <a:pPr marL="285750" indent="-285750">
              <a:buFontTx/>
              <a:buChar char="-"/>
            </a:pPr>
            <a:r>
              <a:rPr lang="de-CH" dirty="0"/>
              <a:t>JBL Bestseller prüfen ob die JBL Flip 5 </a:t>
            </a:r>
            <a:r>
              <a:rPr lang="de-CH" dirty="0" err="1"/>
              <a:t>immernoch</a:t>
            </a:r>
            <a:r>
              <a:rPr lang="de-CH" dirty="0"/>
              <a:t> auf Platz 1 ist</a:t>
            </a:r>
          </a:p>
          <a:p>
            <a:pPr marL="285750" indent="-285750">
              <a:buFontTx/>
              <a:buChar char="-"/>
            </a:pPr>
            <a:r>
              <a:rPr lang="de-CH" dirty="0"/>
              <a:t>Wenn nicht, schlägt der Test mit </a:t>
            </a:r>
            <a:r>
              <a:rPr lang="de-CH" dirty="0" err="1"/>
              <a:t>Assert</a:t>
            </a:r>
            <a:r>
              <a:rPr lang="de-CH" dirty="0"/>
              <a:t> fehl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digitec.ch</a:t>
            </a:r>
            <a:r>
              <a:rPr lang="de-CH" dirty="0"/>
              <a:t> Bestseller </a:t>
            </a:r>
            <a:r>
              <a:rPr lang="de-CH" dirty="0" err="1"/>
              <a:t>JBL.side</a:t>
            </a: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endParaRPr lang="de-CH" dirty="0"/>
          </a:p>
        </p:txBody>
      </p:sp>
      <p:sp>
        <p:nvSpPr>
          <p:cNvPr id="5" name="Google Shape;770;p36">
            <a:extLst>
              <a:ext uri="{FF2B5EF4-FFF2-40B4-BE49-F238E27FC236}">
                <a16:creationId xmlns:a16="http://schemas.microsoft.com/office/drawing/2014/main" id="{732E9055-E3AC-921A-E92F-25463070CE5B}"/>
              </a:ext>
            </a:extLst>
          </p:cNvPr>
          <p:cNvSpPr txBox="1">
            <a:spLocks/>
          </p:cNvSpPr>
          <p:nvPr/>
        </p:nvSpPr>
        <p:spPr>
          <a:xfrm>
            <a:off x="1056442" y="196789"/>
            <a:ext cx="7279690" cy="9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42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de-CH" dirty="0"/>
              <a:t>Digitec Suche</a:t>
            </a:r>
          </a:p>
        </p:txBody>
      </p:sp>
      <p:pic>
        <p:nvPicPr>
          <p:cNvPr id="4" name="Grafik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D2D303B6-6443-7FB1-AA95-1443B359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2" y="2849900"/>
            <a:ext cx="5495278" cy="22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2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0;p36">
            <a:extLst>
              <a:ext uri="{FF2B5EF4-FFF2-40B4-BE49-F238E27FC236}">
                <a16:creationId xmlns:a16="http://schemas.microsoft.com/office/drawing/2014/main" id="{1CD15A8E-9FE7-03F4-99CC-8DE0770603D5}"/>
              </a:ext>
            </a:extLst>
          </p:cNvPr>
          <p:cNvSpPr txBox="1">
            <a:spLocks/>
          </p:cNvSpPr>
          <p:nvPr/>
        </p:nvSpPr>
        <p:spPr>
          <a:xfrm>
            <a:off x="1056442" y="1358285"/>
            <a:ext cx="7279690" cy="305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dirty="0"/>
              <a:t>Analog zur Aufgabe mit </a:t>
            </a:r>
            <a:r>
              <a:rPr lang="de-CH" dirty="0" err="1"/>
              <a:t>Selenium</a:t>
            </a:r>
            <a:r>
              <a:rPr lang="de-CH" dirty="0"/>
              <a:t> eine Suche zu testen:</a:t>
            </a:r>
          </a:p>
          <a:p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Anzahl Bewertungen ausfindig machen</a:t>
            </a:r>
          </a:p>
          <a:p>
            <a:pPr marL="285750" indent="-285750">
              <a:buFontTx/>
              <a:buChar char="-"/>
            </a:pPr>
            <a:r>
              <a:rPr lang="de-CH" dirty="0"/>
              <a:t>Wenn eine Bewertung hinzukommt, schlägt der Test fehl und deutet darauf hin, die neuen Bewertungen zu lesen.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digitec.ch</a:t>
            </a:r>
            <a:r>
              <a:rPr lang="de-CH" dirty="0"/>
              <a:t> </a:t>
            </a:r>
            <a:r>
              <a:rPr lang="de-CH" dirty="0" err="1"/>
              <a:t>ipad</a:t>
            </a:r>
            <a:r>
              <a:rPr lang="de-CH" dirty="0"/>
              <a:t> </a:t>
            </a:r>
            <a:r>
              <a:rPr lang="de-CH" dirty="0" err="1"/>
              <a:t>bewertungen.side</a:t>
            </a: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endParaRPr lang="de-CH" dirty="0"/>
          </a:p>
        </p:txBody>
      </p:sp>
      <p:sp>
        <p:nvSpPr>
          <p:cNvPr id="5" name="Google Shape;770;p36">
            <a:extLst>
              <a:ext uri="{FF2B5EF4-FFF2-40B4-BE49-F238E27FC236}">
                <a16:creationId xmlns:a16="http://schemas.microsoft.com/office/drawing/2014/main" id="{732E9055-E3AC-921A-E92F-25463070CE5B}"/>
              </a:ext>
            </a:extLst>
          </p:cNvPr>
          <p:cNvSpPr txBox="1">
            <a:spLocks/>
          </p:cNvSpPr>
          <p:nvPr/>
        </p:nvSpPr>
        <p:spPr>
          <a:xfrm>
            <a:off x="1056442" y="196789"/>
            <a:ext cx="7279690" cy="9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42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de-CH" dirty="0"/>
              <a:t>iPad Bewertungen</a:t>
            </a:r>
          </a:p>
        </p:txBody>
      </p:sp>
      <p:pic>
        <p:nvPicPr>
          <p:cNvPr id="8" name="Grafik 7" descr="Ein Bild, das Screenshot, Text, Reihe enthält.&#10;&#10;Automatisch generierte Beschreibung">
            <a:extLst>
              <a:ext uri="{FF2B5EF4-FFF2-40B4-BE49-F238E27FC236}">
                <a16:creationId xmlns:a16="http://schemas.microsoft.com/office/drawing/2014/main" id="{7C182879-50F8-1207-2E2E-702E958F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6" y="2853006"/>
            <a:ext cx="6627181" cy="20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0;p36">
            <a:extLst>
              <a:ext uri="{FF2B5EF4-FFF2-40B4-BE49-F238E27FC236}">
                <a16:creationId xmlns:a16="http://schemas.microsoft.com/office/drawing/2014/main" id="{1CD15A8E-9FE7-03F4-99CC-8DE0770603D5}"/>
              </a:ext>
            </a:extLst>
          </p:cNvPr>
          <p:cNvSpPr txBox="1">
            <a:spLocks/>
          </p:cNvSpPr>
          <p:nvPr/>
        </p:nvSpPr>
        <p:spPr>
          <a:xfrm>
            <a:off x="1056442" y="1358285"/>
            <a:ext cx="7279690" cy="305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sz="1800" dirty="0"/>
              <a:t>Weitere Möglichkeiten mit </a:t>
            </a:r>
            <a:r>
              <a:rPr lang="de-CH" sz="1800" dirty="0" err="1"/>
              <a:t>Selenium</a:t>
            </a:r>
            <a:endParaRPr lang="de-CH" sz="1800" dirty="0"/>
          </a:p>
          <a:p>
            <a:endParaRPr lang="de-CH" sz="1800" dirty="0"/>
          </a:p>
          <a:p>
            <a:pPr marL="285750" indent="-285750">
              <a:buFontTx/>
              <a:buChar char="-"/>
            </a:pPr>
            <a:r>
              <a:rPr lang="de-CH" sz="1800" dirty="0"/>
              <a:t>Befüllen von Formularen auf eine schnelle Art und Weise</a:t>
            </a:r>
          </a:p>
          <a:p>
            <a:pPr marL="285750" indent="-285750">
              <a:buFontTx/>
              <a:buChar char="-"/>
            </a:pPr>
            <a:r>
              <a:rPr lang="de-CH" sz="1800" dirty="0" err="1"/>
              <a:t>fs</a:t>
            </a:r>
            <a:r>
              <a:rPr lang="de-CH" sz="1800" dirty="0"/>
              <a:t> </a:t>
            </a:r>
            <a:r>
              <a:rPr lang="de-CH" sz="1800" dirty="0" err="1"/>
              <a:t>italy</a:t>
            </a:r>
            <a:r>
              <a:rPr lang="de-CH" sz="1800" dirty="0"/>
              <a:t> </a:t>
            </a:r>
            <a:r>
              <a:rPr lang="de-CH" sz="1800" dirty="0" err="1"/>
              <a:t>formular.side</a:t>
            </a:r>
            <a:endParaRPr lang="de-CH" sz="1800" dirty="0"/>
          </a:p>
          <a:p>
            <a:pPr marL="285750" indent="-285750">
              <a:buFontTx/>
              <a:buChar char="-"/>
            </a:pPr>
            <a:endParaRPr lang="de-CH" sz="1800" dirty="0"/>
          </a:p>
          <a:p>
            <a:endParaRPr lang="de-CH" sz="1800" dirty="0"/>
          </a:p>
        </p:txBody>
      </p:sp>
      <p:sp>
        <p:nvSpPr>
          <p:cNvPr id="5" name="Google Shape;770;p36">
            <a:extLst>
              <a:ext uri="{FF2B5EF4-FFF2-40B4-BE49-F238E27FC236}">
                <a16:creationId xmlns:a16="http://schemas.microsoft.com/office/drawing/2014/main" id="{732E9055-E3AC-921A-E92F-25463070CE5B}"/>
              </a:ext>
            </a:extLst>
          </p:cNvPr>
          <p:cNvSpPr txBox="1">
            <a:spLocks/>
          </p:cNvSpPr>
          <p:nvPr/>
        </p:nvSpPr>
        <p:spPr>
          <a:xfrm>
            <a:off x="1056442" y="196789"/>
            <a:ext cx="7279690" cy="9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42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de-CH" dirty="0"/>
              <a:t>Formular befüllen</a:t>
            </a:r>
          </a:p>
        </p:txBody>
      </p:sp>
      <p:pic>
        <p:nvPicPr>
          <p:cNvPr id="4" name="Grafik 3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FB286261-E2A6-8DCA-2746-3E6FCF7A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24" y="2413954"/>
            <a:ext cx="3852908" cy="27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2124450" y="1237244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Extended </a:t>
            </a:r>
            <a:br>
              <a:rPr lang="en" dirty="0"/>
            </a:br>
            <a:r>
              <a:rPr lang="en" dirty="0" err="1"/>
              <a:t>Devopsdemo</a:t>
            </a:r>
            <a:endParaRPr dirty="0"/>
          </a:p>
        </p:txBody>
      </p:sp>
      <p:sp>
        <p:nvSpPr>
          <p:cNvPr id="770" name="Google Shape;770;p36"/>
          <p:cNvSpPr txBox="1">
            <a:spLocks noGrp="1"/>
          </p:cNvSpPr>
          <p:nvPr>
            <p:ph type="subTitle" idx="1"/>
          </p:nvPr>
        </p:nvSpPr>
        <p:spPr>
          <a:xfrm>
            <a:off x="2368500" y="3266983"/>
            <a:ext cx="4407000" cy="786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https://</a:t>
            </a:r>
            <a:r>
              <a:rPr lang="de-CH" dirty="0" err="1"/>
              <a:t>github.com</a:t>
            </a:r>
            <a:r>
              <a:rPr lang="de-CH" dirty="0"/>
              <a:t>/nolevit1/</a:t>
            </a:r>
            <a:r>
              <a:rPr lang="de-CH" dirty="0" err="1"/>
              <a:t>DevOpsDemo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71" name="Google Shape;771;p36"/>
          <p:cNvGrpSpPr/>
          <p:nvPr/>
        </p:nvGrpSpPr>
        <p:grpSpPr>
          <a:xfrm>
            <a:off x="8175050" y="2835685"/>
            <a:ext cx="785377" cy="2421158"/>
            <a:chOff x="8175050" y="2835685"/>
            <a:chExt cx="785377" cy="2421158"/>
          </a:xfrm>
        </p:grpSpPr>
        <p:sp>
          <p:nvSpPr>
            <p:cNvPr id="772" name="Google Shape;772;p36"/>
            <p:cNvSpPr/>
            <p:nvPr/>
          </p:nvSpPr>
          <p:spPr>
            <a:xfrm>
              <a:off x="8175050" y="28356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549759" y="34276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546273" y="35877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391999" y="40947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342683" y="47696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288168" y="46988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8342683" y="48414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6"/>
          <p:cNvGrpSpPr/>
          <p:nvPr/>
        </p:nvGrpSpPr>
        <p:grpSpPr>
          <a:xfrm>
            <a:off x="328320" y="61450"/>
            <a:ext cx="675000" cy="670800"/>
            <a:chOff x="328320" y="61450"/>
            <a:chExt cx="675000" cy="670800"/>
          </a:xfrm>
        </p:grpSpPr>
        <p:sp>
          <p:nvSpPr>
            <p:cNvPr id="780" name="Google Shape;780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6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6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784" name="Google Shape;784;p36"/>
            <p:cNvSpPr/>
            <p:nvPr/>
          </p:nvSpPr>
          <p:spPr>
            <a:xfrm>
              <a:off x="525639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63750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25639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0;p36">
            <a:extLst>
              <a:ext uri="{FF2B5EF4-FFF2-40B4-BE49-F238E27FC236}">
                <a16:creationId xmlns:a16="http://schemas.microsoft.com/office/drawing/2014/main" id="{732E9055-E3AC-921A-E92F-25463070CE5B}"/>
              </a:ext>
            </a:extLst>
          </p:cNvPr>
          <p:cNvSpPr txBox="1">
            <a:spLocks/>
          </p:cNvSpPr>
          <p:nvPr/>
        </p:nvSpPr>
        <p:spPr>
          <a:xfrm>
            <a:off x="1056442" y="196789"/>
            <a:ext cx="7279690" cy="9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42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de-CH" dirty="0"/>
              <a:t>Kacheln</a:t>
            </a:r>
          </a:p>
        </p:txBody>
      </p:sp>
      <p:sp>
        <p:nvSpPr>
          <p:cNvPr id="3" name="Google Shape;770;p36">
            <a:extLst>
              <a:ext uri="{FF2B5EF4-FFF2-40B4-BE49-F238E27FC236}">
                <a16:creationId xmlns:a16="http://schemas.microsoft.com/office/drawing/2014/main" id="{54A90F33-D98D-873E-76B6-F902CCDD9EA9}"/>
              </a:ext>
            </a:extLst>
          </p:cNvPr>
          <p:cNvSpPr txBox="1">
            <a:spLocks/>
          </p:cNvSpPr>
          <p:nvPr/>
        </p:nvSpPr>
        <p:spPr>
          <a:xfrm>
            <a:off x="1056442" y="1358285"/>
            <a:ext cx="7279690" cy="3050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sz="2000" dirty="0" err="1"/>
              <a:t>DevOpsDemo</a:t>
            </a:r>
            <a:r>
              <a:rPr lang="de-CH" sz="2000" dirty="0"/>
              <a:t> Extended</a:t>
            </a:r>
          </a:p>
          <a:p>
            <a:endParaRPr lang="de-CH" sz="2000" dirty="0"/>
          </a:p>
          <a:p>
            <a:pPr marL="285750" indent="-285750">
              <a:buFontTx/>
              <a:buChar char="-"/>
            </a:pPr>
            <a:r>
              <a:rPr lang="de-CH" sz="2000" dirty="0"/>
              <a:t>Funktionsweise</a:t>
            </a:r>
          </a:p>
          <a:p>
            <a:pPr marL="285750" indent="-285750">
              <a:buFontTx/>
              <a:buChar char="-"/>
            </a:pPr>
            <a:r>
              <a:rPr lang="de-CH" sz="2000" dirty="0"/>
              <a:t>Erweiterungen im Code</a:t>
            </a:r>
          </a:p>
          <a:p>
            <a:pPr marL="285750" indent="-285750">
              <a:buFontTx/>
              <a:buChar char="-"/>
            </a:pPr>
            <a:r>
              <a:rPr lang="de-CH" sz="2000" dirty="0" err="1"/>
              <a:t>Testcases</a:t>
            </a:r>
            <a:endParaRPr lang="de-CH" sz="2000" dirty="0"/>
          </a:p>
          <a:p>
            <a:pPr marL="285750" indent="-285750">
              <a:buFontTx/>
              <a:buChar char="-"/>
            </a:pPr>
            <a:r>
              <a:rPr lang="de-CH" sz="2000" dirty="0"/>
              <a:t>Postman</a:t>
            </a:r>
          </a:p>
          <a:p>
            <a:pPr marL="285750" indent="-285750">
              <a:buFontTx/>
              <a:buChar char="-"/>
            </a:pP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8630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0;p36">
            <a:extLst>
              <a:ext uri="{FF2B5EF4-FFF2-40B4-BE49-F238E27FC236}">
                <a16:creationId xmlns:a16="http://schemas.microsoft.com/office/drawing/2014/main" id="{732E9055-E3AC-921A-E92F-25463070CE5B}"/>
              </a:ext>
            </a:extLst>
          </p:cNvPr>
          <p:cNvSpPr txBox="1">
            <a:spLocks/>
          </p:cNvSpPr>
          <p:nvPr/>
        </p:nvSpPr>
        <p:spPr>
          <a:xfrm>
            <a:off x="1056442" y="196789"/>
            <a:ext cx="7279690" cy="9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42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algn="ctr"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r>
              <a:rPr lang="de-CH" dirty="0"/>
              <a:t>Postman</a:t>
            </a:r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2315992-9AB7-DE0A-731B-F9E6CF58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" y="1721862"/>
            <a:ext cx="7772400" cy="21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50795"/>
      </p:ext>
    </p:extLst>
  </p:cSld>
  <p:clrMapOvr>
    <a:masterClrMapping/>
  </p:clrMapOvr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Bildschirmpräsentation (16:9)</PresentationFormat>
  <Paragraphs>44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Karla</vt:lpstr>
      <vt:lpstr>Work Sans ExtraBold</vt:lpstr>
      <vt:lpstr>Poppins</vt:lpstr>
      <vt:lpstr>Archivo Black</vt:lpstr>
      <vt:lpstr>Monthly Strategy Review Meeting by Slidesgo</vt:lpstr>
      <vt:lpstr>PowerPoint-Präsentation</vt:lpstr>
      <vt:lpstr>02</vt:lpstr>
      <vt:lpstr>Selenium</vt:lpstr>
      <vt:lpstr>PowerPoint-Präsentation</vt:lpstr>
      <vt:lpstr>PowerPoint-Präsentation</vt:lpstr>
      <vt:lpstr>PowerPoint-Präsentation</vt:lpstr>
      <vt:lpstr>Extended  Devopsdemo</vt:lpstr>
      <vt:lpstr>PowerPoint-Präsentation</vt:lpstr>
      <vt:lpstr>PowerPoint-Präsentation</vt:lpstr>
      <vt:lpstr>Danke für das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Alessandro Nole</cp:lastModifiedBy>
  <cp:revision>1</cp:revision>
  <dcterms:modified xsi:type="dcterms:W3CDTF">2024-05-26T18:40:06Z</dcterms:modified>
</cp:coreProperties>
</file>