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530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7F-1032-41F4-A714-CA8A9AB3504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7DA-FB56-4CBF-800B-3F853C2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8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1828802"/>
            <a:ext cx="7772401" cy="43513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7F-1032-41F4-A714-CA8A9AB3504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7DA-FB56-4CBF-800B-3F853C2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3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1452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799" y="360364"/>
            <a:ext cx="5743576" cy="58118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7F-1032-41F4-A714-CA8A9AB3504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7DA-FB56-4CBF-800B-3F853C2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7F-1032-41F4-A714-CA8A9AB3504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7DA-FB56-4CBF-800B-3F853C2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2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7F-1032-41F4-A714-CA8A9AB3504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7DA-FB56-4CBF-800B-3F853C2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7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828801"/>
            <a:ext cx="3834246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2905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7F-1032-41F4-A714-CA8A9AB3504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7DA-FB56-4CBF-800B-3F853C2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4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681851"/>
            <a:ext cx="3815196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2507551"/>
            <a:ext cx="3815196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1"/>
            <a:ext cx="382905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7F-1032-41F4-A714-CA8A9AB3504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7DA-FB56-4CBF-800B-3F853C26D8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9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7F-1032-41F4-A714-CA8A9AB3504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7DA-FB56-4CBF-800B-3F853C26D85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2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7F-1032-41F4-A714-CA8A9AB3504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7DA-FB56-4CBF-800B-3F853C2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7F-1032-41F4-A714-CA8A9AB3504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7DA-FB56-4CBF-800B-3F853C2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0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537F-1032-41F4-A714-CA8A9AB3504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C7DA-FB56-4CBF-800B-3F853C2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4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799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28801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9D537F-1032-41F4-A714-CA8A9AB3504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C7DA-FB56-4CBF-800B-3F853C2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Memory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Gemaakt door Jesse Stam MG1B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0"/>
            <a:ext cx="7620000" cy="666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14" y="362139"/>
            <a:ext cx="980886" cy="9808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70" y="362139"/>
            <a:ext cx="980886" cy="980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26" y="362139"/>
            <a:ext cx="980886" cy="980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82" y="362139"/>
            <a:ext cx="980886" cy="9808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39" y="362139"/>
            <a:ext cx="980886" cy="9808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14" y="1428939"/>
            <a:ext cx="980886" cy="9808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70" y="1428939"/>
            <a:ext cx="980886" cy="980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26" y="1428939"/>
            <a:ext cx="980886" cy="9808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82" y="1428939"/>
            <a:ext cx="980886" cy="9808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39" y="1428939"/>
            <a:ext cx="980886" cy="9808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14" y="2495739"/>
            <a:ext cx="980886" cy="9808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70" y="2495739"/>
            <a:ext cx="980886" cy="9808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26" y="2495739"/>
            <a:ext cx="980886" cy="9808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82" y="2495739"/>
            <a:ext cx="980886" cy="9808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39" y="2495739"/>
            <a:ext cx="980886" cy="9808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14" y="3600733"/>
            <a:ext cx="980886" cy="9808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70" y="3600733"/>
            <a:ext cx="980886" cy="9808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26" y="3600733"/>
            <a:ext cx="980886" cy="9808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82" y="3600733"/>
            <a:ext cx="980886" cy="9808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39" y="3600733"/>
            <a:ext cx="980886" cy="9808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14" y="362139"/>
            <a:ext cx="980886" cy="9808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69" y="1428939"/>
            <a:ext cx="980886" cy="9808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14" y="2495739"/>
            <a:ext cx="980886" cy="98088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38" y="3600733"/>
            <a:ext cx="980887" cy="9808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50836" y="981663"/>
            <a:ext cx="100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/>
              <a:t>Pogingen</a:t>
            </a:r>
            <a:endParaRPr lang="nl-NL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80915" y="1303340"/>
            <a:ext cx="336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/>
              <a:t>6</a:t>
            </a:r>
            <a:endParaRPr lang="nl-NL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550836" y="1641894"/>
            <a:ext cx="100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/>
              <a:t>Score</a:t>
            </a:r>
            <a:endParaRPr lang="nl-NL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80915" y="1976821"/>
            <a:ext cx="43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/>
              <a:t>0</a:t>
            </a:r>
            <a:endParaRPr lang="nl-NL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780389" y="1301527"/>
            <a:ext cx="336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 smtClean="0"/>
              <a:t>8</a:t>
            </a:r>
            <a:endParaRPr lang="nl-NL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780915" y="1967259"/>
            <a:ext cx="43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/>
              <a:t>1</a:t>
            </a:r>
            <a:endParaRPr lang="nl-NL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779863" y="1299714"/>
            <a:ext cx="336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9772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"/>
                            </p:stCondLst>
                            <p:childTnLst>
                              <p:par>
                                <p:cTn id="6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"/>
                            </p:stCondLst>
                            <p:childTnLst>
                              <p:par>
                                <p:cTn id="6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00"/>
                            </p:stCondLst>
                            <p:childTnLst>
                              <p:par>
                                <p:cTn id="7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00"/>
                            </p:stCondLst>
                            <p:childTnLst>
                              <p:par>
                                <p:cTn id="7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600"/>
                            </p:stCondLst>
                            <p:childTnLst>
                              <p:par>
                                <p:cTn id="8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00"/>
                            </p:stCondLst>
                            <p:childTnLst>
                              <p:par>
                                <p:cTn id="9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"/>
                            </p:stCondLst>
                            <p:childTnLst>
                              <p:par>
                                <p:cTn id="9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00"/>
                            </p:stCondLst>
                            <p:childTnLst>
                              <p:par>
                                <p:cTn id="10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30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30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500"/>
                            </p:stCondLst>
                            <p:childTnLst>
                              <p:par>
                                <p:cTn id="125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6500"/>
                            </p:stCondLst>
                            <p:childTnLst>
                              <p:par>
                                <p:cTn id="141" presetID="22" presetClass="exit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250"/>
                            </p:stCondLst>
                            <p:childTnLst>
                              <p:par>
                                <p:cTn id="148" presetID="30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750"/>
                            </p:stCondLst>
                            <p:childTnLst>
                              <p:par>
                                <p:cTn id="1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9250"/>
                            </p:stCondLst>
                            <p:childTnLst>
                              <p:par>
                                <p:cTn id="158" presetID="30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75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68" presetID="22" presetClass="exit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2750"/>
                            </p:stCondLst>
                            <p:childTnLst>
                              <p:par>
                                <p:cTn id="172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375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3750"/>
                            </p:stCondLst>
                            <p:childTnLst>
                              <p:par>
                                <p:cTn id="1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3750"/>
                            </p:stCondLst>
                            <p:childTnLst>
                              <p:par>
                                <p:cTn id="18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4" grpId="0"/>
      <p:bldP spid="34" grpId="1"/>
      <p:bldP spid="36" grpId="0"/>
      <p:bldP spid="37" grpId="0"/>
      <p:bldP spid="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De </a:t>
            </a:r>
            <a:r>
              <a:rPr lang="nl-NL" dirty="0" err="1" smtClean="0"/>
              <a:t>Gameplay</a:t>
            </a:r>
            <a:r>
              <a:rPr lang="nl-NL" dirty="0" smtClean="0"/>
              <a:t> van mij memory is redelijk simpel. Je klikt op een kaart me je linker muisknop. Die kaart draait om en daar na klik je een 2</a:t>
            </a:r>
            <a:r>
              <a:rPr lang="nl-NL" baseline="30000" dirty="0" smtClean="0"/>
              <a:t>e</a:t>
            </a:r>
            <a:r>
              <a:rPr lang="nl-NL" dirty="0" smtClean="0"/>
              <a:t> kaart aan als het de zelfde zijn verdwijnen de 2 kaarten en krijg je 1 punt en 2 pogingen er bij. Zijn ze niet gelijk draaien ze terug en gaat er 1 poging van af. Bij 0 pogingen is het game over. Je kan naar het  volgende </a:t>
            </a:r>
            <a:r>
              <a:rPr lang="nl-NL" dirty="0" err="1" smtClean="0"/>
              <a:t>lvl</a:t>
            </a:r>
            <a:r>
              <a:rPr lang="nl-NL" dirty="0" smtClean="0"/>
              <a:t> als je alle combinaties hebt gevonden. En dan speel je door tot je ergens geen pogingen meer over hebt.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994172"/>
          </a:xfrm>
        </p:spPr>
        <p:txBody>
          <a:bodyPr/>
          <a:lstStyle/>
          <a:p>
            <a:r>
              <a:rPr lang="nl-NL" dirty="0" err="1" smtClean="0"/>
              <a:t>Gameplay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64" y="2269671"/>
            <a:ext cx="5232535" cy="45883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2707" y="994172"/>
            <a:ext cx="833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Try’s</a:t>
            </a:r>
            <a:r>
              <a:rPr lang="nl-NL" dirty="0" smtClean="0"/>
              <a:t> </a:t>
            </a:r>
            <a:r>
              <a:rPr lang="nl-NL" dirty="0" err="1" smtClean="0"/>
              <a:t>Left</a:t>
            </a:r>
            <a:r>
              <a:rPr lang="nl-NL" dirty="0" smtClean="0"/>
              <a:t> is het zelfde als pogingen. Je begint dus met 6 pogingen. Bij een foute combinatie gaat er 1 poging vanaf. Bij een goede combi gaan er 2 pogingen bij en 1 punt bij </a:t>
            </a:r>
            <a:r>
              <a:rPr lang="nl-NL" dirty="0" err="1" smtClean="0"/>
              <a:t>cleared</a:t>
            </a:r>
            <a:r>
              <a:rPr lang="nl-NL" dirty="0" smtClean="0"/>
              <a:t>. En als </a:t>
            </a:r>
            <a:r>
              <a:rPr lang="nl-NL" dirty="0" err="1" smtClean="0"/>
              <a:t>cleared</a:t>
            </a:r>
            <a:r>
              <a:rPr lang="nl-NL" dirty="0" smtClean="0"/>
              <a:t> groter is dan Top </a:t>
            </a:r>
            <a:r>
              <a:rPr lang="nl-NL" dirty="0" err="1"/>
              <a:t>c</a:t>
            </a:r>
            <a:r>
              <a:rPr lang="nl-NL" smtClean="0"/>
              <a:t>leared</a:t>
            </a:r>
            <a:r>
              <a:rPr lang="nl-NL" dirty="0" smtClean="0"/>
              <a:t> word dat gelijk gemaakt.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1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171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 2</vt:lpstr>
      <vt:lpstr>Office Theme</vt:lpstr>
      <vt:lpstr>Memory Game</vt:lpstr>
      <vt:lpstr>PowerPoint Presentation</vt:lpstr>
      <vt:lpstr>Gameplay</vt:lpstr>
      <vt:lpstr>Gameplay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Memory</dc:title>
  <dc:creator>Jesse@stamdata.nl</dc:creator>
  <cp:keywords>GAT</cp:keywords>
  <cp:lastModifiedBy>Jesse Stam</cp:lastModifiedBy>
  <cp:revision>13</cp:revision>
  <dcterms:created xsi:type="dcterms:W3CDTF">2012-11-05T17:19:08Z</dcterms:created>
  <dcterms:modified xsi:type="dcterms:W3CDTF">2012-11-05T20:00:57Z</dcterms:modified>
</cp:coreProperties>
</file>