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8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3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7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7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1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5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94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2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5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4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Memory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Gemaakt door Jesse Stam MG1B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3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De </a:t>
            </a:r>
            <a:r>
              <a:rPr lang="nl-NL" dirty="0" err="1" smtClean="0"/>
              <a:t>Gameplay</a:t>
            </a:r>
            <a:r>
              <a:rPr lang="nl-NL" dirty="0" smtClean="0"/>
              <a:t> van </a:t>
            </a:r>
            <a:r>
              <a:rPr lang="nl-NL" dirty="0" smtClean="0"/>
              <a:t>mijn memory game </a:t>
            </a:r>
            <a:r>
              <a:rPr lang="nl-NL" dirty="0" smtClean="0"/>
              <a:t>is redelijk simpel. Je klikt op een kaart </a:t>
            </a:r>
            <a:r>
              <a:rPr lang="nl-NL" dirty="0" smtClean="0"/>
              <a:t>met </a:t>
            </a:r>
            <a:r>
              <a:rPr lang="nl-NL" dirty="0" smtClean="0"/>
              <a:t>je linker muisknop. Die kaart draait om en </a:t>
            </a:r>
            <a:r>
              <a:rPr lang="nl-NL" dirty="0" smtClean="0"/>
              <a:t>daarna </a:t>
            </a:r>
            <a:r>
              <a:rPr lang="nl-NL" dirty="0" smtClean="0"/>
              <a:t>klik je een 2</a:t>
            </a:r>
            <a:r>
              <a:rPr lang="nl-NL" baseline="30000" dirty="0" smtClean="0"/>
              <a:t>e</a:t>
            </a:r>
            <a:r>
              <a:rPr lang="nl-NL" dirty="0" smtClean="0"/>
              <a:t> kaart </a:t>
            </a:r>
            <a:r>
              <a:rPr lang="nl-NL" dirty="0" smtClean="0"/>
              <a:t>aan. </a:t>
            </a:r>
            <a:r>
              <a:rPr lang="nl-NL" dirty="0"/>
              <a:t>A</a:t>
            </a:r>
            <a:r>
              <a:rPr lang="nl-NL" dirty="0" smtClean="0"/>
              <a:t>ls het dezelfde </a:t>
            </a:r>
            <a:r>
              <a:rPr lang="nl-NL" dirty="0" smtClean="0"/>
              <a:t>zijn verdwijnen de 2 kaarten en krijg je 1 punt en 2 pogingen </a:t>
            </a:r>
            <a:r>
              <a:rPr lang="nl-NL" dirty="0" smtClean="0"/>
              <a:t>erbij</a:t>
            </a:r>
            <a:r>
              <a:rPr lang="nl-NL" dirty="0" smtClean="0"/>
              <a:t>. Zijn ze niet gelijk </a:t>
            </a:r>
            <a:r>
              <a:rPr lang="nl-NL" dirty="0" smtClean="0"/>
              <a:t>dan draaien </a:t>
            </a:r>
            <a:r>
              <a:rPr lang="nl-NL" dirty="0" smtClean="0"/>
              <a:t>ze terug en gaat er 1 poging </a:t>
            </a:r>
            <a:r>
              <a:rPr lang="nl-NL" dirty="0" smtClean="0"/>
              <a:t>vanaf</a:t>
            </a:r>
            <a:r>
              <a:rPr lang="nl-NL" dirty="0" smtClean="0"/>
              <a:t>. Bij 0 pogingen is het game over. Je kan naar het  volgende </a:t>
            </a:r>
            <a:r>
              <a:rPr lang="nl-NL" dirty="0" smtClean="0"/>
              <a:t>level </a:t>
            </a:r>
            <a:r>
              <a:rPr lang="nl-NL" dirty="0" smtClean="0"/>
              <a:t>als je alle combinaties hebt gevonden. En dan speel je door tot </a:t>
            </a:r>
            <a:r>
              <a:rPr lang="nl-NL" dirty="0" smtClean="0"/>
              <a:t>je geen </a:t>
            </a:r>
            <a:r>
              <a:rPr lang="nl-NL" dirty="0" smtClean="0"/>
              <a:t>pogingen meer over hebt.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6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0"/>
            <a:ext cx="7620000" cy="666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362139"/>
            <a:ext cx="980886" cy="980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0" y="362139"/>
            <a:ext cx="980886" cy="980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6" y="362139"/>
            <a:ext cx="980886" cy="980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2" y="362139"/>
            <a:ext cx="980886" cy="980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362139"/>
            <a:ext cx="980886" cy="9808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1428939"/>
            <a:ext cx="980886" cy="980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0" y="1428939"/>
            <a:ext cx="980886" cy="980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6" y="1428939"/>
            <a:ext cx="980886" cy="980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2" y="1428939"/>
            <a:ext cx="980886" cy="980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1428939"/>
            <a:ext cx="980886" cy="9808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2495739"/>
            <a:ext cx="980886" cy="9808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0" y="2495739"/>
            <a:ext cx="980886" cy="9808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6" y="2495739"/>
            <a:ext cx="980886" cy="9808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2" y="2495739"/>
            <a:ext cx="980886" cy="9808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2495739"/>
            <a:ext cx="980886" cy="9808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3600733"/>
            <a:ext cx="980886" cy="9808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0" y="3600733"/>
            <a:ext cx="980886" cy="9808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6" y="3600733"/>
            <a:ext cx="980886" cy="9808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2" y="3600733"/>
            <a:ext cx="980886" cy="9808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3600733"/>
            <a:ext cx="980886" cy="9808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362139"/>
            <a:ext cx="980886" cy="9808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9" y="1428939"/>
            <a:ext cx="980886" cy="9808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2495739"/>
            <a:ext cx="980886" cy="9808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8" y="3600733"/>
            <a:ext cx="980887" cy="9808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0836" y="981663"/>
            <a:ext cx="10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err="1" smtClean="0"/>
              <a:t>Try’s</a:t>
            </a:r>
            <a:r>
              <a:rPr lang="nl-NL" sz="1600" b="1" dirty="0" smtClean="0"/>
              <a:t> </a:t>
            </a:r>
            <a:r>
              <a:rPr lang="nl-NL" sz="1600" b="1" dirty="0" err="1" smtClean="0"/>
              <a:t>Left</a:t>
            </a:r>
            <a:endParaRPr lang="nl-NL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80915" y="1303340"/>
            <a:ext cx="33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6</a:t>
            </a:r>
            <a:endParaRPr lang="nl-NL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50836" y="1641894"/>
            <a:ext cx="10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err="1" smtClean="0"/>
              <a:t>Cleared</a:t>
            </a:r>
            <a:endParaRPr lang="nl-NL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80915" y="1976821"/>
            <a:ext cx="43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0</a:t>
            </a:r>
            <a:endParaRPr lang="nl-NL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780389" y="1301527"/>
            <a:ext cx="33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8</a:t>
            </a:r>
            <a:endParaRPr lang="nl-NL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780915" y="1967259"/>
            <a:ext cx="43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1</a:t>
            </a:r>
            <a:endParaRPr lang="nl-NL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779863" y="1299714"/>
            <a:ext cx="33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09042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"/>
                            </p:stCondLst>
                            <p:childTnLst>
                              <p:par>
                                <p:cTn id="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30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30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250"/>
                            </p:stCondLst>
                            <p:childTnLst>
                              <p:par>
                                <p:cTn id="148" presetID="30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75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250"/>
                            </p:stCondLst>
                            <p:childTnLst>
                              <p:par>
                                <p:cTn id="158" presetID="30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75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68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72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75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750"/>
                            </p:stCondLst>
                            <p:childTnLst>
                              <p:par>
                                <p:cTn id="1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4" grpId="1"/>
      <p:bldP spid="36" grpId="0"/>
      <p:bldP spid="37" grpId="0"/>
      <p:bldP spid="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/>
          <a:lstStyle/>
          <a:p>
            <a:r>
              <a:rPr lang="nl-NL" dirty="0" err="1" smtClean="0"/>
              <a:t>Gameplay+Schema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2269671"/>
            <a:ext cx="5232535" cy="4588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707" y="994172"/>
            <a:ext cx="833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Try’s</a:t>
            </a:r>
            <a:r>
              <a:rPr lang="nl-NL" dirty="0" smtClean="0"/>
              <a:t> </a:t>
            </a:r>
            <a:r>
              <a:rPr lang="nl-NL" dirty="0" err="1" smtClean="0"/>
              <a:t>Left</a:t>
            </a:r>
            <a:r>
              <a:rPr lang="nl-NL" dirty="0" smtClean="0"/>
              <a:t> is </a:t>
            </a:r>
            <a:r>
              <a:rPr lang="nl-NL" dirty="0" smtClean="0"/>
              <a:t>hetzelfde </a:t>
            </a:r>
            <a:r>
              <a:rPr lang="nl-NL" dirty="0" smtClean="0"/>
              <a:t>als pogingen. Je begint dus met 6 pogingen. Bij een foute combinatie gaat er 1 poging </a:t>
            </a:r>
            <a:r>
              <a:rPr lang="nl-NL" dirty="0" smtClean="0"/>
              <a:t>vanaf en worden </a:t>
            </a:r>
            <a:r>
              <a:rPr lang="nl-NL" dirty="0" smtClean="0"/>
              <a:t>de geselecteerde </a:t>
            </a:r>
            <a:r>
              <a:rPr lang="nl-NL" dirty="0" smtClean="0"/>
              <a:t>kaarten </a:t>
            </a:r>
            <a:r>
              <a:rPr lang="nl-NL" dirty="0" smtClean="0"/>
              <a:t>weer </a:t>
            </a:r>
            <a:r>
              <a:rPr lang="nl-NL" dirty="0" smtClean="0"/>
              <a:t>omgedraaid. </a:t>
            </a:r>
            <a:r>
              <a:rPr lang="nl-NL" dirty="0" smtClean="0"/>
              <a:t>Bij een goede combi </a:t>
            </a:r>
            <a:r>
              <a:rPr lang="nl-NL" dirty="0" smtClean="0"/>
              <a:t>komen</a:t>
            </a:r>
            <a:r>
              <a:rPr lang="nl-NL" dirty="0" smtClean="0"/>
              <a:t> </a:t>
            </a:r>
            <a:r>
              <a:rPr lang="nl-NL" dirty="0" smtClean="0"/>
              <a:t>er 2 pogingen bij en 1 punt bij </a:t>
            </a:r>
            <a:r>
              <a:rPr lang="nl-NL" dirty="0" err="1" smtClean="0"/>
              <a:t>cleared</a:t>
            </a:r>
            <a:r>
              <a:rPr lang="nl-NL" dirty="0" smtClean="0"/>
              <a:t> </a:t>
            </a:r>
            <a:r>
              <a:rPr lang="nl-NL" dirty="0"/>
              <a:t>e</a:t>
            </a:r>
            <a:r>
              <a:rPr lang="nl-NL" dirty="0" smtClean="0"/>
              <a:t>n </a:t>
            </a:r>
            <a:r>
              <a:rPr lang="nl-NL" dirty="0" smtClean="0"/>
              <a:t>worden geselecteerde kaarten </a:t>
            </a:r>
            <a:r>
              <a:rPr lang="nl-NL" dirty="0" smtClean="0"/>
              <a:t>weggehaald</a:t>
            </a:r>
            <a:r>
              <a:rPr lang="nl-NL" dirty="0" smtClean="0"/>
              <a:t>. Als </a:t>
            </a:r>
            <a:r>
              <a:rPr lang="nl-NL" dirty="0" err="1" smtClean="0"/>
              <a:t>cleared</a:t>
            </a:r>
            <a:r>
              <a:rPr lang="nl-NL" dirty="0" smtClean="0"/>
              <a:t> groter is dan Top </a:t>
            </a:r>
            <a:r>
              <a:rPr lang="nl-NL" dirty="0" err="1"/>
              <a:t>c</a:t>
            </a:r>
            <a:r>
              <a:rPr lang="nl-NL" dirty="0" err="1" smtClean="0"/>
              <a:t>leared</a:t>
            </a:r>
            <a:r>
              <a:rPr lang="nl-NL" dirty="0" smtClean="0"/>
              <a:t> </a:t>
            </a:r>
            <a:r>
              <a:rPr lang="nl-NL" dirty="0" smtClean="0"/>
              <a:t>wordt </a:t>
            </a:r>
            <a:r>
              <a:rPr lang="nl-NL" dirty="0" smtClean="0"/>
              <a:t>dat gelijk gemaakt.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15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78" y="8968"/>
            <a:ext cx="7772401" cy="1325562"/>
          </a:xfrm>
        </p:spPr>
        <p:txBody>
          <a:bodyPr/>
          <a:lstStyle/>
          <a:p>
            <a:r>
              <a:rPr lang="nl-NL" dirty="0" err="1" smtClean="0"/>
              <a:t>Gameplay</a:t>
            </a:r>
            <a:r>
              <a:rPr lang="nl-NL" dirty="0" smtClean="0"/>
              <a:t> </a:t>
            </a:r>
            <a:r>
              <a:rPr lang="nl-NL" dirty="0" err="1" smtClean="0"/>
              <a:t>Concept+art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779" y="1334530"/>
            <a:ext cx="39788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concepten die </a:t>
            </a:r>
            <a:r>
              <a:rPr lang="nl-NL" dirty="0" smtClean="0"/>
              <a:t>ik bedacht </a:t>
            </a:r>
            <a:r>
              <a:rPr lang="nl-NL" dirty="0" smtClean="0"/>
              <a:t>heb voor het spel zijn: </a:t>
            </a:r>
          </a:p>
          <a:p>
            <a:r>
              <a:rPr lang="nl-NL" dirty="0" smtClean="0"/>
              <a:t>Concept 1</a:t>
            </a:r>
          </a:p>
          <a:p>
            <a:r>
              <a:rPr lang="nl-NL" dirty="0" smtClean="0"/>
              <a:t>Een versie met een timer die afloopt en er komt geen tijd bij als je een </a:t>
            </a:r>
            <a:r>
              <a:rPr lang="nl-NL" dirty="0" smtClean="0"/>
              <a:t>goede </a:t>
            </a:r>
            <a:r>
              <a:rPr lang="nl-NL" dirty="0" smtClean="0"/>
              <a:t>combinatie maakt. Als de tijd op is bij een ronde dan is het </a:t>
            </a:r>
            <a:r>
              <a:rPr lang="nl-NL" dirty="0" err="1" smtClean="0"/>
              <a:t>gameover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smtClean="0"/>
              <a:t>Concept 2</a:t>
            </a:r>
            <a:endParaRPr lang="nl-NL" dirty="0"/>
          </a:p>
          <a:p>
            <a:r>
              <a:rPr lang="nl-NL" dirty="0" smtClean="0"/>
              <a:t>Een versie </a:t>
            </a:r>
            <a:r>
              <a:rPr lang="nl-NL" dirty="0" smtClean="0"/>
              <a:t>met een </a:t>
            </a:r>
            <a:r>
              <a:rPr lang="nl-NL" dirty="0" smtClean="0"/>
              <a:t>beperkt aantal pogingen. Als de pogingen op zijn dan is het </a:t>
            </a:r>
            <a:r>
              <a:rPr lang="nl-NL" dirty="0" err="1" smtClean="0"/>
              <a:t>gameover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smtClean="0"/>
              <a:t>Concept algemeen</a:t>
            </a:r>
            <a:endParaRPr lang="nl-NL" dirty="0" smtClean="0"/>
          </a:p>
          <a:p>
            <a:r>
              <a:rPr lang="nl-NL" dirty="0" smtClean="0"/>
              <a:t>De speler moet kaarten </a:t>
            </a:r>
            <a:r>
              <a:rPr lang="nl-NL" dirty="0" smtClean="0"/>
              <a:t>wegspelen </a:t>
            </a:r>
            <a:r>
              <a:rPr lang="nl-NL" dirty="0" smtClean="0"/>
              <a:t>binnen de pogingen/tijd. Lukt dit niet dan game over. Lukt dit wel dan speel je nog een ronde. Net zo lang tot </a:t>
            </a:r>
            <a:r>
              <a:rPr lang="nl-NL" dirty="0" smtClean="0"/>
              <a:t>het </a:t>
            </a:r>
            <a:r>
              <a:rPr lang="nl-NL" dirty="0" err="1" smtClean="0"/>
              <a:t>gameover</a:t>
            </a:r>
            <a:r>
              <a:rPr lang="nl-NL" dirty="0" smtClean="0"/>
              <a:t> is.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54" y="3380874"/>
            <a:ext cx="4640445" cy="3262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53" y="860099"/>
            <a:ext cx="4640445" cy="3262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239" y="1751155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pogingen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7179" y="427193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94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11" y="1259957"/>
            <a:ext cx="582452" cy="5824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11" y="1842409"/>
            <a:ext cx="582452" cy="582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42" y="2490880"/>
            <a:ext cx="607100" cy="60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4" y="2546951"/>
            <a:ext cx="600698" cy="600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97" y="2540441"/>
            <a:ext cx="607208" cy="607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63" y="1875736"/>
            <a:ext cx="594484" cy="594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63" y="1260592"/>
            <a:ext cx="594484" cy="594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05" y="1876771"/>
            <a:ext cx="589548" cy="589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68" y="1883520"/>
            <a:ext cx="626637" cy="6266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05" y="1260592"/>
            <a:ext cx="589548" cy="589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6" y="1260592"/>
            <a:ext cx="616179" cy="6161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05" y="3224419"/>
            <a:ext cx="4131544" cy="36151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0179" y="1698854"/>
            <a:ext cx="3056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Dit is de art die in het spel zit het zijn simpele objecten. Een vriendin heeft me hierbij geholpen. De objecten zijn dus een wiel, tennisracket, balpen, sok, </a:t>
            </a:r>
            <a:r>
              <a:rPr lang="nl-NL" dirty="0" err="1" smtClean="0"/>
              <a:t>Rubik's</a:t>
            </a:r>
            <a:r>
              <a:rPr lang="nl-NL" dirty="0" smtClean="0"/>
              <a:t> Cube, computermuis, appel, lamp, hamer en een boek. Voor de achterkant van de kaart is er gekozen voor ruiten. De achtergrond voor tijdens het spelen zijn bubbels.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398706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356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 2</vt:lpstr>
      <vt:lpstr>Office Theme</vt:lpstr>
      <vt:lpstr>Memory Game</vt:lpstr>
      <vt:lpstr>Gameplay</vt:lpstr>
      <vt:lpstr>PowerPoint Presentation</vt:lpstr>
      <vt:lpstr>Gameplay+Schema</vt:lpstr>
      <vt:lpstr>Gameplay Concept+art</vt:lpstr>
      <vt:lpstr>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Memory</dc:title>
  <dc:creator>Jesse@stamdata.nl</dc:creator>
  <cp:keywords>GAT</cp:keywords>
  <cp:lastModifiedBy>Jesse Stam</cp:lastModifiedBy>
  <cp:revision>20</cp:revision>
  <dcterms:created xsi:type="dcterms:W3CDTF">2012-11-05T17:19:08Z</dcterms:created>
  <dcterms:modified xsi:type="dcterms:W3CDTF">2012-11-05T20:09:19Z</dcterms:modified>
</cp:coreProperties>
</file>