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4DCF9C-95AD-4DEC-A319-9E6DE5D4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4" y="260647"/>
            <a:ext cx="7047693" cy="47683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3851920" y="1844824"/>
            <a:ext cx="2880320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Formally defined requirements using TL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 patterns can be checked for consistency.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1340768"/>
            <a:ext cx="72008" cy="4879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6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7738" r="23357" b="22179"/>
          <a:stretch/>
        </p:blipFill>
        <p:spPr>
          <a:xfrm>
            <a:off x="1403648" y="260648"/>
            <a:ext cx="5544616" cy="4717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1475656" y="1100621"/>
            <a:ext cx="4824536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By selecting a box (controller) or line (control/feedback actions), we can change its </a:t>
            </a:r>
            <a:r>
              <a:rPr lang="de-DE" sz="1200" b="1" dirty="0" smtClean="0">
                <a:solidFill>
                  <a:srgbClr val="C00000"/>
                </a:solidFill>
              </a:rPr>
              <a:t>name</a:t>
            </a:r>
            <a:r>
              <a:rPr lang="de-DE" sz="1200" b="1" dirty="0" smtClean="0">
                <a:solidFill>
                  <a:srgbClr val="C00000"/>
                </a:solidFill>
              </a:rPr>
              <a:t>, </a:t>
            </a:r>
            <a:r>
              <a:rPr lang="de-DE" sz="1200" b="1" dirty="0" smtClean="0">
                <a:solidFill>
                  <a:srgbClr val="C00000"/>
                </a:solidFill>
              </a:rPr>
              <a:t>description</a:t>
            </a:r>
            <a:r>
              <a:rPr lang="de-DE" sz="1200" b="1" dirty="0" smtClean="0">
                <a:solidFill>
                  <a:srgbClr val="C00000"/>
                </a:solidFill>
              </a:rPr>
              <a:t>, </a:t>
            </a:r>
            <a:r>
              <a:rPr lang="de-DE" sz="1200" b="1" dirty="0" smtClean="0">
                <a:solidFill>
                  <a:srgbClr val="C00000"/>
                </a:solidFill>
              </a:rPr>
              <a:t>etc</a:t>
            </a:r>
            <a:r>
              <a:rPr lang="de-DE" sz="1200" b="1" dirty="0" smtClean="0">
                <a:solidFill>
                  <a:srgbClr val="C00000"/>
                </a:solidFill>
              </a:rPr>
              <a:t> in </a:t>
            </a:r>
            <a:r>
              <a:rPr lang="de-DE" sz="1200" b="1" dirty="0" smtClean="0">
                <a:solidFill>
                  <a:srgbClr val="C00000"/>
                </a:solidFill>
              </a:rPr>
              <a:t>the</a:t>
            </a:r>
            <a:r>
              <a:rPr lang="de-DE" sz="1200" b="1" dirty="0" smtClean="0">
                <a:solidFill>
                  <a:srgbClr val="C00000"/>
                </a:solidFill>
              </a:rPr>
              <a:t> „</a:t>
            </a:r>
            <a:r>
              <a:rPr lang="de-DE" sz="1200" b="1" dirty="0" smtClean="0">
                <a:solidFill>
                  <a:srgbClr val="C00000"/>
                </a:solidFill>
              </a:rPr>
              <a:t>Inspector</a:t>
            </a:r>
            <a:r>
              <a:rPr lang="de-DE" sz="1200" b="1" dirty="0" smtClean="0">
                <a:solidFill>
                  <a:srgbClr val="C00000"/>
                </a:solidFill>
              </a:rPr>
              <a:t>“ </a:t>
            </a:r>
            <a:r>
              <a:rPr lang="de-DE" sz="1200" b="1" dirty="0" smtClean="0">
                <a:solidFill>
                  <a:srgbClr val="C00000"/>
                </a:solidFill>
              </a:rPr>
              <a:t>window</a:t>
            </a:r>
            <a:r>
              <a:rPr lang="de-DE" sz="1200" b="1" dirty="0" smtClean="0">
                <a:solidFill>
                  <a:srgbClr val="C00000"/>
                </a:solidFill>
              </a:rPr>
              <a:t>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>
            <a:off x="2555776" y="1616048"/>
            <a:ext cx="432048" cy="3782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>
            <a:off x="1691680" y="1616048"/>
            <a:ext cx="0" cy="2245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3851920" y="3676427"/>
            <a:ext cx="3024336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C00000"/>
                </a:solidFill>
              </a:rPr>
              <a:t>Pressing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Alt+Enter</a:t>
            </a:r>
            <a:r>
              <a:rPr lang="de-DE" sz="1200" b="1" dirty="0" smtClean="0">
                <a:solidFill>
                  <a:srgbClr val="C00000"/>
                </a:solidFill>
              </a:rPr>
              <a:t> on a box (</a:t>
            </a:r>
            <a:r>
              <a:rPr lang="de-DE" sz="1200" b="1" dirty="0" smtClean="0">
                <a:solidFill>
                  <a:srgbClr val="C00000"/>
                </a:solidFill>
              </a:rPr>
              <a:t>controller</a:t>
            </a:r>
            <a:r>
              <a:rPr lang="de-DE" sz="1200" b="1" dirty="0" smtClean="0">
                <a:solidFill>
                  <a:srgbClr val="C00000"/>
                </a:solidFill>
              </a:rPr>
              <a:t>) </a:t>
            </a:r>
            <a:r>
              <a:rPr lang="de-DE" sz="1200" b="1" dirty="0" smtClean="0">
                <a:solidFill>
                  <a:srgbClr val="C00000"/>
                </a:solidFill>
              </a:rPr>
              <a:t>opens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the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intentions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menu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which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allows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the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creation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of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hierarchies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of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controllers</a:t>
            </a:r>
            <a:r>
              <a:rPr lang="de-DE" sz="1200" b="1" dirty="0" smtClean="0">
                <a:solidFill>
                  <a:srgbClr val="C00000"/>
                </a:solidFill>
              </a:rPr>
              <a:t>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3501008"/>
            <a:ext cx="86409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03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Ratiu, Daniel, Dr. (G3-73)</cp:lastModifiedBy>
  <cp:revision>809</cp:revision>
  <dcterms:modified xsi:type="dcterms:W3CDTF">2021-04-05T16:24:41Z</dcterms:modified>
</cp:coreProperties>
</file>