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300" r:id="rId2"/>
    <p:sldId id="301" r:id="rId3"/>
    <p:sldId id="282" r:id="rId4"/>
    <p:sldId id="299" r:id="rId5"/>
    <p:sldId id="295" r:id="rId6"/>
    <p:sldId id="294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D5703-7D09-4B47-9971-986A7E97C3B0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9F516-6965-4389-99BE-E6BBEEA75C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69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9F516-6965-4389-99BE-E6BBEEA75CE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40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30AC-25FC-476B-9FA8-2038E3F24D51}" type="datetimeFigureOut">
              <a:rPr lang="pt-BR" smtClean="0"/>
              <a:t>24/08/2018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6B5D-5FC4-4C94-88D0-24B82805D68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30AC-25FC-476B-9FA8-2038E3F24D51}" type="datetimeFigureOut">
              <a:rPr lang="pt-BR" smtClean="0"/>
              <a:t>24/08/2018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6B5D-5FC4-4C94-88D0-24B82805D68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30AC-25FC-476B-9FA8-2038E3F24D51}" type="datetimeFigureOut">
              <a:rPr lang="pt-BR" smtClean="0"/>
              <a:t>24/08/2018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6B5D-5FC4-4C94-88D0-24B82805D68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30AC-25FC-476B-9FA8-2038E3F24D51}" type="datetimeFigureOut">
              <a:rPr lang="pt-BR" smtClean="0"/>
              <a:t>24/08/2018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6B5D-5FC4-4C94-88D0-24B82805D68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30AC-25FC-476B-9FA8-2038E3F24D51}" type="datetimeFigureOut">
              <a:rPr lang="pt-BR" smtClean="0"/>
              <a:t>24/08/2018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6B5D-5FC4-4C94-88D0-24B82805D68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30AC-25FC-476B-9FA8-2038E3F24D51}" type="datetimeFigureOut">
              <a:rPr lang="pt-BR" smtClean="0"/>
              <a:t>24/08/2018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6B5D-5FC4-4C94-88D0-24B82805D68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30AC-25FC-476B-9FA8-2038E3F24D51}" type="datetimeFigureOut">
              <a:rPr lang="pt-BR" smtClean="0"/>
              <a:t>24/08/2018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6B5D-5FC4-4C94-88D0-24B82805D68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30AC-25FC-476B-9FA8-2038E3F24D51}" type="datetimeFigureOut">
              <a:rPr lang="pt-BR" smtClean="0"/>
              <a:t>24/08/2018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6B5D-5FC4-4C94-88D0-24B82805D68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30AC-25FC-476B-9FA8-2038E3F24D51}" type="datetimeFigureOut">
              <a:rPr lang="pt-BR" smtClean="0"/>
              <a:t>24/08/2018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6B5D-5FC4-4C94-88D0-24B82805D68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30AC-25FC-476B-9FA8-2038E3F24D51}" type="datetimeFigureOut">
              <a:rPr lang="pt-BR" smtClean="0"/>
              <a:t>24/08/2018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6B5D-5FC4-4C94-88D0-24B82805D68C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30AC-25FC-476B-9FA8-2038E3F24D51}" type="datetimeFigureOut">
              <a:rPr lang="pt-BR" smtClean="0"/>
              <a:t>24/08/2018</a:t>
            </a:fld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86B5D-5FC4-4C94-88D0-24B82805D68C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7986B5D-5FC4-4C94-88D0-24B82805D68C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C5030AC-25FC-476B-9FA8-2038E3F24D51}" type="datetimeFigureOut">
              <a:rPr lang="pt-BR" smtClean="0"/>
              <a:t>24/08/2018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88640"/>
            <a:ext cx="2754188" cy="2376264"/>
          </a:xfrm>
        </p:spPr>
      </p:pic>
      <p:sp>
        <p:nvSpPr>
          <p:cNvPr id="6" name="Retângulo 5"/>
          <p:cNvSpPr/>
          <p:nvPr/>
        </p:nvSpPr>
        <p:spPr>
          <a:xfrm>
            <a:off x="323528" y="2998089"/>
            <a:ext cx="85215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Pós Graduação em Ciência de Dados e Big Data </a:t>
            </a:r>
            <a:endParaRPr lang="pt-BR" sz="3200" b="1" dirty="0">
              <a:solidFill>
                <a:schemeClr val="accent3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39578" y="4016049"/>
            <a:ext cx="630666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>
                <a:cs typeface="Arial" panose="020B0604020202020204" pitchFamily="34" charset="0"/>
              </a:rPr>
              <a:t>Disciplina: </a:t>
            </a:r>
            <a:r>
              <a:rPr lang="pt-BR" dirty="0"/>
              <a:t>Recuperação da informação da web e em redes </a:t>
            </a:r>
            <a:r>
              <a:rPr lang="pt-BR" dirty="0" smtClean="0"/>
              <a:t>sociais</a:t>
            </a:r>
          </a:p>
          <a:p>
            <a:pPr algn="ctr"/>
            <a:r>
              <a:rPr lang="pt-BR" dirty="0" smtClean="0">
                <a:cs typeface="Arial" panose="020B0604020202020204" pitchFamily="34" charset="0"/>
              </a:rPr>
              <a:t>   </a:t>
            </a:r>
            <a:r>
              <a:rPr lang="pt-BR" dirty="0" smtClean="0">
                <a:cs typeface="Arial" panose="020B0604020202020204" pitchFamily="34" charset="0"/>
              </a:rPr>
              <a:t>Prof.° : </a:t>
            </a:r>
            <a:r>
              <a:rPr lang="pt-BR" dirty="0" smtClean="0">
                <a:cs typeface="Arial" panose="020B0604020202020204" pitchFamily="34" charset="0"/>
              </a:rPr>
              <a:t>Fabíola Fernandes</a:t>
            </a:r>
            <a:endParaRPr lang="pt-BR" dirty="0" smtClean="0">
              <a:cs typeface="Arial" panose="020B0604020202020204" pitchFamily="34" charset="0"/>
            </a:endParaRPr>
          </a:p>
          <a:p>
            <a:pPr algn="ctr"/>
            <a:endParaRPr lang="pt-BR" dirty="0">
              <a:cs typeface="Arial" panose="020B0604020202020204" pitchFamily="34" charset="0"/>
            </a:endParaRPr>
          </a:p>
          <a:p>
            <a:pPr algn="ctr"/>
            <a:r>
              <a:rPr lang="pt-BR" dirty="0" smtClean="0">
                <a:cs typeface="Arial" panose="020B0604020202020204" pitchFamily="34" charset="0"/>
              </a:rPr>
              <a:t>    Nathalia Oliveira</a:t>
            </a:r>
          </a:p>
          <a:p>
            <a:pPr algn="ctr"/>
            <a:r>
              <a:rPr lang="pt-BR" dirty="0" smtClean="0">
                <a:cs typeface="Arial" panose="020B0604020202020204" pitchFamily="34" charset="0"/>
              </a:rPr>
              <a:t>Igor </a:t>
            </a:r>
            <a:r>
              <a:rPr lang="pt-BR" dirty="0" smtClean="0">
                <a:cs typeface="Arial" panose="020B0604020202020204" pitchFamily="34" charset="0"/>
              </a:rPr>
              <a:t>Lassi</a:t>
            </a:r>
          </a:p>
          <a:p>
            <a:pPr algn="ctr"/>
            <a:r>
              <a:rPr lang="pt-BR" dirty="0" smtClean="0">
                <a:cs typeface="Arial" panose="020B0604020202020204" pitchFamily="34" charset="0"/>
              </a:rPr>
              <a:t>Thiago Alvarenga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04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468390" y="431996"/>
            <a:ext cx="8259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4">
                    <a:lumMod val="75000"/>
                  </a:schemeClr>
                </a:solidFill>
                <a:cs typeface="Arial" panose="020B0604020202020204" pitchFamily="34" charset="0"/>
              </a:rPr>
              <a:t>Tema</a:t>
            </a:r>
            <a:endParaRPr lang="pt-BR" sz="2800" b="1" dirty="0">
              <a:solidFill>
                <a:schemeClr val="accent4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86" y="369326"/>
            <a:ext cx="742102" cy="64856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843808" y="2636912"/>
            <a:ext cx="89644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accent4">
                    <a:lumMod val="75000"/>
                  </a:schemeClr>
                </a:solidFill>
                <a:cs typeface="Arial" panose="020B0604020202020204" pitchFamily="34" charset="0"/>
              </a:rPr>
              <a:t>Eleições 2018</a:t>
            </a:r>
            <a:endParaRPr lang="pt-BR" sz="4000" b="1" dirty="0">
              <a:solidFill>
                <a:schemeClr val="accent4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5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43608" y="50100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accent4">
                    <a:lumMod val="75000"/>
                  </a:schemeClr>
                </a:solidFill>
                <a:cs typeface="Arial" panose="020B0604020202020204" pitchFamily="34" charset="0"/>
              </a:rPr>
              <a:t>Ferramenta</a:t>
            </a:r>
            <a:endParaRPr lang="pt-BR" sz="2800" dirty="0" smtClean="0">
              <a:solidFill>
                <a:schemeClr val="accent4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867179" y="2998741"/>
            <a:ext cx="17203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Lei </a:t>
            </a:r>
            <a:r>
              <a:rPr lang="pt-BR" sz="1200" dirty="0">
                <a:solidFill>
                  <a:schemeClr val="bg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complementar </a:t>
            </a:r>
            <a:r>
              <a:rPr lang="pt-BR" sz="1200" dirty="0" smtClean="0">
                <a:solidFill>
                  <a:schemeClr val="bg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131</a:t>
            </a:r>
            <a:endParaRPr lang="pt-BR" sz="1200" dirty="0">
              <a:solidFill>
                <a:schemeClr val="bg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01" y="501002"/>
            <a:ext cx="742102" cy="64856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28213"/>
            <a:ext cx="6557179" cy="16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742303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accent4">
                    <a:lumMod val="75000"/>
                  </a:schemeClr>
                </a:solidFill>
                <a:cs typeface="Arial" panose="020B0604020202020204" pitchFamily="34" charset="0"/>
              </a:rPr>
              <a:t>Perguntas</a:t>
            </a:r>
            <a:endParaRPr lang="pt-BR" sz="3600" dirty="0" smtClean="0">
              <a:solidFill>
                <a:schemeClr val="accent4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" y="740074"/>
            <a:ext cx="742102" cy="64856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02088" y="1916832"/>
            <a:ext cx="82595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accent4">
                    <a:lumMod val="75000"/>
                  </a:schemeClr>
                </a:solidFill>
                <a:cs typeface="Arial" panose="020B0604020202020204" pitchFamily="34" charset="0"/>
              </a:rPr>
              <a:t>Quais  os candidatos mais citados nos </a:t>
            </a:r>
            <a:r>
              <a:rPr lang="pt-BR" sz="2800" dirty="0" err="1" smtClean="0">
                <a:solidFill>
                  <a:schemeClr val="accent4">
                    <a:lumMod val="75000"/>
                  </a:schemeClr>
                </a:solidFill>
                <a:cs typeface="Arial" panose="020B0604020202020204" pitchFamily="34" charset="0"/>
              </a:rPr>
              <a:t>tweets</a:t>
            </a:r>
            <a:r>
              <a:rPr lang="pt-BR" sz="2800" dirty="0" smtClean="0">
                <a:solidFill>
                  <a:schemeClr val="accent4">
                    <a:lumMod val="75000"/>
                  </a:schemeClr>
                </a:solidFill>
                <a:cs typeface="Arial" panose="020B0604020202020204" pitchFamily="34" charset="0"/>
              </a:rPr>
              <a:t> com</a:t>
            </a:r>
          </a:p>
          <a:p>
            <a:r>
              <a:rPr lang="pt-BR" sz="2800" dirty="0" smtClean="0">
                <a:solidFill>
                  <a:schemeClr val="accent4">
                    <a:lumMod val="75000"/>
                  </a:schemeClr>
                </a:solidFill>
                <a:cs typeface="Arial" panose="020B0604020202020204" pitchFamily="34" charset="0"/>
              </a:rPr>
              <a:t>      o termo “Eleições”?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accent4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accent4">
                    <a:lumMod val="75000"/>
                  </a:schemeClr>
                </a:solidFill>
                <a:cs typeface="Arial" panose="020B0604020202020204" pitchFamily="34" charset="0"/>
              </a:rPr>
              <a:t>Quais os candidatos mais ativos</a:t>
            </a:r>
            <a:endParaRPr lang="pt-BR" sz="2800" dirty="0">
              <a:solidFill>
                <a:schemeClr val="accent4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5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843808" y="2780928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accent4">
                    <a:lumMod val="75000"/>
                  </a:schemeClr>
                </a:solidFill>
                <a:cs typeface="Arial" panose="020B0604020202020204" pitchFamily="34" charset="0"/>
              </a:rPr>
              <a:t>Na prática...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88224" y="398075"/>
            <a:ext cx="1466667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0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ICONE DUVI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84784"/>
            <a:ext cx="3888432" cy="266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2987824" y="4869160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accent4">
                    <a:lumMod val="75000"/>
                  </a:schemeClr>
                </a:solidFill>
                <a:cs typeface="Arial" panose="020B0604020202020204" pitchFamily="34" charset="0"/>
              </a:rPr>
              <a:t>Obrigado!</a:t>
            </a:r>
          </a:p>
          <a:p>
            <a:endParaRPr lang="pt-BR" sz="2400" dirty="0" smtClean="0">
              <a:solidFill>
                <a:schemeClr val="accent4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4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5339</TotalTime>
  <Words>45</Words>
  <Application>Microsoft Office PowerPoint</Application>
  <PresentationFormat>Apresentação na tela (4:3)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</vt:lpstr>
      <vt:lpstr>Comic Sans MS</vt:lpstr>
      <vt:lpstr>Consolas</vt:lpstr>
      <vt:lpstr>Adjacência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Analice Santos</dc:creator>
  <cp:lastModifiedBy>Nathalia Ferreira de Oliveira</cp:lastModifiedBy>
  <cp:revision>98</cp:revision>
  <dcterms:created xsi:type="dcterms:W3CDTF">2017-07-04T23:56:26Z</dcterms:created>
  <dcterms:modified xsi:type="dcterms:W3CDTF">2018-08-24T19:30:31Z</dcterms:modified>
</cp:coreProperties>
</file>