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4" r:id="rId29"/>
    <p:sldId id="281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5" r:id="rId70"/>
    <p:sldId id="324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F9C8E0-7B06-4D57-891D-0109E59C9646}">
          <p14:sldIdLst>
            <p14:sldId id="256"/>
          </p14:sldIdLst>
        </p14:section>
        <p14:section name="chap15" id="{B8022435-32E1-42E6-B1BD-CAA189169F9B}">
          <p14:sldIdLst>
            <p14:sldId id="257"/>
            <p14:sldId id="259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16" id="{BC49DF12-6BC0-4339-9E67-0D0902AD2954}">
          <p14:sldIdLst>
            <p14:sldId id="272"/>
            <p14:sldId id="264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3"/>
            <p14:sldId id="280"/>
            <p14:sldId id="284"/>
            <p14:sldId id="281"/>
            <p14:sldId id="286"/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eongmi kim" initials="kk" lastIdx="3" clrIdx="0">
    <p:extLst>
      <p:ext uri="{19B8F6BF-5375-455C-9EA6-DF929625EA0E}">
        <p15:presenceInfo xmlns:p15="http://schemas.microsoft.com/office/powerpoint/2012/main" userId="2055c5e91d5a89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Week 7. Learn you some </a:t>
            </a:r>
            <a:r>
              <a:rPr lang="en-US" altLang="ko-KR" dirty="0" err="1" smtClean="0"/>
              <a:t>erlang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Presented by </a:t>
            </a:r>
            <a:r>
              <a:rPr lang="en-US" altLang="ko-KR" dirty="0" err="1" smtClean="0"/>
              <a:t>nolleh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8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replace </a:t>
            </a:r>
            <a:r>
              <a:rPr lang="en-US" altLang="ko-KR" sz="2400" dirty="0" err="1" smtClean="0"/>
              <a:t>start_link</a:t>
            </a:r>
            <a:r>
              <a:rPr lang="en-US" altLang="ko-KR" sz="2400" dirty="0" smtClean="0"/>
              <a:t>/0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1</a:t>
            </a:r>
            <a:r>
              <a:rPr lang="en-US" altLang="ko-KR" sz="2400" baseline="30000" dirty="0" smtClean="0"/>
              <a:t>st</a:t>
            </a:r>
            <a:r>
              <a:rPr lang="en-US" altLang="ko-KR" sz="2400" dirty="0" smtClean="0"/>
              <a:t> parameter: callback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2</a:t>
            </a:r>
            <a:r>
              <a:rPr lang="en-US" altLang="ko-KR" sz="2400" baseline="30000" dirty="0" smtClean="0"/>
              <a:t>nd</a:t>
            </a:r>
            <a:r>
              <a:rPr lang="en-US" altLang="ko-KR" sz="2400" dirty="0" smtClean="0"/>
              <a:t> parameter: list of parameters to pass to </a:t>
            </a:r>
            <a:r>
              <a:rPr lang="en-US" altLang="ko-KR" sz="2400" dirty="0" err="1" smtClean="0"/>
              <a:t>init</a:t>
            </a:r>
            <a:r>
              <a:rPr lang="en-US" altLang="ko-KR" sz="2400" dirty="0" smtClean="0"/>
              <a:t>/1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</a:t>
            </a:r>
            <a:r>
              <a:rPr lang="en-US" altLang="ko-KR" sz="2400" baseline="30000" dirty="0" smtClean="0"/>
              <a:t>rd</a:t>
            </a:r>
            <a:r>
              <a:rPr lang="en-US" altLang="ko-KR" sz="2400" dirty="0" smtClean="0"/>
              <a:t> parameter: debugging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4</a:t>
            </a:r>
            <a:r>
              <a:rPr lang="en-US" altLang="ko-KR" sz="2400" baseline="30000" dirty="0" smtClean="0"/>
              <a:t>th</a:t>
            </a:r>
            <a:r>
              <a:rPr lang="en-US" altLang="ko-KR" sz="2400" dirty="0" smtClean="0"/>
              <a:t> parameter(optional): name to register the server 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Return: {ok, </a:t>
            </a:r>
            <a:r>
              <a:rPr lang="en-US" altLang="ko-KR" sz="2400" dirty="0" err="1" smtClean="0"/>
              <a:t>Pid</a:t>
            </a:r>
            <a:r>
              <a:rPr lang="en-US" altLang="ko-KR" sz="24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799" y="1842457"/>
            <a:ext cx="10580915" cy="8827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start_link</a:t>
            </a:r>
            <a:r>
              <a:rPr lang="en-US" altLang="ko-KR" dirty="0"/>
              <a:t>() -&gt; </a:t>
            </a:r>
            <a:r>
              <a:rPr lang="en-US" altLang="ko-KR" dirty="0" err="1"/>
              <a:t>gen_server:start_link</a:t>
            </a:r>
            <a:r>
              <a:rPr lang="en-US" altLang="ko-KR" dirty="0"/>
              <a:t>(?MODULE, [], []).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All of these calls are a one-to-one change</a:t>
            </a:r>
            <a:endParaRPr lang="en-US" altLang="ko-K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799" y="1842457"/>
            <a:ext cx="10580915" cy="3604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Synchronous call</a:t>
            </a:r>
          </a:p>
          <a:p>
            <a:r>
              <a:rPr lang="en-US" altLang="ko-KR" dirty="0" err="1"/>
              <a:t>order_cat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Name, Color, Description)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gen_server:call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/>
              <a:t>, {order, Name, Color, Description}).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This call is asynchronous</a:t>
            </a:r>
          </a:p>
          <a:p>
            <a:r>
              <a:rPr lang="en-US" altLang="ko-KR" dirty="0" err="1"/>
              <a:t>return_cat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Cat = #cat{})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gen_server:cast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/>
              <a:t>, {return, Cat}).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Synchronous call</a:t>
            </a:r>
          </a:p>
          <a:p>
            <a:r>
              <a:rPr lang="en-US" altLang="ko-KR" dirty="0" err="1"/>
              <a:t>close_shop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gen_server:call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Pid</a:t>
            </a:r>
            <a:r>
              <a:rPr lang="en-US" altLang="ko-KR" dirty="0"/>
              <a:t>, terminate).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Code is now shorter, thanks to smarter abstractions!</a:t>
            </a:r>
            <a:endParaRPr lang="en-US" altLang="ko-K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799" y="1842457"/>
            <a:ext cx="10580915" cy="4414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%%% Server functions</a:t>
            </a:r>
          </a:p>
          <a:p>
            <a:r>
              <a:rPr lang="en-US" altLang="ko-KR" dirty="0" err="1"/>
              <a:t>init</a:t>
            </a:r>
            <a:r>
              <a:rPr lang="en-US" altLang="ko-KR" dirty="0"/>
              <a:t>([]) -&gt; {ok, []}. %% no treatment of info here!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handle_call</a:t>
            </a:r>
            <a:r>
              <a:rPr lang="en-US" altLang="ko-KR" dirty="0"/>
              <a:t>({order, Name, Color, Description}, _From, Cats) -&gt;</a:t>
            </a:r>
          </a:p>
          <a:p>
            <a:pPr lvl="1"/>
            <a:r>
              <a:rPr lang="en-US" altLang="ko-KR" dirty="0"/>
              <a:t>if Cats =:= [] -&gt;</a:t>
            </a:r>
          </a:p>
          <a:p>
            <a:pPr lvl="1"/>
            <a:r>
              <a:rPr lang="en-US" altLang="ko-KR" dirty="0" smtClean="0"/>
              <a:t>	{</a:t>
            </a:r>
            <a:r>
              <a:rPr lang="en-US" altLang="ko-KR" dirty="0"/>
              <a:t>reply, </a:t>
            </a:r>
            <a:r>
              <a:rPr lang="en-US" altLang="ko-KR" dirty="0" err="1"/>
              <a:t>make_cat</a:t>
            </a:r>
            <a:r>
              <a:rPr lang="en-US" altLang="ko-KR" dirty="0"/>
              <a:t>(Name, Color, Description), Cats};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Cats </a:t>
            </a:r>
            <a:r>
              <a:rPr lang="en-US" altLang="ko-KR" dirty="0"/>
              <a:t>=/= [] -&gt;</a:t>
            </a:r>
          </a:p>
          <a:p>
            <a:pPr lvl="1"/>
            <a:r>
              <a:rPr lang="en-US" altLang="ko-KR" dirty="0" smtClean="0"/>
              <a:t>	{</a:t>
            </a:r>
            <a:r>
              <a:rPr lang="en-US" altLang="ko-KR" dirty="0"/>
              <a:t>reply, </a:t>
            </a:r>
            <a:r>
              <a:rPr lang="en-US" altLang="ko-KR" dirty="0" err="1"/>
              <a:t>hd</a:t>
            </a:r>
            <a:r>
              <a:rPr lang="en-US" altLang="ko-KR" dirty="0"/>
              <a:t>(Cats), </a:t>
            </a:r>
            <a:r>
              <a:rPr lang="en-US" altLang="ko-KR" dirty="0" err="1"/>
              <a:t>tl</a:t>
            </a:r>
            <a:r>
              <a:rPr lang="en-US" altLang="ko-KR" dirty="0"/>
              <a:t>(Cats)}</a:t>
            </a:r>
          </a:p>
          <a:p>
            <a:pPr lvl="1"/>
            <a:r>
              <a:rPr lang="en-US" altLang="ko-KR" dirty="0"/>
              <a:t>end;</a:t>
            </a:r>
          </a:p>
          <a:p>
            <a:r>
              <a:rPr lang="en-US" altLang="ko-KR" dirty="0" err="1"/>
              <a:t>handle_call</a:t>
            </a:r>
            <a:r>
              <a:rPr lang="en-US" altLang="ko-KR" dirty="0"/>
              <a:t>(terminate, _From, Cats) -&gt;</a:t>
            </a:r>
          </a:p>
          <a:p>
            <a:r>
              <a:rPr lang="en-US" altLang="ko-KR" dirty="0" smtClean="0"/>
              <a:t>	{</a:t>
            </a:r>
            <a:r>
              <a:rPr lang="en-US" altLang="ko-KR" dirty="0"/>
              <a:t>stop, normal, ok, Cats}.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handle_cast</a:t>
            </a:r>
            <a:r>
              <a:rPr lang="en-US" altLang="ko-KR" dirty="0"/>
              <a:t>({return, Cat = #cat{}}, Cats) -&gt;</a:t>
            </a:r>
          </a:p>
          <a:p>
            <a:r>
              <a:rPr lang="en-US" altLang="ko-KR" dirty="0" smtClean="0"/>
              <a:t>	{</a:t>
            </a:r>
            <a:r>
              <a:rPr lang="en-US" altLang="ko-KR" dirty="0" err="1"/>
              <a:t>noreply</a:t>
            </a:r>
            <a:r>
              <a:rPr lang="en-US" altLang="ko-KR" dirty="0"/>
              <a:t>, [</a:t>
            </a:r>
            <a:r>
              <a:rPr lang="en-US" altLang="ko-KR" dirty="0" err="1"/>
              <a:t>Cat|Cats</a:t>
            </a:r>
            <a:r>
              <a:rPr lang="en-US" altLang="ko-KR" dirty="0"/>
              <a:t>]}.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New callbacks</a:t>
            </a:r>
            <a:endParaRPr lang="en-US" altLang="ko-K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799" y="1842457"/>
            <a:ext cx="10580915" cy="1305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handle_info</a:t>
            </a:r>
            <a:r>
              <a:rPr lang="en-US" altLang="ko-KR" dirty="0"/>
              <a:t>(</a:t>
            </a:r>
            <a:r>
              <a:rPr lang="en-US" altLang="ko-KR" dirty="0" err="1"/>
              <a:t>Msg</a:t>
            </a:r>
            <a:r>
              <a:rPr lang="en-US" altLang="ko-KR" dirty="0"/>
              <a:t>, Cats) -&gt;</a:t>
            </a:r>
          </a:p>
          <a:p>
            <a:pPr lvl="1"/>
            <a:r>
              <a:rPr lang="en-US" altLang="ko-KR" dirty="0" err="1"/>
              <a:t>io:format</a:t>
            </a:r>
            <a:r>
              <a:rPr lang="en-US" altLang="ko-KR" dirty="0"/>
              <a:t>("Unexpected message: ~</a:t>
            </a:r>
            <a:r>
              <a:rPr lang="en-US" altLang="ko-KR" dirty="0" err="1"/>
              <a:t>p~n</a:t>
            </a:r>
            <a:r>
              <a:rPr lang="en-US" altLang="ko-KR" dirty="0"/>
              <a:t>",[</a:t>
            </a:r>
            <a:r>
              <a:rPr lang="en-US" altLang="ko-KR" dirty="0" err="1"/>
              <a:t>Msg</a:t>
            </a:r>
            <a:r>
              <a:rPr lang="en-US" altLang="ko-KR" dirty="0"/>
              <a:t>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noreply</a:t>
            </a:r>
            <a:r>
              <a:rPr lang="en-US" altLang="ko-KR" dirty="0"/>
              <a:t>, Cats}.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570" y="3340331"/>
            <a:ext cx="10580915" cy="1305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terminate(normal, Cats) -&gt;</a:t>
            </a:r>
          </a:p>
          <a:p>
            <a:pPr lvl="1"/>
            <a:r>
              <a:rPr lang="en-US" altLang="ko-KR" dirty="0"/>
              <a:t>[</a:t>
            </a:r>
            <a:r>
              <a:rPr lang="en-US" altLang="ko-KR" dirty="0" err="1"/>
              <a:t>io:format</a:t>
            </a:r>
            <a:r>
              <a:rPr lang="en-US" altLang="ko-KR" dirty="0"/>
              <a:t>("~p was set </a:t>
            </a:r>
            <a:r>
              <a:rPr lang="en-US" altLang="ko-KR" dirty="0" err="1"/>
              <a:t>free.~n</a:t>
            </a:r>
            <a:r>
              <a:rPr lang="en-US" altLang="ko-KR" dirty="0"/>
              <a:t>",[C#cat.name]) || C &lt;- Cats],</a:t>
            </a:r>
          </a:p>
          <a:p>
            <a:pPr lvl="1"/>
            <a:r>
              <a:rPr lang="en-US" altLang="ko-KR" dirty="0"/>
              <a:t>ok.</a:t>
            </a:r>
            <a:endParaRPr lang="en-US" altLang="ko-KR" dirty="0"/>
          </a:p>
        </p:txBody>
      </p:sp>
      <p:sp>
        <p:nvSpPr>
          <p:cNvPr id="10" name="Rectangle 9"/>
          <p:cNvSpPr/>
          <p:nvPr/>
        </p:nvSpPr>
        <p:spPr>
          <a:xfrm>
            <a:off x="716278" y="4877396"/>
            <a:ext cx="10580915" cy="1305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code_change</a:t>
            </a:r>
            <a:r>
              <a:rPr lang="en-US" altLang="ko-KR" dirty="0"/>
              <a:t>(_</a:t>
            </a:r>
            <a:r>
              <a:rPr lang="en-US" altLang="ko-KR" dirty="0" err="1"/>
              <a:t>OldVsn</a:t>
            </a:r>
            <a:r>
              <a:rPr lang="en-US" altLang="ko-KR" dirty="0"/>
              <a:t>, State, _Extra) -&gt;</a:t>
            </a:r>
          </a:p>
          <a:p>
            <a:pPr lvl="1"/>
            <a:r>
              <a:rPr lang="en-US" altLang="ko-KR" dirty="0"/>
              <a:t>%% No change planned. The function is there for the </a:t>
            </a:r>
            <a:r>
              <a:rPr lang="en-US" altLang="ko-KR" dirty="0" err="1"/>
              <a:t>behaviour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%% but will not be used. Only a version on the next</a:t>
            </a:r>
          </a:p>
          <a:p>
            <a:pPr lvl="1"/>
            <a:r>
              <a:rPr lang="en-US" altLang="ko-KR" dirty="0"/>
              <a:t>{ok, State}.</a:t>
            </a:r>
          </a:p>
        </p:txBody>
      </p:sp>
    </p:spTree>
    <p:extLst>
      <p:ext uri="{BB962C8B-B14F-4D97-AF65-F5344CB8AC3E}">
        <p14:creationId xmlns:p14="http://schemas.microsoft.com/office/powerpoint/2010/main" val="36653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Using it</a:t>
            </a:r>
            <a:endParaRPr lang="en-US" altLang="ko-K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1&gt; c(</a:t>
            </a:r>
            <a:r>
              <a:rPr lang="en-US" altLang="ko-KR" dirty="0" err="1"/>
              <a:t>kitty_gen_server</a:t>
            </a:r>
            <a:r>
              <a:rPr lang="en-US" altLang="ko-KR" dirty="0"/>
              <a:t>).</a:t>
            </a:r>
          </a:p>
          <a:p>
            <a:r>
              <a:rPr lang="en-US" altLang="ko-KR" dirty="0" smtClean="0"/>
              <a:t>	{</a:t>
            </a:r>
            <a:r>
              <a:rPr lang="en-US" altLang="ko-KR" dirty="0" err="1"/>
              <a:t>ok,kitty_gen_server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2&gt; </a:t>
            </a:r>
            <a:r>
              <a:rPr lang="en-US" altLang="ko-KR" dirty="0" err="1"/>
              <a:t>rr</a:t>
            </a:r>
            <a:r>
              <a:rPr lang="en-US" altLang="ko-KR" dirty="0"/>
              <a:t>(</a:t>
            </a:r>
            <a:r>
              <a:rPr lang="en-US" altLang="ko-KR" dirty="0" err="1"/>
              <a:t>kitty_gen_server</a:t>
            </a:r>
            <a:r>
              <a:rPr lang="en-US" altLang="ko-KR" dirty="0"/>
              <a:t>).</a:t>
            </a:r>
          </a:p>
          <a:p>
            <a:r>
              <a:rPr lang="en-US" altLang="ko-KR" dirty="0" smtClean="0"/>
              <a:t>	[</a:t>
            </a:r>
            <a:r>
              <a:rPr lang="en-US" altLang="ko-KR" dirty="0"/>
              <a:t>cat]</a:t>
            </a:r>
          </a:p>
          <a:p>
            <a:r>
              <a:rPr lang="en-US" altLang="ko-KR" dirty="0"/>
              <a:t>3&gt; {ok, </a:t>
            </a:r>
            <a:r>
              <a:rPr lang="en-US" altLang="ko-KR" dirty="0" err="1"/>
              <a:t>Pid</a:t>
            </a:r>
            <a:r>
              <a:rPr lang="en-US" altLang="ko-KR" dirty="0"/>
              <a:t>} = </a:t>
            </a:r>
            <a:r>
              <a:rPr lang="en-US" altLang="ko-KR" dirty="0" err="1"/>
              <a:t>kitty_gen_server:start_link</a:t>
            </a:r>
            <a:r>
              <a:rPr lang="en-US" altLang="ko-KR" dirty="0"/>
              <a:t>().</a:t>
            </a:r>
          </a:p>
          <a:p>
            <a:r>
              <a:rPr lang="en-US" altLang="ko-KR" dirty="0" smtClean="0"/>
              <a:t>	{</a:t>
            </a:r>
            <a:r>
              <a:rPr lang="en-US" altLang="ko-KR" dirty="0"/>
              <a:t>ok,&lt;0.253.0&gt;}</a:t>
            </a:r>
          </a:p>
          <a:p>
            <a:r>
              <a:rPr lang="en-US" altLang="ko-KR" dirty="0"/>
              <a:t>4&gt; </a:t>
            </a:r>
            <a:r>
              <a:rPr lang="en-US" altLang="ko-KR" dirty="0" err="1"/>
              <a:t>Pid</a:t>
            </a:r>
            <a:r>
              <a:rPr lang="en-US" altLang="ko-KR" dirty="0"/>
              <a:t> ! &lt;&lt;"Test </a:t>
            </a:r>
            <a:r>
              <a:rPr lang="en-US" altLang="ko-KR" dirty="0" err="1"/>
              <a:t>handle_info</a:t>
            </a:r>
            <a:r>
              <a:rPr lang="en-US" altLang="ko-KR" dirty="0"/>
              <a:t>"&gt;&gt;.</a:t>
            </a:r>
          </a:p>
          <a:p>
            <a:r>
              <a:rPr lang="en-US" altLang="ko-KR" dirty="0" smtClean="0"/>
              <a:t>	Unexpected </a:t>
            </a:r>
            <a:r>
              <a:rPr lang="en-US" altLang="ko-KR" dirty="0"/>
              <a:t>message: &lt;&lt;"Test </a:t>
            </a:r>
            <a:r>
              <a:rPr lang="en-US" altLang="ko-KR" dirty="0" err="1"/>
              <a:t>handle_info</a:t>
            </a:r>
            <a:r>
              <a:rPr lang="en-US" altLang="ko-KR" dirty="0"/>
              <a:t>"&gt;&gt;</a:t>
            </a:r>
          </a:p>
          <a:p>
            <a:r>
              <a:rPr lang="en-US" altLang="ko-KR" dirty="0" smtClean="0"/>
              <a:t>	&lt;&lt;"</a:t>
            </a:r>
            <a:r>
              <a:rPr lang="en-US" altLang="ko-KR" dirty="0"/>
              <a:t>Test </a:t>
            </a:r>
            <a:r>
              <a:rPr lang="en-US" altLang="ko-KR" dirty="0" err="1"/>
              <a:t>handle_info</a:t>
            </a:r>
            <a:r>
              <a:rPr lang="en-US" altLang="ko-KR" dirty="0"/>
              <a:t>"&gt;&gt;</a:t>
            </a:r>
          </a:p>
          <a:p>
            <a:r>
              <a:rPr lang="en-US" altLang="ko-KR" dirty="0"/>
              <a:t>5&gt; Cat = </a:t>
            </a:r>
            <a:r>
              <a:rPr lang="en-US" altLang="ko-KR" dirty="0" err="1"/>
              <a:t>kitty_gen_server:order_cat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"Cat Stevens", white, "not actually a cat").</a:t>
            </a:r>
          </a:p>
          <a:p>
            <a:pPr lvl="1"/>
            <a:r>
              <a:rPr lang="en-US" altLang="ko-KR" dirty="0"/>
              <a:t>#cat{name = "Cat </a:t>
            </a:r>
            <a:r>
              <a:rPr lang="en-US" altLang="ko-KR" dirty="0" err="1"/>
              <a:t>Stevens",color</a:t>
            </a:r>
            <a:r>
              <a:rPr lang="en-US" altLang="ko-KR" dirty="0"/>
              <a:t> = white,</a:t>
            </a:r>
          </a:p>
          <a:p>
            <a:pPr lvl="1"/>
            <a:r>
              <a:rPr lang="en-US" altLang="ko-KR" dirty="0" smtClean="0"/>
              <a:t>	description </a:t>
            </a:r>
            <a:r>
              <a:rPr lang="en-US" altLang="ko-KR" dirty="0"/>
              <a:t>= "not actually a cat</a:t>
            </a:r>
            <a:r>
              <a:rPr lang="en-US" altLang="ko-KR" dirty="0" smtClean="0"/>
              <a:t>"}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Using it</a:t>
            </a:r>
            <a:endParaRPr lang="en-US" altLang="ko-K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6&gt; </a:t>
            </a:r>
            <a:r>
              <a:rPr lang="en-US" altLang="ko-KR" dirty="0" err="1"/>
              <a:t>kitty_gen_server:return_cat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Cat).</a:t>
            </a:r>
          </a:p>
          <a:p>
            <a:r>
              <a:rPr lang="en-US" altLang="ko-KR" dirty="0" smtClean="0"/>
              <a:t>	ok</a:t>
            </a:r>
            <a:endParaRPr lang="en-US" altLang="ko-KR" dirty="0"/>
          </a:p>
          <a:p>
            <a:r>
              <a:rPr lang="en-US" altLang="ko-KR" dirty="0"/>
              <a:t>7&gt; </a:t>
            </a:r>
            <a:r>
              <a:rPr lang="en-US" altLang="ko-KR" dirty="0" err="1"/>
              <a:t>kitty_gen_server:order_cat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"Kitten Mittens", black, "look at them little paws!").</a:t>
            </a:r>
          </a:p>
          <a:p>
            <a:r>
              <a:rPr lang="en-US" altLang="ko-KR" dirty="0" smtClean="0"/>
              <a:t>	#</a:t>
            </a:r>
            <a:r>
              <a:rPr lang="en-US" altLang="ko-KR" dirty="0"/>
              <a:t>cat{name = "Cat </a:t>
            </a:r>
            <a:r>
              <a:rPr lang="en-US" altLang="ko-KR" dirty="0" err="1"/>
              <a:t>Stevens",color</a:t>
            </a:r>
            <a:r>
              <a:rPr lang="en-US" altLang="ko-KR" dirty="0"/>
              <a:t> = white,</a:t>
            </a:r>
          </a:p>
          <a:p>
            <a:r>
              <a:rPr lang="en-US" altLang="ko-KR" dirty="0" smtClean="0"/>
              <a:t>		description </a:t>
            </a:r>
            <a:r>
              <a:rPr lang="en-US" altLang="ko-KR" dirty="0"/>
              <a:t>= "not actually a cat"}</a:t>
            </a:r>
          </a:p>
          <a:p>
            <a:r>
              <a:rPr lang="en-US" altLang="ko-KR" dirty="0"/>
              <a:t>8&gt; </a:t>
            </a:r>
            <a:r>
              <a:rPr lang="en-US" altLang="ko-KR" dirty="0" err="1"/>
              <a:t>kitty_gen_server:order_cat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"Kitten Mittens", black, "look at them little paws!").</a:t>
            </a:r>
          </a:p>
          <a:p>
            <a:r>
              <a:rPr lang="en-US" altLang="ko-KR" dirty="0" smtClean="0"/>
              <a:t>	#</a:t>
            </a:r>
            <a:r>
              <a:rPr lang="en-US" altLang="ko-KR" dirty="0"/>
              <a:t>cat{name = "Kitten </a:t>
            </a:r>
            <a:r>
              <a:rPr lang="en-US" altLang="ko-KR" dirty="0" err="1"/>
              <a:t>Mittens",color</a:t>
            </a:r>
            <a:r>
              <a:rPr lang="en-US" altLang="ko-KR" dirty="0"/>
              <a:t> = black,</a:t>
            </a:r>
          </a:p>
          <a:p>
            <a:r>
              <a:rPr lang="en-US" altLang="ko-KR" dirty="0" smtClean="0"/>
              <a:t>		description </a:t>
            </a:r>
            <a:r>
              <a:rPr lang="en-US" altLang="ko-KR" dirty="0"/>
              <a:t>= "look at them little paws!"}</a:t>
            </a:r>
          </a:p>
          <a:p>
            <a:r>
              <a:rPr lang="en-US" altLang="ko-KR" dirty="0"/>
              <a:t>9&gt; </a:t>
            </a:r>
            <a:r>
              <a:rPr lang="en-US" altLang="ko-KR" dirty="0" err="1"/>
              <a:t>kitty_gen_server:return_cat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, Cat).</a:t>
            </a:r>
          </a:p>
          <a:p>
            <a:r>
              <a:rPr lang="en-US" altLang="ko-KR" dirty="0" smtClean="0"/>
              <a:t>	ok      </a:t>
            </a:r>
            <a:endParaRPr lang="en-US" altLang="ko-KR" dirty="0"/>
          </a:p>
          <a:p>
            <a:r>
              <a:rPr lang="en-US" altLang="ko-KR" dirty="0"/>
              <a:t>10&gt; </a:t>
            </a:r>
            <a:r>
              <a:rPr lang="en-US" altLang="ko-KR" dirty="0" err="1"/>
              <a:t>kitty_gen_server:close_shop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"Cat Stevens" was set free.</a:t>
            </a:r>
          </a:p>
          <a:p>
            <a:pPr lvl="1"/>
            <a:r>
              <a:rPr lang="en-US" altLang="ko-KR" dirty="0"/>
              <a:t>ok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Chap.16 – Rage against the finite-state-machines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are they?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5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Finite state machine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Have a finite number of states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Easier to understand with graphs and diagrams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2824234"/>
            <a:ext cx="6386104" cy="36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Implements 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-module(</a:t>
            </a:r>
            <a:r>
              <a:rPr lang="en-US" altLang="ko-KR" dirty="0" err="1"/>
              <a:t>dog_fsm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-export([start/0, squirrel/1, pet/1]).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start() -&gt;</a:t>
            </a:r>
          </a:p>
          <a:p>
            <a:r>
              <a:rPr lang="en-US" altLang="ko-KR" dirty="0" smtClean="0"/>
              <a:t>	spawn(fun</a:t>
            </a:r>
            <a:r>
              <a:rPr lang="en-US" altLang="ko-KR" dirty="0"/>
              <a:t>() -&gt; bark() end).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squirrel(</a:t>
            </a:r>
            <a:r>
              <a:rPr lang="en-US" altLang="ko-KR" dirty="0" err="1"/>
              <a:t>Pid</a:t>
            </a:r>
            <a:r>
              <a:rPr lang="en-US" altLang="ko-KR" dirty="0"/>
              <a:t>) -&gt; </a:t>
            </a:r>
            <a:r>
              <a:rPr lang="en-US" altLang="ko-KR" dirty="0" err="1"/>
              <a:t>Pid</a:t>
            </a:r>
            <a:r>
              <a:rPr lang="en-US" altLang="ko-KR" dirty="0"/>
              <a:t> ! squirrel.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pet(</a:t>
            </a:r>
            <a:r>
              <a:rPr lang="en-US" altLang="ko-KR" dirty="0" err="1"/>
              <a:t>Pid</a:t>
            </a:r>
            <a:r>
              <a:rPr lang="en-US" altLang="ko-KR" dirty="0"/>
              <a:t>) -&gt; </a:t>
            </a:r>
            <a:r>
              <a:rPr lang="en-US" altLang="ko-KR" dirty="0" err="1"/>
              <a:t>Pid</a:t>
            </a:r>
            <a:r>
              <a:rPr lang="en-US" altLang="ko-KR" dirty="0"/>
              <a:t> ! pet.</a:t>
            </a:r>
          </a:p>
          <a:p>
            <a:r>
              <a:rPr lang="en-US" altLang="ko-KR" dirty="0"/>
              <a:t> 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Implements 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bark()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io:format</a:t>
            </a:r>
            <a:r>
              <a:rPr lang="en-US" altLang="ko-KR" dirty="0"/>
              <a:t>("Dog says: BARK! BARK!~n"),</a:t>
            </a:r>
          </a:p>
          <a:p>
            <a:r>
              <a:rPr lang="en-US" altLang="ko-KR" dirty="0" smtClean="0"/>
              <a:t>	receive</a:t>
            </a:r>
            <a:endParaRPr lang="en-US" altLang="ko-KR" dirty="0"/>
          </a:p>
          <a:p>
            <a:pPr lvl="2"/>
            <a:r>
              <a:rPr lang="en-US" altLang="ko-KR" dirty="0"/>
              <a:t>pet -&gt;</a:t>
            </a:r>
          </a:p>
          <a:p>
            <a:pPr lvl="2"/>
            <a:r>
              <a:rPr lang="en-US" altLang="ko-KR" dirty="0" smtClean="0"/>
              <a:t>	</a:t>
            </a:r>
            <a:r>
              <a:rPr lang="en-US" altLang="ko-KR" dirty="0" err="1" smtClean="0"/>
              <a:t>wag_tail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_ -&gt;</a:t>
            </a:r>
          </a:p>
          <a:p>
            <a:pPr lvl="3"/>
            <a:r>
              <a:rPr lang="en-US" altLang="ko-KR" dirty="0" err="1"/>
              <a:t>io:format</a:t>
            </a:r>
            <a:r>
              <a:rPr lang="en-US" altLang="ko-KR" dirty="0"/>
              <a:t>("Dog is </a:t>
            </a:r>
            <a:r>
              <a:rPr lang="en-US" altLang="ko-KR" dirty="0" err="1"/>
              <a:t>confused~n</a:t>
            </a:r>
            <a:r>
              <a:rPr lang="en-US" altLang="ko-KR" dirty="0"/>
              <a:t>"),</a:t>
            </a:r>
          </a:p>
          <a:p>
            <a:pPr lvl="3"/>
            <a:r>
              <a:rPr lang="en-US" altLang="ko-KR" dirty="0"/>
              <a:t>bark()</a:t>
            </a:r>
          </a:p>
          <a:p>
            <a:pPr lvl="1"/>
            <a:r>
              <a:rPr lang="en-US" altLang="ko-KR" dirty="0"/>
              <a:t>after 2000 -&gt;</a:t>
            </a:r>
          </a:p>
          <a:p>
            <a:pPr lvl="1"/>
            <a:r>
              <a:rPr lang="en-US" altLang="ko-KR" dirty="0" smtClean="0"/>
              <a:t>	bark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end.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Chap.15 - Client and servers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Callback to the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5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Implements 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sit()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io:format</a:t>
            </a:r>
            <a:r>
              <a:rPr lang="en-US" altLang="ko-KR" dirty="0"/>
              <a:t>("Dog is sitting. </a:t>
            </a:r>
            <a:r>
              <a:rPr lang="en-US" altLang="ko-KR" dirty="0" err="1"/>
              <a:t>Gooooood</a:t>
            </a:r>
            <a:r>
              <a:rPr lang="en-US" altLang="ko-KR" dirty="0"/>
              <a:t> boy!~n"),</a:t>
            </a:r>
          </a:p>
          <a:p>
            <a:pPr lvl="1"/>
            <a:r>
              <a:rPr lang="en-US" altLang="ko-KR" dirty="0"/>
              <a:t>receive</a:t>
            </a:r>
          </a:p>
          <a:p>
            <a:pPr lvl="2"/>
            <a:r>
              <a:rPr lang="en-US" altLang="ko-KR" dirty="0"/>
              <a:t>squirrel -&gt;</a:t>
            </a:r>
          </a:p>
          <a:p>
            <a:pPr lvl="2"/>
            <a:r>
              <a:rPr lang="en-US" altLang="ko-KR" dirty="0" smtClean="0"/>
              <a:t>	bark</a:t>
            </a:r>
            <a:r>
              <a:rPr lang="en-US" altLang="ko-KR" dirty="0"/>
              <a:t>();</a:t>
            </a:r>
          </a:p>
          <a:p>
            <a:pPr lvl="2"/>
            <a:r>
              <a:rPr lang="en-US" altLang="ko-KR" dirty="0"/>
              <a:t>_ -&gt;</a:t>
            </a:r>
          </a:p>
          <a:p>
            <a:pPr lvl="3"/>
            <a:r>
              <a:rPr lang="en-US" altLang="ko-KR" dirty="0" err="1"/>
              <a:t>io:format</a:t>
            </a:r>
            <a:r>
              <a:rPr lang="en-US" altLang="ko-KR" dirty="0"/>
              <a:t>("Dog is </a:t>
            </a:r>
            <a:r>
              <a:rPr lang="en-US" altLang="ko-KR" dirty="0" err="1"/>
              <a:t>confused~n</a:t>
            </a:r>
            <a:r>
              <a:rPr lang="en-US" altLang="ko-KR" dirty="0"/>
              <a:t>"),</a:t>
            </a:r>
          </a:p>
          <a:p>
            <a:pPr lvl="3"/>
            <a:r>
              <a:rPr lang="en-US" altLang="ko-KR" dirty="0"/>
              <a:t>sit()</a:t>
            </a:r>
          </a:p>
          <a:p>
            <a:pPr lvl="1"/>
            <a:r>
              <a:rPr lang="en-US" altLang="ko-KR" dirty="0"/>
              <a:t>end.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use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6&gt; c(</a:t>
            </a:r>
            <a:r>
              <a:rPr lang="en-US" altLang="ko-KR" dirty="0" err="1"/>
              <a:t>dog_fsm</a:t>
            </a:r>
            <a:r>
              <a:rPr lang="en-US" altLang="ko-KR" dirty="0"/>
              <a:t>).</a:t>
            </a:r>
          </a:p>
          <a:p>
            <a:r>
              <a:rPr lang="en-US" altLang="ko-KR" dirty="0" smtClean="0"/>
              <a:t>	{</a:t>
            </a:r>
            <a:r>
              <a:rPr lang="en-US" altLang="ko-KR" dirty="0" err="1"/>
              <a:t>ok,dog_fsm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7&gt; </a:t>
            </a:r>
            <a:r>
              <a:rPr lang="en-US" altLang="ko-KR" dirty="0" err="1"/>
              <a:t>Pid</a:t>
            </a:r>
            <a:r>
              <a:rPr lang="en-US" altLang="ko-KR" dirty="0"/>
              <a:t> = </a:t>
            </a:r>
            <a:r>
              <a:rPr lang="en-US" altLang="ko-KR" dirty="0" err="1"/>
              <a:t>dog_fsm:start</a:t>
            </a:r>
            <a:r>
              <a:rPr lang="en-US" altLang="ko-KR" dirty="0"/>
              <a:t>().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pPr lvl="1"/>
            <a:r>
              <a:rPr lang="en-US" altLang="ko-KR" dirty="0"/>
              <a:t>&lt;0.46.0&gt;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r>
              <a:rPr lang="en-US" altLang="ko-KR" dirty="0"/>
              <a:t>8&gt;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pet</a:t>
            </a:r>
          </a:p>
          <a:p>
            <a:pPr lvl="1"/>
            <a:r>
              <a:rPr lang="en-US" altLang="ko-KR" dirty="0"/>
              <a:t>Dog wags its tail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use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9&gt;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Dog is sitting. </a:t>
            </a:r>
            <a:r>
              <a:rPr lang="en-US" altLang="ko-KR" dirty="0" err="1"/>
              <a:t>Gooooood</a:t>
            </a:r>
            <a:r>
              <a:rPr lang="en-US" altLang="ko-KR" dirty="0"/>
              <a:t> boy!</a:t>
            </a:r>
          </a:p>
          <a:p>
            <a:pPr lvl="1"/>
            <a:r>
              <a:rPr lang="en-US" altLang="ko-KR" dirty="0"/>
              <a:t>pet</a:t>
            </a:r>
          </a:p>
          <a:p>
            <a:r>
              <a:rPr lang="en-US" altLang="ko-KR" dirty="0"/>
              <a:t>10&gt;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Dog is confused</a:t>
            </a:r>
          </a:p>
          <a:p>
            <a:pPr lvl="1"/>
            <a:r>
              <a:rPr lang="en-US" altLang="ko-KR" dirty="0"/>
              <a:t>pet</a:t>
            </a:r>
          </a:p>
          <a:p>
            <a:r>
              <a:rPr lang="en-US" altLang="ko-KR" dirty="0" smtClean="0"/>
              <a:t>	Dog </a:t>
            </a:r>
            <a:r>
              <a:rPr lang="en-US" altLang="ko-KR" dirty="0"/>
              <a:t>is sitting. </a:t>
            </a:r>
            <a:r>
              <a:rPr lang="en-US" altLang="ko-KR" dirty="0" err="1"/>
              <a:t>Gooooood</a:t>
            </a:r>
            <a:r>
              <a:rPr lang="en-US" altLang="ko-KR" dirty="0"/>
              <a:t> boy!</a:t>
            </a:r>
          </a:p>
          <a:p>
            <a:r>
              <a:rPr lang="en-US" altLang="ko-KR" dirty="0"/>
              <a:t>11&gt; </a:t>
            </a:r>
            <a:r>
              <a:rPr lang="en-US" altLang="ko-KR" dirty="0" err="1"/>
              <a:t>dog_fsm:squirrel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r>
              <a:rPr lang="en-US" altLang="ko-KR" dirty="0" smtClean="0"/>
              <a:t>	Dog </a:t>
            </a:r>
            <a:r>
              <a:rPr lang="en-US" altLang="ko-KR" dirty="0"/>
              <a:t>says: BARK! BARK!</a:t>
            </a:r>
          </a:p>
          <a:p>
            <a:r>
              <a:rPr lang="en-US" altLang="ko-KR" dirty="0" smtClean="0"/>
              <a:t>	squirrel</a:t>
            </a:r>
            <a:endParaRPr lang="en-US" altLang="ko-KR" dirty="0"/>
          </a:p>
          <a:p>
            <a:r>
              <a:rPr lang="en-US" altLang="ko-KR" dirty="0" smtClean="0"/>
              <a:t>	Dog </a:t>
            </a:r>
            <a:r>
              <a:rPr lang="en-US" altLang="ko-KR" dirty="0"/>
              <a:t>says: BARK! BARK!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What are they?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dog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use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42456"/>
            <a:ext cx="10580915" cy="4310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12&gt;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Dog wags its tail</a:t>
            </a:r>
          </a:p>
          <a:p>
            <a:pPr lvl="1"/>
            <a:r>
              <a:rPr lang="en-US" altLang="ko-KR" dirty="0"/>
              <a:t>pet</a:t>
            </a:r>
          </a:p>
          <a:p>
            <a:r>
              <a:rPr lang="en-US" altLang="ko-KR" dirty="0"/>
              <a:t>13&gt; %% wait 30 seconds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pPr lvl="1"/>
            <a:r>
              <a:rPr lang="en-US" altLang="ko-KR" dirty="0"/>
              <a:t>Dog says: BARK! BARK!</a:t>
            </a:r>
          </a:p>
          <a:p>
            <a:pPr lvl="1"/>
            <a:r>
              <a:rPr lang="en-US" altLang="ko-KR" dirty="0"/>
              <a:t>Dog says: BARK! BARK!    </a:t>
            </a:r>
          </a:p>
          <a:p>
            <a:r>
              <a:rPr lang="en-US" altLang="ko-KR" dirty="0"/>
              <a:t>13&gt;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    </a:t>
            </a:r>
          </a:p>
          <a:p>
            <a:pPr lvl="1"/>
            <a:r>
              <a:rPr lang="en-US" altLang="ko-KR" dirty="0"/>
              <a:t>Dog wags its tail</a:t>
            </a:r>
          </a:p>
          <a:p>
            <a:pPr lvl="1"/>
            <a:r>
              <a:rPr lang="en-US" altLang="ko-KR" dirty="0"/>
              <a:t>pet</a:t>
            </a:r>
          </a:p>
          <a:p>
            <a:r>
              <a:rPr lang="en-US" altLang="ko-KR" dirty="0"/>
              <a:t>14&gt; </a:t>
            </a:r>
            <a:r>
              <a:rPr lang="en-US" altLang="ko-KR" dirty="0" err="1"/>
              <a:t>dog_fsm:pet</a:t>
            </a:r>
            <a:r>
              <a:rPr lang="en-US" altLang="ko-KR" dirty="0"/>
              <a:t>(</a:t>
            </a:r>
            <a:r>
              <a:rPr lang="en-US" altLang="ko-KR" dirty="0" err="1"/>
              <a:t>Pid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Dog is sitting. </a:t>
            </a:r>
            <a:r>
              <a:rPr lang="en-US" altLang="ko-KR" dirty="0" err="1"/>
              <a:t>Gooooood</a:t>
            </a:r>
            <a:r>
              <a:rPr lang="en-US" altLang="ko-KR" dirty="0"/>
              <a:t> boy!</a:t>
            </a:r>
          </a:p>
          <a:p>
            <a:pPr lvl="1"/>
            <a:r>
              <a:rPr lang="en-US" altLang="ko-KR" dirty="0"/>
              <a:t>pet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Generic finite-state Machines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</a:t>
            </a: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/1 as used for generic servers, except the return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{ok, </a:t>
            </a: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Data}, {ok, </a:t>
            </a: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Data, Timeout}, {ok, </a:t>
            </a: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Data, hibernate}, {stop, Reason}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atom, and represents the next callback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/3 is placeholder names and you are to decide what they will 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You defines sitting/2, sitting/3 (called for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async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/sync,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repectively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Generic finite-state Machines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Sitting/2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Returns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Timeout},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hibernate},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{stop, Reason,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Generic finite-state Machines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endParaRPr lang="en-US" altLang="ko-K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Sitting/3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Returns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{reply, Reply,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 </a:t>
            </a: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reply, Reply,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Timeout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 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{reply, Reply,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hibernate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Timeout},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next_state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hibernate},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{stop, Reason, Reply,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},</a:t>
            </a:r>
          </a:p>
          <a:p>
            <a:pPr lvl="3"/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 {stop, Reason,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Generic finite-state Machines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handle_event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For Global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function takes arguments similar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 with exception that it accepts a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(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prev’s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handle_sync_event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Handle_sync_event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/4 callback is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How we know whether an event is global or if it’s meant to be sent to a specific state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Send_event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sync_send_event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/2-3,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send_all_state_event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sync_send_all_state_event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/2-3 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Generic finite-state Machines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Code_change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Same as it did for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gen_server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except that it takes an extra state parameter.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Code_change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OldVersion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Data, Extra)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Returns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{ok,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NextStateName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NewStateData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Terminate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This should, again, act a bit like what we have for generic servers..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will design and implement an item trading system for some fictional and non-existing video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Rather than using a broker through which players route items and confirmations, we’re going to implement a server where both players speak to each other directly (advantage of being distributable)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define actions that can be done by our players when trading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first is asking for a trade to be set 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other user should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aslo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be able to accept the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Once the trade is set up, our users should be able to negotiate with each other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At any point in time, it should also make sense for any of players to cancel the whole trade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Callback to the future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Our First OTP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 will see gen-server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You already have seen a few functions from gen-server.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Returns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{ok, State}, {ok, State, Timeout}, {ok, State, hibernate}, </a:t>
            </a:r>
          </a:p>
          <a:p>
            <a:pPr lvl="2"/>
            <a:r>
              <a:rPr lang="en-US" altLang="ko-KR" sz="2400" dirty="0" smtClean="0"/>
              <a:t>   {stop, Reason},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Timeout will result in a special message (timeout) was sent to the server. (handled with </a:t>
            </a:r>
            <a:r>
              <a:rPr lang="en-US" altLang="ko-KR" sz="2400" dirty="0" err="1" smtClean="0"/>
              <a:t>handle_info</a:t>
            </a:r>
            <a:r>
              <a:rPr lang="en-US" altLang="ko-KR" sz="2400" dirty="0" smtClean="0"/>
              <a:t>/2)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Process takes long time for getting reply and worried about memory, using hibernate (sacrifice processing power)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8972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Following actions should be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Ask for a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Accept a trade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Offer items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Retract an offer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Declare self as ready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Brutally cancel the trade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If ones actions is taken, the other player’s FSM should be made aware of it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 not use sync calls to avoid deadlock.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Jim might still make a synchronous call to his own FSM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There’s no risk here because the FSM won’t need to call Jim and so no deadlock can occur between them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0" y="2964897"/>
            <a:ext cx="7864673" cy="12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ones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21" y="1765635"/>
            <a:ext cx="4775019" cy="468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Idle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91" y="2155890"/>
            <a:ext cx="2101079" cy="4066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6" y="1789793"/>
            <a:ext cx="4842185" cy="1965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50" y="4071282"/>
            <a:ext cx="4170290" cy="241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Idle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00" y="2472454"/>
            <a:ext cx="5926999" cy="34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ask other player to trade with us at the same time he askes us to trade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Recv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ask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nego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while in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idle_wait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state. (this is race, and can assume both user want to talk)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49" y="2525222"/>
            <a:ext cx="5805488" cy="29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Users offering items and then retracting the offer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All this does is forward our client’s message to the other 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Both FSM will need to hold a list of items offered by either player, so they can update that list when receiving such messages.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94" y="2532017"/>
            <a:ext cx="5657578" cy="21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Maybe the other player wants to offer items too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80" y="2318248"/>
            <a:ext cx="4284754" cy="23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Time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officialise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the trade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have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synchronise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both players, we’ll have to use an intermediary state, as we did for idle and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idle_wait</a:t>
            </a: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99" y="2237694"/>
            <a:ext cx="6938010" cy="22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Reply is depend on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jim’s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FSM state.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33" y="2224631"/>
            <a:ext cx="5296581" cy="25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Callback to the future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Handle_call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Used to work with synchronous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3 arguments : Request / From /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Similar with </a:t>
            </a:r>
            <a:r>
              <a:rPr lang="en-US" altLang="ko-KR" sz="2400" dirty="0" err="1" smtClean="0"/>
              <a:t>handle_call</a:t>
            </a:r>
            <a:r>
              <a:rPr lang="en-US" altLang="ko-KR" sz="2400" dirty="0" smtClean="0"/>
              <a:t>/3 in </a:t>
            </a:r>
            <a:r>
              <a:rPr lang="en-US" altLang="ko-KR" sz="2400" dirty="0" err="1" smtClean="0"/>
              <a:t>my_server</a:t>
            </a:r>
            <a:endParaRPr lang="en-US" altLang="ko-K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Biggest difference is how you reply to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8 way to Returns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{</a:t>
            </a:r>
            <a:r>
              <a:rPr lang="en-US" altLang="ko-KR" sz="2400" dirty="0" err="1"/>
              <a:t>reply,Reply,NewState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reply,Reply,NewState,Timeout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reply,Reply,NewState,hibernate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noreply,NewState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noreply,NewState,Timeout</a:t>
            </a:r>
            <a:r>
              <a:rPr lang="en-US" altLang="ko-KR" sz="2400" dirty="0" smtClean="0"/>
              <a:t>}, {</a:t>
            </a:r>
            <a:r>
              <a:rPr lang="en-US" altLang="ko-KR" sz="2400" dirty="0" err="1" smtClean="0"/>
              <a:t>noreply,NewState,hibernate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stop,Reason,Reply,NewState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stop,Reason,NewState</a:t>
            </a:r>
            <a:r>
              <a:rPr lang="en-US" altLang="ko-KR" sz="2400" dirty="0" smtClean="0"/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No reply : You’re taking care of sending reply back.. (</a:t>
            </a:r>
            <a:r>
              <a:rPr lang="en-US" altLang="ko-KR" sz="2400" dirty="0" err="1" smtClean="0"/>
              <a:t>gen_server:reply</a:t>
            </a:r>
            <a:r>
              <a:rPr lang="en-US" altLang="ko-KR" sz="2400" dirty="0" smtClean="0"/>
              <a:t>/2)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175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Fsm’s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reply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49" y="2379973"/>
            <a:ext cx="4899660" cy="22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Jim wants more negotiate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35" y="2172380"/>
            <a:ext cx="5709829" cy="271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Ready both players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stay in the waiting state and refuse to move to the ready state though.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44" y="2495610"/>
            <a:ext cx="5030425" cy="26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Race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As soon as we read offer message, we switch back to negotiate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Jim told us he is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Jim waiting indefinitely..</a:t>
            </a: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46" y="2208300"/>
            <a:ext cx="5207183" cy="31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By adding one layer of indirection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This will create a superfluous ‘ready!’ message in one of the two FSMs, but we’ll ignore in this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Ack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message before moving to ready state</a:t>
            </a: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49" y="2426426"/>
            <a:ext cx="5561512" cy="26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Both players are ready and have basically given the finite-state machines all the control they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Simplisticv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ersion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of two phase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Somehow, we need Global cancel message</a:t>
            </a: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85" y="2800077"/>
            <a:ext cx="4520302" cy="23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626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 Trading System Specification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put all of this in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It is okay, you aren’t fully understands.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Encourage you to make your own protocol.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Aks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yourself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happens if two people do the same actions very fast?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What if they chain two other events quickly?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What do I do with messages I don’t handle when changing states?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will only need to export the player function and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other FSM will also run within the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trade_fsm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module, and can access them from the inside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3004460"/>
            <a:ext cx="10580915" cy="3383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-module(</a:t>
            </a:r>
            <a:r>
              <a:rPr lang="en-US" altLang="ko-KR" dirty="0" err="1"/>
              <a:t>trade_fsm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behaviour</a:t>
            </a:r>
            <a:r>
              <a:rPr lang="en-US" altLang="ko-KR" dirty="0"/>
              <a:t>(</a:t>
            </a:r>
            <a:r>
              <a:rPr lang="en-US" altLang="ko-KR" dirty="0" err="1"/>
              <a:t>gen_fsm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public API</a:t>
            </a:r>
          </a:p>
          <a:p>
            <a:r>
              <a:rPr lang="en-US" altLang="ko-KR" dirty="0"/>
              <a:t>-export([start/1, </a:t>
            </a:r>
            <a:r>
              <a:rPr lang="en-US" altLang="ko-KR" dirty="0" err="1"/>
              <a:t>start_link</a:t>
            </a:r>
            <a:r>
              <a:rPr lang="en-US" altLang="ko-KR" dirty="0"/>
              <a:t>/1, trade/2, </a:t>
            </a:r>
            <a:r>
              <a:rPr lang="en-US" altLang="ko-KR" dirty="0" err="1"/>
              <a:t>accept_trade</a:t>
            </a:r>
            <a:r>
              <a:rPr lang="en-US" altLang="ko-KR" dirty="0"/>
              <a:t>/1,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make_offer</a:t>
            </a:r>
            <a:r>
              <a:rPr lang="en-US" altLang="ko-KR" dirty="0" smtClean="0"/>
              <a:t>/2</a:t>
            </a:r>
            <a:r>
              <a:rPr lang="en-US" altLang="ko-KR" dirty="0"/>
              <a:t>, </a:t>
            </a:r>
            <a:r>
              <a:rPr lang="en-US" altLang="ko-KR" dirty="0" err="1"/>
              <a:t>retract_offer</a:t>
            </a:r>
            <a:r>
              <a:rPr lang="en-US" altLang="ko-KR" dirty="0"/>
              <a:t>/2, ready/1, cancel/1]).</a:t>
            </a:r>
          </a:p>
          <a:p>
            <a:r>
              <a:rPr lang="en-US" altLang="ko-KR" dirty="0"/>
              <a:t>%% </a:t>
            </a:r>
            <a:r>
              <a:rPr lang="en-US" altLang="ko-KR" dirty="0" err="1"/>
              <a:t>gen_fsm</a:t>
            </a:r>
            <a:r>
              <a:rPr lang="en-US" altLang="ko-KR" dirty="0"/>
              <a:t> callbacks</a:t>
            </a:r>
          </a:p>
          <a:p>
            <a:r>
              <a:rPr lang="en-US" altLang="ko-KR" dirty="0"/>
              <a:t>-export([</a:t>
            </a:r>
            <a:r>
              <a:rPr lang="en-US" altLang="ko-KR" dirty="0" err="1"/>
              <a:t>init</a:t>
            </a:r>
            <a:r>
              <a:rPr lang="en-US" altLang="ko-KR" dirty="0"/>
              <a:t>/1, </a:t>
            </a:r>
            <a:r>
              <a:rPr lang="en-US" altLang="ko-KR" dirty="0" err="1"/>
              <a:t>handle_event</a:t>
            </a:r>
            <a:r>
              <a:rPr lang="en-US" altLang="ko-KR" dirty="0"/>
              <a:t>/3, </a:t>
            </a:r>
            <a:r>
              <a:rPr lang="en-US" altLang="ko-KR" dirty="0" err="1"/>
              <a:t>handle_sync_event</a:t>
            </a:r>
            <a:r>
              <a:rPr lang="en-US" altLang="ko-KR" dirty="0"/>
              <a:t>/4, </a:t>
            </a:r>
            <a:r>
              <a:rPr lang="en-US" altLang="ko-KR" dirty="0" err="1"/>
              <a:t>handle_info</a:t>
            </a:r>
            <a:r>
              <a:rPr lang="en-US" altLang="ko-KR" dirty="0"/>
              <a:t>/3,</a:t>
            </a:r>
          </a:p>
          <a:p>
            <a:r>
              <a:rPr lang="en-US" altLang="ko-KR" dirty="0" smtClean="0"/>
              <a:t>		terminate/3</a:t>
            </a:r>
            <a:r>
              <a:rPr lang="en-US" altLang="ko-KR" dirty="0"/>
              <a:t>, </a:t>
            </a:r>
            <a:r>
              <a:rPr lang="en-US" altLang="ko-KR" dirty="0" err="1"/>
              <a:t>code_change</a:t>
            </a:r>
            <a:r>
              <a:rPr lang="en-US" altLang="ko-KR" dirty="0"/>
              <a:t>/4,</a:t>
            </a:r>
          </a:p>
          <a:p>
            <a:pPr lvl="2"/>
            <a:r>
              <a:rPr lang="en-US" altLang="ko-KR" dirty="0"/>
              <a:t>% custom state names</a:t>
            </a:r>
          </a:p>
          <a:p>
            <a:pPr lvl="2"/>
            <a:r>
              <a:rPr lang="en-US" altLang="ko-KR" dirty="0"/>
              <a:t>idle/2, idle/3, </a:t>
            </a:r>
            <a:r>
              <a:rPr lang="en-US" altLang="ko-KR" dirty="0" err="1"/>
              <a:t>idle_wait</a:t>
            </a:r>
            <a:r>
              <a:rPr lang="en-US" altLang="ko-KR" dirty="0"/>
              <a:t>/2, </a:t>
            </a:r>
            <a:r>
              <a:rPr lang="en-US" altLang="ko-KR" dirty="0" err="1"/>
              <a:t>idle_wait</a:t>
            </a:r>
            <a:r>
              <a:rPr lang="en-US" altLang="ko-KR" dirty="0"/>
              <a:t>/3, negotiate/2,</a:t>
            </a:r>
          </a:p>
          <a:p>
            <a:pPr lvl="2"/>
            <a:r>
              <a:rPr lang="en-US" altLang="ko-KR" dirty="0"/>
              <a:t>negotiate/3, wait/2, ready/2, ready/3]).</a:t>
            </a:r>
          </a:p>
        </p:txBody>
      </p:sp>
    </p:spTree>
    <p:extLst>
      <p:ext uri="{BB962C8B-B14F-4D97-AF65-F5344CB8AC3E}">
        <p14:creationId xmlns:p14="http://schemas.microsoft.com/office/powerpoint/2010/main" val="1911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according to the protocol defined as before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12128"/>
            <a:ext cx="10580915" cy="42584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%%% PUBLIC API</a:t>
            </a:r>
          </a:p>
          <a:p>
            <a:r>
              <a:rPr lang="en-US" altLang="ko-KR" dirty="0"/>
              <a:t>start(Name)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gen_fsm:start</a:t>
            </a:r>
            <a:r>
              <a:rPr lang="en-US" altLang="ko-KR" dirty="0"/>
              <a:t>(?MODULE, [Name], []).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start_link</a:t>
            </a:r>
            <a:r>
              <a:rPr lang="en-US" altLang="ko-KR" dirty="0"/>
              <a:t>(Name)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gen_fsm:start_link</a:t>
            </a:r>
            <a:r>
              <a:rPr lang="en-US" altLang="ko-KR" dirty="0"/>
              <a:t>(?MODULE, [Name], []).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ask for a begin session. Returns when/if the other accepts</a:t>
            </a:r>
          </a:p>
          <a:p>
            <a:r>
              <a:rPr lang="en-US" altLang="ko-KR" dirty="0"/>
              <a:t>trade(</a:t>
            </a:r>
            <a:r>
              <a:rPr lang="en-US" altLang="ko-KR" dirty="0" err="1"/>
              <a:t>OwnPid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{negotiate, </a:t>
            </a:r>
            <a:r>
              <a:rPr lang="en-US" altLang="ko-KR" dirty="0" err="1"/>
              <a:t>OtherPid</a:t>
            </a:r>
            <a:r>
              <a:rPr lang="en-US" altLang="ko-KR" dirty="0"/>
              <a:t>}, 30000).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Accept someone's trade offer.</a:t>
            </a:r>
          </a:p>
          <a:p>
            <a:r>
              <a:rPr lang="en-US" altLang="ko-KR" dirty="0" err="1"/>
              <a:t>accept_trade</a:t>
            </a:r>
            <a:r>
              <a:rPr lang="en-US" altLang="ko-KR" dirty="0"/>
              <a:t>(</a:t>
            </a:r>
            <a:r>
              <a:rPr lang="en-US" altLang="ko-KR" dirty="0" err="1"/>
              <a:t>OwnPid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</a:t>
            </a:r>
            <a:r>
              <a:rPr lang="en-US" altLang="ko-KR" dirty="0" err="1"/>
              <a:t>accept_negotiate</a:t>
            </a:r>
            <a:r>
              <a:rPr lang="en-US" altLang="ko-KR" dirty="0" smtClean="0"/>
              <a:t>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92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api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according to the protocol defined as before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116182"/>
            <a:ext cx="10580915" cy="4624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Send an item on the table to be traded</a:t>
            </a:r>
          </a:p>
          <a:p>
            <a:r>
              <a:rPr lang="en-US" altLang="ko-KR" dirty="0" err="1"/>
              <a:t>make_offer</a:t>
            </a:r>
            <a:r>
              <a:rPr lang="en-US" altLang="ko-KR" dirty="0"/>
              <a:t>(</a:t>
            </a:r>
            <a:r>
              <a:rPr lang="en-US" altLang="ko-KR" dirty="0" err="1"/>
              <a:t>OwnPid</a:t>
            </a:r>
            <a:r>
              <a:rPr lang="en-US" altLang="ko-KR" dirty="0"/>
              <a:t>, Item)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{</a:t>
            </a:r>
            <a:r>
              <a:rPr lang="en-US" altLang="ko-KR" dirty="0" err="1"/>
              <a:t>make_offer</a:t>
            </a:r>
            <a:r>
              <a:rPr lang="en-US" altLang="ko-KR" dirty="0"/>
              <a:t>, Item}).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Cancel trade offer</a:t>
            </a:r>
          </a:p>
          <a:p>
            <a:r>
              <a:rPr lang="en-US" altLang="ko-KR" dirty="0" err="1"/>
              <a:t>retract_offer</a:t>
            </a:r>
            <a:r>
              <a:rPr lang="en-US" altLang="ko-KR" dirty="0"/>
              <a:t>(</a:t>
            </a:r>
            <a:r>
              <a:rPr lang="en-US" altLang="ko-KR" dirty="0" err="1"/>
              <a:t>OwnPid</a:t>
            </a:r>
            <a:r>
              <a:rPr lang="en-US" altLang="ko-KR" dirty="0"/>
              <a:t>, Item)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{</a:t>
            </a:r>
            <a:r>
              <a:rPr lang="en-US" altLang="ko-KR" dirty="0" err="1"/>
              <a:t>retract_offer</a:t>
            </a:r>
            <a:r>
              <a:rPr lang="en-US" altLang="ko-KR" dirty="0"/>
              <a:t>, Item}).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Mention that you're ready for a trade. When the other</a:t>
            </a:r>
          </a:p>
          <a:p>
            <a:r>
              <a:rPr lang="en-US" altLang="ko-KR" dirty="0"/>
              <a:t>%% player also declares being ready, the trade is done</a:t>
            </a:r>
          </a:p>
          <a:p>
            <a:r>
              <a:rPr lang="en-US" altLang="ko-KR" dirty="0"/>
              <a:t>ready(</a:t>
            </a:r>
            <a:r>
              <a:rPr lang="en-US" altLang="ko-KR" dirty="0" err="1"/>
              <a:t>OwnPid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ready, infinity).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Cancel the transaction.</a:t>
            </a:r>
          </a:p>
          <a:p>
            <a:r>
              <a:rPr lang="en-US" altLang="ko-KR" dirty="0"/>
              <a:t>cancel(</a:t>
            </a:r>
            <a:r>
              <a:rPr lang="en-US" altLang="ko-KR" dirty="0" err="1"/>
              <a:t>OwnPid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gen_fsm:sync_send_all_state_event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OwnPid</a:t>
            </a:r>
            <a:r>
              <a:rPr lang="en-US" altLang="ko-KR" dirty="0"/>
              <a:t>, cancel).</a:t>
            </a:r>
          </a:p>
        </p:txBody>
      </p:sp>
    </p:spTree>
    <p:extLst>
      <p:ext uri="{BB962C8B-B14F-4D97-AF65-F5344CB8AC3E}">
        <p14:creationId xmlns:p14="http://schemas.microsoft.com/office/powerpoint/2010/main" val="41807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Callback to the future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Handle_cast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 lot like one we had in </a:t>
            </a:r>
            <a:r>
              <a:rPr lang="en-US" altLang="ko-KR" sz="2400" dirty="0" err="1" smtClean="0"/>
              <a:t>my_server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Returns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{</a:t>
            </a:r>
            <a:r>
              <a:rPr lang="en-US" altLang="ko-KR" sz="2400" dirty="0" err="1"/>
              <a:t>noreply,NewState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noreply,NewState,Timeout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noreply,NewState,hibernate</a:t>
            </a:r>
            <a:r>
              <a:rPr lang="en-US" altLang="ko-KR" sz="2400" dirty="0" smtClean="0"/>
              <a:t>}, {</a:t>
            </a:r>
            <a:r>
              <a:rPr lang="en-US" altLang="ko-KR" sz="2400" dirty="0" err="1"/>
              <a:t>stop,Reason,NewState</a:t>
            </a:r>
            <a:r>
              <a:rPr lang="en-US" altLang="ko-KR" sz="2400" dirty="0"/>
              <a:t>}</a:t>
            </a:r>
            <a:endParaRPr lang="en-US" altLang="ko-KR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Handle_info</a:t>
            </a:r>
            <a:endParaRPr lang="en-US" altLang="ko-KR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Similar with </a:t>
            </a:r>
            <a:r>
              <a:rPr lang="en-US" altLang="ko-KR" sz="2400" dirty="0" err="1" smtClean="0"/>
              <a:t>handle_cast</a:t>
            </a:r>
            <a:r>
              <a:rPr lang="en-US" altLang="ko-KR" sz="2400" dirty="0" smtClean="0"/>
              <a:t>/2 and in fact returns same tuples.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Different part is callback is only there for message which is sent by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! Operator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Init</a:t>
            </a:r>
            <a:r>
              <a:rPr lang="en-US" altLang="ko-KR" sz="2400" dirty="0" smtClean="0"/>
              <a:t>/1’s timeout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Monitors notifications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‘EXIT’ signal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988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77442"/>
            <a:ext cx="10580915" cy="271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Ask the other FSM's </a:t>
            </a:r>
            <a:r>
              <a:rPr lang="en-US" altLang="ko-KR" dirty="0" err="1"/>
              <a:t>Pid</a:t>
            </a:r>
            <a:r>
              <a:rPr lang="en-US" altLang="ko-KR" dirty="0"/>
              <a:t> for a trade session</a:t>
            </a:r>
          </a:p>
          <a:p>
            <a:r>
              <a:rPr lang="en-US" altLang="ko-KR" dirty="0" err="1"/>
              <a:t>ask_negotiate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OwnPid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{</a:t>
            </a:r>
            <a:r>
              <a:rPr lang="en-US" altLang="ko-KR" dirty="0" err="1"/>
              <a:t>ask_negotiate</a:t>
            </a:r>
            <a:r>
              <a:rPr lang="en-US" altLang="ko-KR" dirty="0"/>
              <a:t>, </a:t>
            </a:r>
            <a:r>
              <a:rPr lang="en-US" altLang="ko-KR" dirty="0" err="1"/>
              <a:t>OwnPid</a:t>
            </a:r>
            <a:r>
              <a:rPr lang="en-US" altLang="ko-KR" dirty="0"/>
              <a:t>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Forward the client message accepting the transaction</a:t>
            </a:r>
          </a:p>
          <a:p>
            <a:r>
              <a:rPr lang="en-US" altLang="ko-KR" dirty="0" err="1"/>
              <a:t>accept_negotiate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OwnPid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{</a:t>
            </a:r>
            <a:r>
              <a:rPr lang="en-US" altLang="ko-KR" dirty="0" err="1"/>
              <a:t>accept_negotiate</a:t>
            </a:r>
            <a:r>
              <a:rPr lang="en-US" altLang="ko-KR" dirty="0"/>
              <a:t>, </a:t>
            </a:r>
            <a:r>
              <a:rPr lang="en-US" altLang="ko-KR" dirty="0" err="1"/>
              <a:t>OwnPid</a:t>
            </a:r>
            <a:r>
              <a:rPr lang="en-US" altLang="ko-KR" dirty="0"/>
              <a:t>}).</a:t>
            </a:r>
          </a:p>
        </p:txBody>
      </p:sp>
    </p:spTree>
    <p:extLst>
      <p:ext uri="{BB962C8B-B14F-4D97-AF65-F5344CB8AC3E}">
        <p14:creationId xmlns:p14="http://schemas.microsoft.com/office/powerpoint/2010/main" val="12742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77442"/>
            <a:ext cx="10580915" cy="27170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forward a client's offer</a:t>
            </a:r>
          </a:p>
          <a:p>
            <a:r>
              <a:rPr lang="en-US" altLang="ko-KR" dirty="0" err="1"/>
              <a:t>do_offer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, Item)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{</a:t>
            </a:r>
            <a:r>
              <a:rPr lang="en-US" altLang="ko-KR" dirty="0" err="1"/>
              <a:t>do_offer</a:t>
            </a:r>
            <a:r>
              <a:rPr lang="en-US" altLang="ko-KR" dirty="0"/>
              <a:t>, Item}).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forward a client's offer cancellation</a:t>
            </a:r>
          </a:p>
          <a:p>
            <a:r>
              <a:rPr lang="en-US" altLang="ko-KR" dirty="0" err="1"/>
              <a:t>undo_offer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, Item)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{</a:t>
            </a:r>
            <a:r>
              <a:rPr lang="en-US" altLang="ko-KR" dirty="0" err="1"/>
              <a:t>undo_offer</a:t>
            </a:r>
            <a:r>
              <a:rPr lang="en-US" altLang="ko-KR" dirty="0"/>
              <a:t>, Item}).</a:t>
            </a:r>
          </a:p>
        </p:txBody>
      </p:sp>
    </p:spTree>
    <p:extLst>
      <p:ext uri="{BB962C8B-B14F-4D97-AF65-F5344CB8AC3E}">
        <p14:creationId xmlns:p14="http://schemas.microsoft.com/office/powerpoint/2010/main" val="9877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77442"/>
            <a:ext cx="10580915" cy="4036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Ask the other side if he's ready to trade.</a:t>
            </a:r>
          </a:p>
          <a:p>
            <a:r>
              <a:rPr lang="en-US" altLang="ko-KR" dirty="0" err="1"/>
              <a:t>are_you_ready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are_you_ready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Reply that the side is not ready to trade</a:t>
            </a:r>
          </a:p>
          <a:p>
            <a:r>
              <a:rPr lang="en-US" altLang="ko-KR" dirty="0"/>
              <a:t>%% i.e. is not in 'wait' state.</a:t>
            </a:r>
          </a:p>
          <a:p>
            <a:r>
              <a:rPr lang="en-US" altLang="ko-KR" dirty="0" err="1"/>
              <a:t>not_yet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not_yet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Tells the other </a:t>
            </a:r>
            <a:r>
              <a:rPr lang="en-US" altLang="ko-KR" dirty="0" err="1"/>
              <a:t>fsm</a:t>
            </a:r>
            <a:r>
              <a:rPr lang="en-US" altLang="ko-KR" dirty="0"/>
              <a:t> that the user is currently waiting</a:t>
            </a:r>
          </a:p>
          <a:p>
            <a:r>
              <a:rPr lang="en-US" altLang="ko-KR" dirty="0"/>
              <a:t>%% for the ready state. State should transition to 'ready'</a:t>
            </a:r>
          </a:p>
          <a:p>
            <a:r>
              <a:rPr lang="en-US" altLang="ko-KR" dirty="0" err="1"/>
              <a:t>am_ready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'ready!').</a:t>
            </a:r>
          </a:p>
        </p:txBody>
      </p:sp>
    </p:spTree>
    <p:extLst>
      <p:ext uri="{BB962C8B-B14F-4D97-AF65-F5344CB8AC3E}">
        <p14:creationId xmlns:p14="http://schemas.microsoft.com/office/powerpoint/2010/main" val="29185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77442"/>
            <a:ext cx="10580915" cy="40364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Acknowledge that the </a:t>
            </a:r>
            <a:r>
              <a:rPr lang="en-US" altLang="ko-KR" dirty="0" err="1"/>
              <a:t>fsm</a:t>
            </a:r>
            <a:r>
              <a:rPr lang="en-US" altLang="ko-KR" dirty="0"/>
              <a:t> is in a ready state.</a:t>
            </a:r>
          </a:p>
          <a:p>
            <a:r>
              <a:rPr lang="en-US" altLang="ko-KR" dirty="0" err="1"/>
              <a:t>ack_trans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ack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ask if ready to commit</a:t>
            </a:r>
          </a:p>
          <a:p>
            <a:r>
              <a:rPr lang="en-US" altLang="ko-KR" dirty="0" err="1"/>
              <a:t>ask_commit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ask_commit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begin the synchronous commit</a:t>
            </a:r>
          </a:p>
          <a:p>
            <a:r>
              <a:rPr lang="en-US" altLang="ko-KR" dirty="0" err="1"/>
              <a:t>do_commit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gen_fsm:sync_send_event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</a:t>
            </a:r>
            <a:r>
              <a:rPr lang="en-US" altLang="ko-KR" dirty="0" err="1"/>
              <a:t>do_commit</a:t>
            </a:r>
            <a:r>
              <a:rPr lang="en-US" altLang="ko-K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8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Functions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377442"/>
            <a:ext cx="10580915" cy="99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notify_cancel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gen_fsm:send_all_state_event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cancel).</a:t>
            </a:r>
          </a:p>
        </p:txBody>
      </p:sp>
    </p:spTree>
    <p:extLst>
      <p:ext uri="{BB962C8B-B14F-4D97-AF65-F5344CB8AC3E}">
        <p14:creationId xmlns:p14="http://schemas.microsoft.com/office/powerpoint/2010/main" val="6648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We want hold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My name (for representation)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Others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pid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Items we offer and the items the other offers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 of a monitor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From field, used to do delayed replies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46812"/>
            <a:ext cx="10580915" cy="1894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-record(state, {name="",</a:t>
            </a:r>
          </a:p>
          <a:p>
            <a:pPr lvl="4"/>
            <a:r>
              <a:rPr lang="en-US" altLang="ko-KR" dirty="0"/>
              <a:t>other,</a:t>
            </a:r>
          </a:p>
          <a:p>
            <a:pPr lvl="4"/>
            <a:r>
              <a:rPr lang="en-US" altLang="ko-KR" dirty="0" err="1"/>
              <a:t>ownitems</a:t>
            </a:r>
            <a:r>
              <a:rPr lang="en-US" altLang="ko-KR" dirty="0"/>
              <a:t>=[],</a:t>
            </a:r>
          </a:p>
          <a:p>
            <a:pPr lvl="4"/>
            <a:r>
              <a:rPr lang="en-US" altLang="ko-KR" dirty="0" err="1"/>
              <a:t>otheritems</a:t>
            </a:r>
            <a:r>
              <a:rPr lang="en-US" altLang="ko-KR" dirty="0"/>
              <a:t>=[],</a:t>
            </a:r>
          </a:p>
          <a:p>
            <a:pPr lvl="4"/>
            <a:r>
              <a:rPr lang="en-US" altLang="ko-KR" dirty="0"/>
              <a:t>monitor,</a:t>
            </a:r>
          </a:p>
          <a:p>
            <a:pPr lvl="4"/>
            <a:r>
              <a:rPr lang="en-US" altLang="ko-KR" dirty="0"/>
              <a:t>from}).</a:t>
            </a:r>
          </a:p>
        </p:txBody>
      </p:sp>
    </p:spTree>
    <p:extLst>
      <p:ext uri="{BB962C8B-B14F-4D97-AF65-F5344CB8AC3E}">
        <p14:creationId xmlns:p14="http://schemas.microsoft.com/office/powerpoint/2010/main" val="37250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46812"/>
            <a:ext cx="10580915" cy="10189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(Name) -&gt;</a:t>
            </a:r>
          </a:p>
          <a:p>
            <a:r>
              <a:rPr lang="en-US" altLang="ko-KR" dirty="0" smtClean="0"/>
              <a:t>	{</a:t>
            </a:r>
            <a:r>
              <a:rPr lang="en-US" altLang="ko-KR" dirty="0"/>
              <a:t>ok, idle, #state{name=Name}}.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696" y="3744687"/>
            <a:ext cx="10580915" cy="26169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Send players a notice. This could be messages to their clients</a:t>
            </a:r>
          </a:p>
          <a:p>
            <a:r>
              <a:rPr lang="en-US" altLang="ko-KR" dirty="0"/>
              <a:t>%% but for our purposes, outputting to the shell is enough.</a:t>
            </a:r>
          </a:p>
          <a:p>
            <a:r>
              <a:rPr lang="en-US" altLang="ko-KR" dirty="0"/>
              <a:t>notice(#state{name=N}, </a:t>
            </a:r>
            <a:r>
              <a:rPr lang="en-US" altLang="ko-KR" dirty="0" err="1"/>
              <a:t>Str</a:t>
            </a:r>
            <a:r>
              <a:rPr lang="en-US" altLang="ko-KR" dirty="0"/>
              <a:t>, </a:t>
            </a:r>
            <a:r>
              <a:rPr lang="en-US" altLang="ko-KR" dirty="0" err="1"/>
              <a:t>Args</a:t>
            </a:r>
            <a:r>
              <a:rPr lang="en-US" altLang="ko-KR" dirty="0"/>
              <a:t>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io:format</a:t>
            </a:r>
            <a:r>
              <a:rPr lang="en-US" altLang="ko-KR" dirty="0"/>
              <a:t>("~s: "++</a:t>
            </a:r>
            <a:r>
              <a:rPr lang="en-US" altLang="ko-KR" dirty="0" err="1"/>
              <a:t>Str</a:t>
            </a:r>
            <a:r>
              <a:rPr lang="en-US" altLang="ko-KR" dirty="0"/>
              <a:t>++"~n", [</a:t>
            </a:r>
            <a:r>
              <a:rPr lang="en-US" altLang="ko-KR" dirty="0" err="1"/>
              <a:t>N|Args</a:t>
            </a:r>
            <a:r>
              <a:rPr lang="en-US" altLang="ko-KR" dirty="0"/>
              <a:t>]).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Unexpected allows to log unexpected messages</a:t>
            </a:r>
          </a:p>
          <a:p>
            <a:r>
              <a:rPr lang="en-US" altLang="ko-KR" dirty="0"/>
              <a:t>unexpected(</a:t>
            </a:r>
            <a:r>
              <a:rPr lang="en-US" altLang="ko-KR" dirty="0" err="1"/>
              <a:t>Msg</a:t>
            </a:r>
            <a:r>
              <a:rPr lang="en-US" altLang="ko-KR" dirty="0"/>
              <a:t>, State) -&gt;</a:t>
            </a:r>
          </a:p>
          <a:p>
            <a:pPr lvl="1"/>
            <a:r>
              <a:rPr lang="en-US" altLang="ko-KR" dirty="0" err="1"/>
              <a:t>io:format</a:t>
            </a:r>
            <a:r>
              <a:rPr lang="en-US" altLang="ko-KR" dirty="0"/>
              <a:t>("~p received unknown event ~p while in state ~</a:t>
            </a:r>
            <a:r>
              <a:rPr lang="en-US" altLang="ko-KR" dirty="0" err="1"/>
              <a:t>p~n</a:t>
            </a:r>
            <a:r>
              <a:rPr lang="en-US" altLang="ko-KR" dirty="0"/>
              <a:t>",</a:t>
            </a:r>
          </a:p>
          <a:p>
            <a:pPr lvl="1"/>
            <a:r>
              <a:rPr lang="en-US" altLang="ko-KR" dirty="0"/>
              <a:t>[self(), </a:t>
            </a:r>
            <a:r>
              <a:rPr lang="en-US" altLang="ko-KR" dirty="0" err="1"/>
              <a:t>Msg</a:t>
            </a:r>
            <a:r>
              <a:rPr lang="en-US" altLang="ko-KR" dirty="0"/>
              <a:t>, State]).</a:t>
            </a:r>
          </a:p>
        </p:txBody>
      </p:sp>
    </p:spTree>
    <p:extLst>
      <p:ext uri="{BB962C8B-B14F-4D97-AF65-F5344CB8AC3E}">
        <p14:creationId xmlns:p14="http://schemas.microsoft.com/office/powerpoint/2010/main" val="10805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46811"/>
            <a:ext cx="10580915" cy="3135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idle({</a:t>
            </a:r>
            <a:r>
              <a:rPr lang="en-US" altLang="ko-KR" dirty="0" err="1"/>
              <a:t>ask_negotiate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}, S=#state{}) -&gt;</a:t>
            </a:r>
          </a:p>
          <a:p>
            <a:r>
              <a:rPr lang="en-US" altLang="ko-KR" dirty="0" smtClean="0"/>
              <a:t>	Ref </a:t>
            </a:r>
            <a:r>
              <a:rPr lang="en-US" altLang="ko-KR" dirty="0"/>
              <a:t>= monitor(process, </a:t>
            </a:r>
            <a:r>
              <a:rPr lang="en-US" altLang="ko-KR" dirty="0" err="1"/>
              <a:t>OtherPid</a:t>
            </a:r>
            <a:r>
              <a:rPr lang="en-US" altLang="ko-KR" dirty="0"/>
              <a:t>),</a:t>
            </a:r>
          </a:p>
          <a:p>
            <a:r>
              <a:rPr lang="en-US" altLang="ko-KR" dirty="0" smtClean="0"/>
              <a:t>	notice(S</a:t>
            </a:r>
            <a:r>
              <a:rPr lang="en-US" altLang="ko-KR" dirty="0"/>
              <a:t>, "~p asked for a trade negotiation", [</a:t>
            </a:r>
            <a:r>
              <a:rPr lang="en-US" altLang="ko-KR" dirty="0" err="1"/>
              <a:t>OtherPid</a:t>
            </a:r>
            <a:r>
              <a:rPr lang="en-US" altLang="ko-KR" dirty="0"/>
              <a:t>]),</a:t>
            </a:r>
          </a:p>
          <a:p>
            <a:r>
              <a:rPr lang="en-US" altLang="ko-KR" dirty="0" smtClean="0"/>
              <a:t>	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idle_wait</a:t>
            </a:r>
            <a:r>
              <a:rPr lang="en-US" altLang="ko-KR" dirty="0"/>
              <a:t>, </a:t>
            </a:r>
            <a:r>
              <a:rPr lang="en-US" altLang="ko-KR" dirty="0" err="1"/>
              <a:t>S#state</a:t>
            </a:r>
            <a:r>
              <a:rPr lang="en-US" altLang="ko-KR" dirty="0"/>
              <a:t>{other=</a:t>
            </a:r>
            <a:r>
              <a:rPr lang="en-US" altLang="ko-KR" dirty="0" err="1"/>
              <a:t>OtherPid</a:t>
            </a:r>
            <a:r>
              <a:rPr lang="en-US" altLang="ko-KR" dirty="0"/>
              <a:t>, monitor=Ref}};</a:t>
            </a:r>
          </a:p>
          <a:p>
            <a:r>
              <a:rPr lang="en-US" altLang="ko-KR" dirty="0"/>
              <a:t>idle(Event, Data) -&gt;</a:t>
            </a:r>
          </a:p>
          <a:p>
            <a:r>
              <a:rPr lang="en-US" altLang="ko-KR" dirty="0" smtClean="0"/>
              <a:t>	unexpected(Event</a:t>
            </a:r>
            <a:r>
              <a:rPr lang="en-US" altLang="ko-KR" dirty="0"/>
              <a:t>, idle),</a:t>
            </a:r>
          </a:p>
          <a:p>
            <a:r>
              <a:rPr lang="en-US" altLang="ko-KR" dirty="0" smtClean="0"/>
              <a:t>	{</a:t>
            </a:r>
            <a:r>
              <a:rPr lang="en-US" altLang="ko-KR" dirty="0" err="1"/>
              <a:t>next_state</a:t>
            </a:r>
            <a:r>
              <a:rPr lang="en-US" altLang="ko-KR" dirty="0"/>
              <a:t>, idle, Data}.</a:t>
            </a:r>
          </a:p>
        </p:txBody>
      </p:sp>
    </p:spTree>
    <p:extLst>
      <p:ext uri="{BB962C8B-B14F-4D97-AF65-F5344CB8AC3E}">
        <p14:creationId xmlns:p14="http://schemas.microsoft.com/office/powerpoint/2010/main" val="37322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46811"/>
            <a:ext cx="10580915" cy="3135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idle({negotiate, </a:t>
            </a:r>
            <a:r>
              <a:rPr lang="en-US" altLang="ko-KR" dirty="0" err="1"/>
              <a:t>OtherPid</a:t>
            </a:r>
            <a:r>
              <a:rPr lang="en-US" altLang="ko-KR" dirty="0"/>
              <a:t>}, From, S=#state{}) -&gt;</a:t>
            </a:r>
          </a:p>
          <a:p>
            <a:pPr lvl="1"/>
            <a:r>
              <a:rPr lang="en-US" altLang="ko-KR" dirty="0" err="1"/>
              <a:t>ask_negotiate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, self()),</a:t>
            </a:r>
          </a:p>
          <a:p>
            <a:pPr lvl="1"/>
            <a:r>
              <a:rPr lang="en-US" altLang="ko-KR" dirty="0"/>
              <a:t>notice(S, "asking user ~p for a trade", [</a:t>
            </a:r>
            <a:r>
              <a:rPr lang="en-US" altLang="ko-KR" dirty="0" err="1"/>
              <a:t>OtherPid</a:t>
            </a:r>
            <a:r>
              <a:rPr lang="en-US" altLang="ko-KR" dirty="0"/>
              <a:t>]),</a:t>
            </a:r>
          </a:p>
          <a:p>
            <a:pPr lvl="1"/>
            <a:r>
              <a:rPr lang="en-US" altLang="ko-KR" dirty="0"/>
              <a:t>Ref = monitor(process, </a:t>
            </a:r>
            <a:r>
              <a:rPr lang="en-US" altLang="ko-KR" dirty="0" err="1"/>
              <a:t>OtherPid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idle_wait</a:t>
            </a:r>
            <a:r>
              <a:rPr lang="en-US" altLang="ko-KR" dirty="0"/>
              <a:t>, </a:t>
            </a:r>
            <a:r>
              <a:rPr lang="en-US" altLang="ko-KR" dirty="0" err="1"/>
              <a:t>S#state</a:t>
            </a:r>
            <a:r>
              <a:rPr lang="en-US" altLang="ko-KR" dirty="0"/>
              <a:t>{other=</a:t>
            </a:r>
            <a:r>
              <a:rPr lang="en-US" altLang="ko-KR" dirty="0" err="1"/>
              <a:t>OtherPid</a:t>
            </a:r>
            <a:r>
              <a:rPr lang="en-US" altLang="ko-KR" dirty="0"/>
              <a:t>, monitor=Ref, from=From}};</a:t>
            </a:r>
          </a:p>
          <a:p>
            <a:r>
              <a:rPr lang="en-US" altLang="ko-KR" dirty="0"/>
              <a:t>idle(Event, _From, Data) -&gt;</a:t>
            </a:r>
          </a:p>
          <a:p>
            <a:pPr lvl="1"/>
            <a:r>
              <a:rPr lang="en-US" altLang="ko-KR" dirty="0"/>
              <a:t>unexpected(Event, idle),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idle, Data}.</a:t>
            </a:r>
          </a:p>
        </p:txBody>
      </p:sp>
    </p:spTree>
    <p:extLst>
      <p:ext uri="{BB962C8B-B14F-4D97-AF65-F5344CB8AC3E}">
        <p14:creationId xmlns:p14="http://schemas.microsoft.com/office/powerpoint/2010/main" val="16158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46811"/>
            <a:ext cx="10580915" cy="43368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idle_wait</a:t>
            </a:r>
            <a:r>
              <a:rPr lang="en-US" altLang="ko-KR" dirty="0"/>
              <a:t>({</a:t>
            </a:r>
            <a:r>
              <a:rPr lang="en-US" altLang="ko-KR" dirty="0" err="1"/>
              <a:t>ask_negotiate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}, S=#state{other=</a:t>
            </a:r>
            <a:r>
              <a:rPr lang="en-US" altLang="ko-KR" dirty="0" err="1"/>
              <a:t>OtherPid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gen_fsm:reply</a:t>
            </a:r>
            <a:r>
              <a:rPr lang="en-US" altLang="ko-KR" dirty="0"/>
              <a:t>(</a:t>
            </a:r>
            <a:r>
              <a:rPr lang="en-US" altLang="ko-KR" dirty="0" err="1"/>
              <a:t>S#state.from</a:t>
            </a:r>
            <a:r>
              <a:rPr lang="en-US" altLang="ko-KR" dirty="0"/>
              <a:t>, ok),</a:t>
            </a:r>
          </a:p>
          <a:p>
            <a:pPr lvl="1"/>
            <a:r>
              <a:rPr lang="en-US" altLang="ko-KR" dirty="0"/>
              <a:t>notice(S, "starting negotiation",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S};</a:t>
            </a:r>
          </a:p>
          <a:p>
            <a:r>
              <a:rPr lang="en-US" altLang="ko-KR" dirty="0"/>
              <a:t>%% The other side has accepted our offer. Move to negotiate state</a:t>
            </a:r>
          </a:p>
          <a:p>
            <a:r>
              <a:rPr lang="en-US" altLang="ko-KR" dirty="0" err="1"/>
              <a:t>idle_wait</a:t>
            </a:r>
            <a:r>
              <a:rPr lang="en-US" altLang="ko-KR" dirty="0"/>
              <a:t>({</a:t>
            </a:r>
            <a:r>
              <a:rPr lang="en-US" altLang="ko-KR" dirty="0" err="1"/>
              <a:t>accept_negotiate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}, S=#state{other=</a:t>
            </a:r>
            <a:r>
              <a:rPr lang="en-US" altLang="ko-KR" dirty="0" err="1"/>
              <a:t>OtherPid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gen_fsm:reply</a:t>
            </a:r>
            <a:r>
              <a:rPr lang="en-US" altLang="ko-KR" dirty="0"/>
              <a:t>(</a:t>
            </a:r>
            <a:r>
              <a:rPr lang="en-US" altLang="ko-KR" dirty="0" err="1"/>
              <a:t>S#state.from</a:t>
            </a:r>
            <a:r>
              <a:rPr lang="en-US" altLang="ko-KR" dirty="0"/>
              <a:t>, ok),</a:t>
            </a:r>
          </a:p>
          <a:p>
            <a:pPr lvl="1"/>
            <a:r>
              <a:rPr lang="en-US" altLang="ko-KR" dirty="0"/>
              <a:t>notice(S, "starting negotiation",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S};</a:t>
            </a:r>
          </a:p>
          <a:p>
            <a:r>
              <a:rPr lang="en-US" altLang="ko-KR" dirty="0" err="1"/>
              <a:t>idle_wait</a:t>
            </a:r>
            <a:r>
              <a:rPr lang="en-US" altLang="ko-KR" dirty="0"/>
              <a:t>(Event, Data) -&gt;</a:t>
            </a:r>
          </a:p>
          <a:p>
            <a:pPr lvl="1"/>
            <a:r>
              <a:rPr lang="en-US" altLang="ko-KR" dirty="0"/>
              <a:t>unexpected(Event, </a:t>
            </a:r>
            <a:r>
              <a:rPr lang="en-US" altLang="ko-KR" dirty="0" err="1"/>
              <a:t>idle_wait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idle_wait</a:t>
            </a:r>
            <a:r>
              <a:rPr lang="en-US" altLang="ko-KR" dirty="0"/>
              <a:t>, Data}.</a:t>
            </a:r>
          </a:p>
        </p:txBody>
      </p:sp>
    </p:spTree>
    <p:extLst>
      <p:ext uri="{BB962C8B-B14F-4D97-AF65-F5344CB8AC3E}">
        <p14:creationId xmlns:p14="http://schemas.microsoft.com/office/powerpoint/2010/main" val="19819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Callback to the future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terminate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called whenever one of the three </a:t>
            </a:r>
            <a:r>
              <a:rPr lang="en-US" altLang="ko-KR" sz="2400" dirty="0" err="1" smtClean="0"/>
              <a:t>handle_something</a:t>
            </a:r>
            <a:r>
              <a:rPr lang="en-US" altLang="ko-KR" sz="2400" dirty="0" smtClean="0"/>
              <a:t> functions returns {stop, Reason, </a:t>
            </a:r>
            <a:r>
              <a:rPr lang="en-US" altLang="ko-KR" sz="2400" dirty="0" err="1" smtClean="0"/>
              <a:t>NewState</a:t>
            </a:r>
            <a:r>
              <a:rPr lang="en-US" altLang="ko-KR" sz="2400" dirty="0" smtClean="0"/>
              <a:t>}, {stop, Reason, Reply, </a:t>
            </a:r>
            <a:r>
              <a:rPr lang="en-US" altLang="ko-KR" sz="2400" dirty="0" err="1" smtClean="0"/>
              <a:t>NewState</a:t>
            </a:r>
            <a:r>
              <a:rPr lang="en-US" altLang="ko-KR" sz="2400" dirty="0" smtClean="0"/>
              <a:t>}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Reason /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Also be called when its parent dies, if and only if the </a:t>
            </a:r>
            <a:r>
              <a:rPr lang="en-US" altLang="ko-KR" sz="2400" dirty="0" err="1" smtClean="0"/>
              <a:t>gen_server</a:t>
            </a:r>
            <a:r>
              <a:rPr lang="en-US" altLang="ko-KR" sz="2400" dirty="0" smtClean="0"/>
              <a:t> is trapping exits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Your janitor charge of locking the door after making sure everyone’s gone. (helped by VM – delete all ETS Tables, closing ports..)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Return value is no matter (code stops)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86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case of our FSM’s client accepting the trade suggested by the other 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3069776"/>
            <a:ext cx="10580915" cy="3108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idle_wait</a:t>
            </a:r>
            <a:r>
              <a:rPr lang="en-US" altLang="ko-KR" dirty="0"/>
              <a:t>(</a:t>
            </a:r>
            <a:r>
              <a:rPr lang="en-US" altLang="ko-KR" dirty="0" err="1"/>
              <a:t>accept_negotiate</a:t>
            </a:r>
            <a:r>
              <a:rPr lang="en-US" altLang="ko-KR" dirty="0"/>
              <a:t>, _From, S=#state{other=</a:t>
            </a:r>
            <a:r>
              <a:rPr lang="en-US" altLang="ko-KR" dirty="0" err="1"/>
              <a:t>OtherPid</a:t>
            </a:r>
            <a:r>
              <a:rPr lang="en-US" altLang="ko-KR" dirty="0"/>
              <a:t>}) -&gt;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accept_negotiate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OtherPid</a:t>
            </a:r>
            <a:r>
              <a:rPr lang="en-US" altLang="ko-KR" dirty="0"/>
              <a:t>, self()),</a:t>
            </a:r>
          </a:p>
          <a:p>
            <a:pPr lvl="1"/>
            <a:r>
              <a:rPr lang="en-US" altLang="ko-KR" dirty="0"/>
              <a:t>notice(S, "accepting negotiation", []),</a:t>
            </a:r>
          </a:p>
          <a:p>
            <a:pPr lvl="1"/>
            <a:r>
              <a:rPr lang="en-US" altLang="ko-KR" dirty="0"/>
              <a:t>{reply, ok, negotiate, S};</a:t>
            </a:r>
          </a:p>
          <a:p>
            <a:r>
              <a:rPr lang="en-US" altLang="ko-KR" dirty="0" err="1"/>
              <a:t>idle_wait</a:t>
            </a:r>
            <a:r>
              <a:rPr lang="en-US" altLang="ko-KR" dirty="0"/>
              <a:t>(Event, _From, Data) -&gt;</a:t>
            </a:r>
          </a:p>
          <a:p>
            <a:pPr lvl="1"/>
            <a:r>
              <a:rPr lang="en-US" altLang="ko-KR" dirty="0"/>
              <a:t>unexpected(Event, </a:t>
            </a:r>
            <a:r>
              <a:rPr lang="en-US" altLang="ko-KR" dirty="0" err="1"/>
              <a:t>idle_wait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idle_wait</a:t>
            </a:r>
            <a:r>
              <a:rPr lang="en-US" altLang="ko-KR" dirty="0"/>
              <a:t>, Data}.</a:t>
            </a:r>
          </a:p>
          <a:p>
            <a:pPr lvl="1"/>
            <a:r>
              <a:rPr lang="en-US" altLang="ko-KR" dirty="0"/>
              <a:t>Again, this one moves on to the negotiate state. </a:t>
            </a:r>
          </a:p>
        </p:txBody>
      </p:sp>
    </p:spTree>
    <p:extLst>
      <p:ext uri="{BB962C8B-B14F-4D97-AF65-F5344CB8AC3E}">
        <p14:creationId xmlns:p14="http://schemas.microsoft.com/office/powerpoint/2010/main" val="7596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Wrap item operations in their own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769328"/>
            <a:ext cx="10580915" cy="3108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adds an item to an item list</a:t>
            </a:r>
          </a:p>
          <a:p>
            <a:r>
              <a:rPr lang="en-US" altLang="ko-KR" dirty="0"/>
              <a:t>add(Item, Items) -&gt;</a:t>
            </a:r>
          </a:p>
          <a:p>
            <a:r>
              <a:rPr lang="en-US" altLang="ko-KR" dirty="0" smtClean="0"/>
              <a:t>	[</a:t>
            </a:r>
            <a:r>
              <a:rPr lang="en-US" altLang="ko-KR" dirty="0"/>
              <a:t>Item | Items].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remove an item from an item list</a:t>
            </a:r>
          </a:p>
          <a:p>
            <a:r>
              <a:rPr lang="en-US" altLang="ko-KR" dirty="0"/>
              <a:t>remove(Item, Items) -&gt;</a:t>
            </a:r>
          </a:p>
          <a:p>
            <a:r>
              <a:rPr lang="en-US" altLang="ko-KR" dirty="0" smtClean="0"/>
              <a:t>	Items </a:t>
            </a:r>
            <a:r>
              <a:rPr lang="en-US" altLang="ko-KR" dirty="0"/>
              <a:t>-- [Item].</a:t>
            </a:r>
          </a:p>
        </p:txBody>
      </p:sp>
    </p:spTree>
    <p:extLst>
      <p:ext uri="{BB962C8B-B14F-4D97-AF65-F5344CB8AC3E}">
        <p14:creationId xmlns:p14="http://schemas.microsoft.com/office/powerpoint/2010/main" val="27658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3396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negotiate({</a:t>
            </a:r>
            <a:r>
              <a:rPr lang="en-US" altLang="ko-KR" dirty="0" err="1"/>
              <a:t>make_offer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ownitems</a:t>
            </a:r>
            <a:r>
              <a:rPr lang="en-US" altLang="ko-KR" dirty="0"/>
              <a:t>=</a:t>
            </a:r>
            <a:r>
              <a:rPr lang="en-US" altLang="ko-KR" dirty="0" err="1"/>
              <a:t>OwnItems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do_offer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, Item),</a:t>
            </a:r>
          </a:p>
          <a:p>
            <a:pPr lvl="1"/>
            <a:r>
              <a:rPr lang="en-US" altLang="ko-KR" dirty="0"/>
              <a:t>notice(S, "offering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ownitems</a:t>
            </a:r>
            <a:r>
              <a:rPr lang="en-US" altLang="ko-KR" dirty="0"/>
              <a:t>=add(Item, </a:t>
            </a:r>
            <a:r>
              <a:rPr lang="en-US" altLang="ko-KR" dirty="0" err="1"/>
              <a:t>OwnItems</a:t>
            </a:r>
            <a:r>
              <a:rPr lang="en-US" altLang="ko-KR" dirty="0" smtClean="0"/>
              <a:t>)}};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%% Own side retracting an item offer</a:t>
            </a:r>
          </a:p>
          <a:p>
            <a:r>
              <a:rPr lang="en-US" altLang="ko-KR" dirty="0"/>
              <a:t>negotiate({</a:t>
            </a:r>
            <a:r>
              <a:rPr lang="en-US" altLang="ko-KR" dirty="0" err="1"/>
              <a:t>retract_offer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ownitems</a:t>
            </a:r>
            <a:r>
              <a:rPr lang="en-US" altLang="ko-KR" dirty="0"/>
              <a:t>=</a:t>
            </a:r>
            <a:r>
              <a:rPr lang="en-US" altLang="ko-KR" dirty="0" err="1"/>
              <a:t>OwnItems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undo_offer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, Item),</a:t>
            </a:r>
          </a:p>
          <a:p>
            <a:pPr lvl="1"/>
            <a:r>
              <a:rPr lang="en-US" altLang="ko-KR" dirty="0"/>
              <a:t>notice(S, "cancelling offer on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ownitems</a:t>
            </a:r>
            <a:r>
              <a:rPr lang="en-US" altLang="ko-KR" dirty="0"/>
              <a:t>=remove(Item, </a:t>
            </a:r>
            <a:r>
              <a:rPr lang="en-US" altLang="ko-KR" dirty="0" err="1"/>
              <a:t>OwnItems</a:t>
            </a:r>
            <a:r>
              <a:rPr lang="en-US" altLang="ko-KR" dirty="0" smtClean="0"/>
              <a:t>)}};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8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33963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other side offering an item</a:t>
            </a:r>
          </a:p>
          <a:p>
            <a:r>
              <a:rPr lang="en-US" altLang="ko-KR" dirty="0"/>
              <a:t>negotiate({</a:t>
            </a:r>
            <a:r>
              <a:rPr lang="en-US" altLang="ko-KR" dirty="0" err="1"/>
              <a:t>do_offer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otheritems</a:t>
            </a:r>
            <a:r>
              <a:rPr lang="en-US" altLang="ko-KR" dirty="0"/>
              <a:t>=</a:t>
            </a:r>
            <a:r>
              <a:rPr lang="en-US" altLang="ko-KR" dirty="0" err="1"/>
              <a:t>OtherItems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/>
              <a:t>notice(S, "other player offering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otheritems</a:t>
            </a:r>
            <a:r>
              <a:rPr lang="en-US" altLang="ko-KR" dirty="0"/>
              <a:t>=add(Item, </a:t>
            </a:r>
            <a:r>
              <a:rPr lang="en-US" altLang="ko-KR" dirty="0" err="1"/>
              <a:t>OtherItems</a:t>
            </a:r>
            <a:r>
              <a:rPr lang="en-US" altLang="ko-KR" dirty="0" smtClean="0"/>
              <a:t>)}};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%% other side retracting an item offer</a:t>
            </a:r>
          </a:p>
          <a:p>
            <a:r>
              <a:rPr lang="en-US" altLang="ko-KR" dirty="0"/>
              <a:t>negotiate({</a:t>
            </a:r>
            <a:r>
              <a:rPr lang="en-US" altLang="ko-KR" dirty="0" err="1"/>
              <a:t>undo_offer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otheritems</a:t>
            </a:r>
            <a:r>
              <a:rPr lang="en-US" altLang="ko-KR" dirty="0"/>
              <a:t>=</a:t>
            </a:r>
            <a:r>
              <a:rPr lang="en-US" altLang="ko-KR" dirty="0" err="1"/>
              <a:t>OtherItems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/>
              <a:t>notice(S, "Other player cancelling offer on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otheritems</a:t>
            </a:r>
            <a:r>
              <a:rPr lang="en-US" altLang="ko-KR" dirty="0"/>
              <a:t>=remove(Item, </a:t>
            </a:r>
            <a:r>
              <a:rPr lang="en-US" altLang="ko-KR" dirty="0" err="1"/>
              <a:t>OtherItems</a:t>
            </a:r>
            <a:r>
              <a:rPr lang="en-US" altLang="ko-KR" dirty="0"/>
              <a:t>)}};</a:t>
            </a:r>
          </a:p>
        </p:txBody>
      </p:sp>
    </p:spTree>
    <p:extLst>
      <p:ext uri="{BB962C8B-B14F-4D97-AF65-F5344CB8AC3E}">
        <p14:creationId xmlns:p14="http://schemas.microsoft.com/office/powerpoint/2010/main" val="2746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3775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negotiate(</a:t>
            </a:r>
            <a:r>
              <a:rPr lang="en-US" altLang="ko-KR" dirty="0" err="1"/>
              <a:t>are_you_ready</a:t>
            </a:r>
            <a:r>
              <a:rPr lang="en-US" altLang="ko-KR" dirty="0"/>
              <a:t>, S=#state{other=</a:t>
            </a:r>
            <a:r>
              <a:rPr lang="en-US" altLang="ko-KR" dirty="0" err="1"/>
              <a:t>OtherPid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io:format</a:t>
            </a:r>
            <a:r>
              <a:rPr lang="en-US" altLang="ko-KR" dirty="0"/>
              <a:t>("Other user ready to </a:t>
            </a:r>
            <a:r>
              <a:rPr lang="en-US" altLang="ko-KR" dirty="0" err="1"/>
              <a:t>trade.~n</a:t>
            </a:r>
            <a:r>
              <a:rPr lang="en-US" altLang="ko-KR" dirty="0"/>
              <a:t>"),</a:t>
            </a:r>
          </a:p>
          <a:p>
            <a:pPr lvl="1"/>
            <a:r>
              <a:rPr lang="en-US" altLang="ko-KR" dirty="0"/>
              <a:t>notice(S,</a:t>
            </a:r>
          </a:p>
          <a:p>
            <a:pPr lvl="2"/>
            <a:r>
              <a:rPr lang="en-US" altLang="ko-KR" dirty="0"/>
              <a:t>"Other user ready to transfer goods:~n"</a:t>
            </a:r>
          </a:p>
          <a:p>
            <a:pPr lvl="2"/>
            <a:r>
              <a:rPr lang="en-US" altLang="ko-KR" dirty="0"/>
              <a:t>"You get ~p, The other side gets ~p",</a:t>
            </a:r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S#state.otheritems</a:t>
            </a:r>
            <a:r>
              <a:rPr lang="en-US" altLang="ko-KR" dirty="0"/>
              <a:t>, </a:t>
            </a:r>
            <a:r>
              <a:rPr lang="en-US" altLang="ko-KR" dirty="0" err="1"/>
              <a:t>S#state.ownitems</a:t>
            </a:r>
            <a:r>
              <a:rPr lang="en-US" altLang="ko-KR" dirty="0"/>
              <a:t>]),</a:t>
            </a:r>
          </a:p>
          <a:p>
            <a:pPr lvl="1"/>
            <a:r>
              <a:rPr lang="en-US" altLang="ko-KR" dirty="0" err="1"/>
              <a:t>not_yet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S</a:t>
            </a:r>
            <a:r>
              <a:rPr lang="en-US" altLang="ko-KR" dirty="0" smtClean="0"/>
              <a:t>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negotiate(Event, Data) -&gt;</a:t>
            </a:r>
          </a:p>
          <a:p>
            <a:r>
              <a:rPr lang="en-US" altLang="ko-KR" dirty="0"/>
              <a:t>unexpected(Event, negotiate),</a:t>
            </a:r>
          </a:p>
          <a:p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Data}.</a:t>
            </a:r>
          </a:p>
        </p:txBody>
      </p:sp>
    </p:spTree>
    <p:extLst>
      <p:ext uri="{BB962C8B-B14F-4D97-AF65-F5344CB8AC3E}">
        <p14:creationId xmlns:p14="http://schemas.microsoft.com/office/powerpoint/2010/main" val="5790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3775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negotiate(ready, From, S = #state{other=</a:t>
            </a:r>
            <a:r>
              <a:rPr lang="en-US" altLang="ko-KR" dirty="0" err="1"/>
              <a:t>OtherPid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are_you_ready</a:t>
            </a:r>
            <a:r>
              <a:rPr lang="en-US" altLang="ko-KR" dirty="0"/>
              <a:t>(</a:t>
            </a:r>
            <a:r>
              <a:rPr lang="en-US" altLang="ko-KR" dirty="0" err="1"/>
              <a:t>OtherPid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notice(S, "asking if ready, waiting",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wait, </a:t>
            </a:r>
            <a:r>
              <a:rPr lang="en-US" altLang="ko-KR" dirty="0" err="1"/>
              <a:t>S#state</a:t>
            </a:r>
            <a:r>
              <a:rPr lang="en-US" altLang="ko-KR" dirty="0"/>
              <a:t>{from=From}};</a:t>
            </a:r>
          </a:p>
          <a:p>
            <a:r>
              <a:rPr lang="en-US" altLang="ko-KR" dirty="0"/>
              <a:t>negotiate(Event, _From, S) -&gt;</a:t>
            </a:r>
          </a:p>
          <a:p>
            <a:pPr lvl="1"/>
            <a:r>
              <a:rPr lang="en-US" altLang="ko-KR" dirty="0"/>
              <a:t>unexpected(Event, negotiate),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S}.</a:t>
            </a:r>
          </a:p>
        </p:txBody>
      </p:sp>
    </p:spTree>
    <p:extLst>
      <p:ext uri="{BB962C8B-B14F-4D97-AF65-F5344CB8AC3E}">
        <p14:creationId xmlns:p14="http://schemas.microsoft.com/office/powerpoint/2010/main" val="24985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3775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wait({</a:t>
            </a:r>
            <a:r>
              <a:rPr lang="en-US" altLang="ko-KR" dirty="0" err="1"/>
              <a:t>do_offer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otheritems</a:t>
            </a:r>
            <a:r>
              <a:rPr lang="en-US" altLang="ko-KR" dirty="0"/>
              <a:t>=</a:t>
            </a:r>
            <a:r>
              <a:rPr lang="en-US" altLang="ko-KR" dirty="0" err="1"/>
              <a:t>OtherItems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gen_fsm:reply</a:t>
            </a:r>
            <a:r>
              <a:rPr lang="en-US" altLang="ko-KR" dirty="0"/>
              <a:t>(</a:t>
            </a:r>
            <a:r>
              <a:rPr lang="en-US" altLang="ko-KR" dirty="0" err="1"/>
              <a:t>S#state.from</a:t>
            </a:r>
            <a:r>
              <a:rPr lang="en-US" altLang="ko-KR" dirty="0"/>
              <a:t>, </a:t>
            </a:r>
            <a:r>
              <a:rPr lang="en-US" altLang="ko-KR" dirty="0" err="1"/>
              <a:t>offer_changed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notice(S, "other side offering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otheritems</a:t>
            </a:r>
            <a:r>
              <a:rPr lang="en-US" altLang="ko-KR" dirty="0"/>
              <a:t>=add(Item, </a:t>
            </a:r>
            <a:r>
              <a:rPr lang="en-US" altLang="ko-KR" dirty="0" err="1"/>
              <a:t>OtherItems</a:t>
            </a:r>
            <a:r>
              <a:rPr lang="en-US" altLang="ko-KR" dirty="0"/>
              <a:t>)}};</a:t>
            </a:r>
          </a:p>
          <a:p>
            <a:r>
              <a:rPr lang="en-US" altLang="ko-KR" dirty="0"/>
              <a:t>wait({</a:t>
            </a:r>
            <a:r>
              <a:rPr lang="en-US" altLang="ko-KR" dirty="0" err="1"/>
              <a:t>undo_offer</a:t>
            </a:r>
            <a:r>
              <a:rPr lang="en-US" altLang="ko-KR" dirty="0"/>
              <a:t>, Item}, S=#state{</a:t>
            </a:r>
            <a:r>
              <a:rPr lang="en-US" altLang="ko-KR" dirty="0" err="1"/>
              <a:t>otheritems</a:t>
            </a:r>
            <a:r>
              <a:rPr lang="en-US" altLang="ko-KR" dirty="0"/>
              <a:t>=</a:t>
            </a:r>
            <a:r>
              <a:rPr lang="en-US" altLang="ko-KR" dirty="0" err="1"/>
              <a:t>OtherItems</a:t>
            </a:r>
            <a:r>
              <a:rPr lang="en-US" altLang="ko-KR" dirty="0"/>
              <a:t>}) -&gt;</a:t>
            </a:r>
          </a:p>
          <a:p>
            <a:pPr lvl="1"/>
            <a:r>
              <a:rPr lang="en-US" altLang="ko-KR" dirty="0" err="1"/>
              <a:t>gen_fsm:reply</a:t>
            </a:r>
            <a:r>
              <a:rPr lang="en-US" altLang="ko-KR" dirty="0"/>
              <a:t>(</a:t>
            </a:r>
            <a:r>
              <a:rPr lang="en-US" altLang="ko-KR" dirty="0" err="1"/>
              <a:t>S#state.from</a:t>
            </a:r>
            <a:r>
              <a:rPr lang="en-US" altLang="ko-KR" dirty="0"/>
              <a:t>, </a:t>
            </a:r>
            <a:r>
              <a:rPr lang="en-US" altLang="ko-KR" dirty="0" err="1"/>
              <a:t>offer_changed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notice(S, "Other side cancelling offer of ~p", [Item]),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negotiate, </a:t>
            </a:r>
            <a:r>
              <a:rPr lang="en-US" altLang="ko-KR" dirty="0" err="1"/>
              <a:t>S#state</a:t>
            </a:r>
            <a:r>
              <a:rPr lang="en-US" altLang="ko-KR" dirty="0"/>
              <a:t>{</a:t>
            </a:r>
            <a:r>
              <a:rPr lang="en-US" altLang="ko-KR" dirty="0" err="1"/>
              <a:t>otheritems</a:t>
            </a:r>
            <a:r>
              <a:rPr lang="en-US" altLang="ko-KR" dirty="0"/>
              <a:t>=remove(Item, </a:t>
            </a:r>
            <a:r>
              <a:rPr lang="en-US" altLang="ko-KR" dirty="0" err="1"/>
              <a:t>OtherItems</a:t>
            </a:r>
            <a:r>
              <a:rPr lang="en-US" altLang="ko-KR" dirty="0"/>
              <a:t>)}};</a:t>
            </a:r>
          </a:p>
        </p:txBody>
      </p:sp>
    </p:spTree>
    <p:extLst>
      <p:ext uri="{BB962C8B-B14F-4D97-AF65-F5344CB8AC3E}">
        <p14:creationId xmlns:p14="http://schemas.microsoft.com/office/powerpoint/2010/main" val="36495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403569"/>
            <a:ext cx="10580915" cy="159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wait(</a:t>
            </a:r>
            <a:r>
              <a:rPr lang="en-US" altLang="ko-KR" dirty="0" err="1"/>
              <a:t>are_you_ready</a:t>
            </a:r>
            <a:r>
              <a:rPr lang="en-US" altLang="ko-KR" dirty="0"/>
              <a:t>, S=#state{}) -&gt;</a:t>
            </a:r>
          </a:p>
          <a:p>
            <a:pPr lvl="1"/>
            <a:r>
              <a:rPr lang="en-US" altLang="ko-KR" dirty="0" err="1"/>
              <a:t>am_ready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notice(S, "asked if ready, and I am. Waiting for same reply",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wait, S};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507" y="4332519"/>
            <a:ext cx="10580915" cy="159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wait(</a:t>
            </a:r>
            <a:r>
              <a:rPr lang="en-US" altLang="ko-KR" dirty="0" err="1"/>
              <a:t>not_yet</a:t>
            </a:r>
            <a:r>
              <a:rPr lang="en-US" altLang="ko-KR" dirty="0"/>
              <a:t>, S = #state{}) -&gt;</a:t>
            </a:r>
          </a:p>
          <a:p>
            <a:pPr lvl="1"/>
            <a:r>
              <a:rPr lang="en-US" altLang="ko-KR" dirty="0"/>
              <a:t>notice(S, "Other not ready yet",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wait, S};</a:t>
            </a:r>
          </a:p>
        </p:txBody>
      </p:sp>
    </p:spTree>
    <p:extLst>
      <p:ext uri="{BB962C8B-B14F-4D97-AF65-F5344CB8AC3E}">
        <p14:creationId xmlns:p14="http://schemas.microsoft.com/office/powerpoint/2010/main" val="18434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Gen_fsm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callbacks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9" y="2207624"/>
            <a:ext cx="10580915" cy="3304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wait('ready!', S=#state{}) -&gt;</a:t>
            </a:r>
          </a:p>
          <a:p>
            <a:pPr lvl="1"/>
            <a:r>
              <a:rPr lang="en-US" altLang="ko-KR" dirty="0" err="1"/>
              <a:t>am_ready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 err="1"/>
              <a:t>ack_trans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 err="1"/>
              <a:t>gen_fsm:reply</a:t>
            </a:r>
            <a:r>
              <a:rPr lang="en-US" altLang="ko-KR" dirty="0"/>
              <a:t>(</a:t>
            </a:r>
            <a:r>
              <a:rPr lang="en-US" altLang="ko-KR" dirty="0" err="1"/>
              <a:t>S#state.from</a:t>
            </a:r>
            <a:r>
              <a:rPr lang="en-US" altLang="ko-KR" dirty="0"/>
              <a:t>, ok),</a:t>
            </a:r>
          </a:p>
          <a:p>
            <a:pPr lvl="1"/>
            <a:r>
              <a:rPr lang="en-US" altLang="ko-KR" dirty="0"/>
              <a:t>notice(S, "other side is ready. Moving to ready state", []),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ready, S</a:t>
            </a:r>
            <a:r>
              <a:rPr lang="en-US" altLang="ko-KR" dirty="0" smtClean="0"/>
              <a:t>};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%% </a:t>
            </a:r>
            <a:r>
              <a:rPr lang="en-US" altLang="ko-KR" dirty="0" err="1"/>
              <a:t>DOn't</a:t>
            </a:r>
            <a:r>
              <a:rPr lang="en-US" altLang="ko-KR" dirty="0"/>
              <a:t> care about these!</a:t>
            </a:r>
          </a:p>
          <a:p>
            <a:r>
              <a:rPr lang="en-US" altLang="ko-KR" dirty="0"/>
              <a:t>wait(Event, Data) -&gt;</a:t>
            </a:r>
          </a:p>
          <a:p>
            <a:pPr lvl="1"/>
            <a:r>
              <a:rPr lang="en-US" altLang="ko-KR" dirty="0"/>
              <a:t>unexpected(Event, wait),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wait, Data}.</a:t>
            </a:r>
          </a:p>
        </p:txBody>
      </p:sp>
    </p:spTree>
    <p:extLst>
      <p:ext uri="{BB962C8B-B14F-4D97-AF65-F5344CB8AC3E}">
        <p14:creationId xmlns:p14="http://schemas.microsoft.com/office/powerpoint/2010/main" val="11343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Ack_trans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/1,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triggering without 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either player 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acting, 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begin commit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Two phase commit require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synchornouse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2400" dirty="0" err="1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communitaions</a:t>
            </a:r>
            <a:r>
              <a:rPr lang="en-US" altLang="ko-K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but can’t have both FSMs starting the transaction at once, to avoid deadlock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Way to decide that one finite state machine should initiate the commit, while the other will sit and wait for orders from the first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 do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pids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of any process can be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compatered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and sorted.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4441377"/>
            <a:ext cx="10580915" cy="159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priority(</a:t>
            </a:r>
            <a:r>
              <a:rPr lang="en-US" altLang="ko-KR" dirty="0" err="1"/>
              <a:t>OwnPid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) when </a:t>
            </a:r>
            <a:r>
              <a:rPr lang="en-US" altLang="ko-KR" dirty="0" err="1"/>
              <a:t>OwnPid</a:t>
            </a:r>
            <a:r>
              <a:rPr lang="en-US" altLang="ko-KR" dirty="0"/>
              <a:t> &gt; </a:t>
            </a:r>
            <a:r>
              <a:rPr lang="en-US" altLang="ko-KR" dirty="0" err="1"/>
              <a:t>OtherPid</a:t>
            </a:r>
            <a:r>
              <a:rPr lang="en-US" altLang="ko-KR" dirty="0"/>
              <a:t> -&gt; true;</a:t>
            </a:r>
          </a:p>
          <a:p>
            <a:r>
              <a:rPr lang="en-US" altLang="ko-KR" dirty="0"/>
              <a:t>priority(</a:t>
            </a:r>
            <a:r>
              <a:rPr lang="en-US" altLang="ko-KR" dirty="0" err="1"/>
              <a:t>OwnPid</a:t>
            </a:r>
            <a:r>
              <a:rPr lang="en-US" altLang="ko-KR" dirty="0"/>
              <a:t>, </a:t>
            </a:r>
            <a:r>
              <a:rPr lang="en-US" altLang="ko-KR" dirty="0" err="1"/>
              <a:t>OtherPid</a:t>
            </a:r>
            <a:r>
              <a:rPr lang="en-US" altLang="ko-KR" dirty="0"/>
              <a:t>) when </a:t>
            </a:r>
            <a:r>
              <a:rPr lang="en-US" altLang="ko-KR" dirty="0" err="1"/>
              <a:t>OwnPid</a:t>
            </a:r>
            <a:r>
              <a:rPr lang="en-US" altLang="ko-KR" dirty="0"/>
              <a:t> &lt; </a:t>
            </a:r>
            <a:r>
              <a:rPr lang="en-US" altLang="ko-KR" dirty="0" err="1"/>
              <a:t>OtherPid</a:t>
            </a:r>
            <a:r>
              <a:rPr lang="en-US" altLang="ko-KR" dirty="0"/>
              <a:t> -&gt; false.</a:t>
            </a:r>
          </a:p>
        </p:txBody>
      </p:sp>
    </p:spTree>
    <p:extLst>
      <p:ext uri="{BB962C8B-B14F-4D97-AF65-F5344CB8AC3E}">
        <p14:creationId xmlns:p14="http://schemas.microsoft.com/office/powerpoint/2010/main" val="26768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55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Callback to the future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code_change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Upgrade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Code_change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PreviousVersion</a:t>
            </a:r>
            <a:r>
              <a:rPr lang="en-US" altLang="ko-KR" sz="2400" dirty="0" smtClean="0"/>
              <a:t>, State, Extra).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After convert, all you have to do is return the new state with {ok, </a:t>
            </a:r>
            <a:r>
              <a:rPr lang="en-US" altLang="ko-KR" sz="2400" dirty="0" err="1" smtClean="0"/>
              <a:t>NewState</a:t>
            </a:r>
            <a:r>
              <a:rPr lang="en-US" altLang="ko-KR" sz="2400" dirty="0" smtClean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Extra variable is used in larger OTP deployment, where specific tools exist to upgrade entire releases on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3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972497"/>
            <a:ext cx="10580915" cy="4663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ready(</a:t>
            </a:r>
            <a:r>
              <a:rPr lang="en-US" altLang="ko-KR" dirty="0" err="1"/>
              <a:t>ack</a:t>
            </a:r>
            <a:r>
              <a:rPr lang="en-US" altLang="ko-KR" dirty="0"/>
              <a:t>, S=#state{}) -&gt;</a:t>
            </a:r>
          </a:p>
          <a:p>
            <a:pPr lvl="1"/>
            <a:r>
              <a:rPr lang="en-US" altLang="ko-KR" dirty="0"/>
              <a:t>case priority(self(), </a:t>
            </a:r>
            <a:r>
              <a:rPr lang="en-US" altLang="ko-KR" dirty="0" err="1"/>
              <a:t>S#state.other</a:t>
            </a:r>
            <a:r>
              <a:rPr lang="en-US" altLang="ko-KR" dirty="0"/>
              <a:t>) of</a:t>
            </a:r>
          </a:p>
          <a:p>
            <a:pPr lvl="2"/>
            <a:r>
              <a:rPr lang="en-US" altLang="ko-KR" dirty="0"/>
              <a:t>true -&gt;</a:t>
            </a:r>
          </a:p>
          <a:p>
            <a:pPr lvl="3"/>
            <a:r>
              <a:rPr lang="en-US" altLang="ko-KR" dirty="0"/>
              <a:t>try</a:t>
            </a:r>
          </a:p>
          <a:p>
            <a:pPr lvl="4"/>
            <a:r>
              <a:rPr lang="en-US" altLang="ko-KR" dirty="0"/>
              <a:t>notice(S, "asking for commit", []),</a:t>
            </a:r>
          </a:p>
          <a:p>
            <a:pPr lvl="4"/>
            <a:r>
              <a:rPr lang="en-US" altLang="ko-KR" dirty="0" err="1"/>
              <a:t>ready_commit</a:t>
            </a:r>
            <a:r>
              <a:rPr lang="en-US" altLang="ko-KR" dirty="0"/>
              <a:t> = </a:t>
            </a:r>
            <a:r>
              <a:rPr lang="en-US" altLang="ko-KR" dirty="0" err="1"/>
              <a:t>ask_commit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4"/>
            <a:r>
              <a:rPr lang="en-US" altLang="ko-KR" dirty="0"/>
              <a:t>notice(S, "ordering commit", []),</a:t>
            </a:r>
          </a:p>
          <a:p>
            <a:pPr lvl="4"/>
            <a:r>
              <a:rPr lang="en-US" altLang="ko-KR" dirty="0"/>
              <a:t>ok = </a:t>
            </a:r>
            <a:r>
              <a:rPr lang="en-US" altLang="ko-KR" dirty="0" err="1"/>
              <a:t>do_commit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4"/>
            <a:r>
              <a:rPr lang="en-US" altLang="ko-KR" dirty="0"/>
              <a:t>notice(S, "committing...", []),</a:t>
            </a:r>
          </a:p>
          <a:p>
            <a:pPr lvl="4"/>
            <a:r>
              <a:rPr lang="en-US" altLang="ko-KR" dirty="0"/>
              <a:t>commit(S),</a:t>
            </a:r>
          </a:p>
          <a:p>
            <a:pPr lvl="4"/>
            <a:r>
              <a:rPr lang="en-US" altLang="ko-KR" dirty="0"/>
              <a:t>{stop, normal, S}</a:t>
            </a:r>
          </a:p>
          <a:p>
            <a:pPr lvl="3"/>
            <a:r>
              <a:rPr lang="en-US" altLang="ko-KR" dirty="0"/>
              <a:t>catch </a:t>
            </a:r>
            <a:r>
              <a:rPr lang="en-US" altLang="ko-KR" dirty="0" err="1"/>
              <a:t>Class:Reason</a:t>
            </a:r>
            <a:r>
              <a:rPr lang="en-US" altLang="ko-KR" dirty="0"/>
              <a:t> -&gt;</a:t>
            </a:r>
          </a:p>
          <a:p>
            <a:pPr lvl="3"/>
            <a:r>
              <a:rPr lang="en-US" altLang="ko-KR" dirty="0"/>
              <a:t>%% abort! Either </a:t>
            </a:r>
            <a:r>
              <a:rPr lang="en-US" altLang="ko-KR" dirty="0" err="1"/>
              <a:t>ready_commit</a:t>
            </a:r>
            <a:r>
              <a:rPr lang="en-US" altLang="ko-KR" dirty="0"/>
              <a:t> or </a:t>
            </a:r>
            <a:r>
              <a:rPr lang="en-US" altLang="ko-KR" dirty="0" err="1"/>
              <a:t>do_commit</a:t>
            </a:r>
            <a:r>
              <a:rPr lang="en-US" altLang="ko-KR" dirty="0"/>
              <a:t> failed</a:t>
            </a:r>
          </a:p>
          <a:p>
            <a:pPr lvl="3"/>
            <a:r>
              <a:rPr lang="en-US" altLang="ko-KR" dirty="0"/>
              <a:t>notice(S, "commit failed", []),</a:t>
            </a:r>
          </a:p>
          <a:p>
            <a:pPr lvl="3"/>
            <a:r>
              <a:rPr lang="en-US" altLang="ko-KR" dirty="0"/>
              <a:t>{stop, {Class, Reason}, S}</a:t>
            </a:r>
          </a:p>
          <a:p>
            <a:pPr lvl="3"/>
            <a:r>
              <a:rPr lang="en-US" altLang="ko-KR" dirty="0"/>
              <a:t>end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3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972497"/>
            <a:ext cx="10580915" cy="4310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dirty="0"/>
              <a:t>false -&gt;</a:t>
            </a:r>
          </a:p>
          <a:p>
            <a:pPr lvl="3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ready, S}</a:t>
            </a:r>
          </a:p>
          <a:p>
            <a:pPr lvl="3"/>
            <a:r>
              <a:rPr lang="en-US" altLang="ko-KR" dirty="0"/>
              <a:t>end;</a:t>
            </a:r>
          </a:p>
          <a:p>
            <a:r>
              <a:rPr lang="en-US" altLang="ko-KR" dirty="0"/>
              <a:t>ready(Event, Data) -&gt;</a:t>
            </a:r>
          </a:p>
          <a:p>
            <a:pPr lvl="1"/>
            <a:r>
              <a:rPr lang="en-US" altLang="ko-KR" dirty="0"/>
              <a:t>unexpected(Event, ready),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ready, Data}.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8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The try-catch is for FSM dies / or player cancels the transactions, the sync calls will crash after a time out…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799" y="1802678"/>
            <a:ext cx="10580915" cy="12205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ready(</a:t>
            </a:r>
            <a:r>
              <a:rPr lang="en-US" altLang="ko-KR" dirty="0" err="1"/>
              <a:t>ask_commit</a:t>
            </a:r>
            <a:r>
              <a:rPr lang="en-US" altLang="ko-KR" dirty="0"/>
              <a:t>, _From, S) -&gt;</a:t>
            </a:r>
          </a:p>
          <a:p>
            <a:pPr lvl="1"/>
            <a:r>
              <a:rPr lang="en-US" altLang="ko-KR" dirty="0"/>
              <a:t>notice(S, "replying to </a:t>
            </a:r>
            <a:r>
              <a:rPr lang="en-US" altLang="ko-KR" dirty="0" err="1"/>
              <a:t>ask_commit</a:t>
            </a:r>
            <a:r>
              <a:rPr lang="en-US" altLang="ko-KR" dirty="0"/>
              <a:t>", []),</a:t>
            </a:r>
          </a:p>
          <a:p>
            <a:pPr lvl="1"/>
            <a:r>
              <a:rPr lang="en-US" altLang="ko-KR" dirty="0"/>
              <a:t>{reply, </a:t>
            </a:r>
            <a:r>
              <a:rPr lang="en-US" altLang="ko-KR" dirty="0" err="1"/>
              <a:t>ready_commit</a:t>
            </a:r>
            <a:r>
              <a:rPr lang="en-US" altLang="ko-KR" dirty="0"/>
              <a:t>, ready, S};</a:t>
            </a:r>
            <a:endParaRPr lang="en-US" altLang="ko-KR" dirty="0"/>
          </a:p>
        </p:txBody>
      </p:sp>
      <p:sp>
        <p:nvSpPr>
          <p:cNvPr id="8" name="Rectangle 7"/>
          <p:cNvSpPr/>
          <p:nvPr/>
        </p:nvSpPr>
        <p:spPr>
          <a:xfrm>
            <a:off x="681444" y="3169924"/>
            <a:ext cx="10580915" cy="2277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ready(</a:t>
            </a:r>
            <a:r>
              <a:rPr lang="en-US" altLang="ko-KR" dirty="0" err="1"/>
              <a:t>do_commit</a:t>
            </a:r>
            <a:r>
              <a:rPr lang="en-US" altLang="ko-KR" dirty="0"/>
              <a:t>, _From, S) -&gt;</a:t>
            </a:r>
          </a:p>
          <a:p>
            <a:pPr lvl="1"/>
            <a:r>
              <a:rPr lang="en-US" altLang="ko-KR" dirty="0"/>
              <a:t>notice(S, "committing...", []),</a:t>
            </a:r>
          </a:p>
          <a:p>
            <a:pPr lvl="1"/>
            <a:r>
              <a:rPr lang="en-US" altLang="ko-KR" dirty="0"/>
              <a:t>commit(S),</a:t>
            </a:r>
          </a:p>
          <a:p>
            <a:r>
              <a:rPr lang="en-US" altLang="ko-KR" dirty="0" smtClean="0"/>
              <a:t>	{</a:t>
            </a:r>
            <a:r>
              <a:rPr lang="en-US" altLang="ko-KR" dirty="0"/>
              <a:t>stop, normal, ok, S};</a:t>
            </a:r>
          </a:p>
          <a:p>
            <a:r>
              <a:rPr lang="en-US" altLang="ko-KR" dirty="0"/>
              <a:t>ready(Event, _From, Data) -&gt;</a:t>
            </a:r>
          </a:p>
          <a:p>
            <a:pPr lvl="1"/>
            <a:r>
              <a:rPr lang="en-US" altLang="ko-KR" dirty="0"/>
              <a:t>unexpected(Event, ready),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ready, Data}.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37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444" y="2059581"/>
            <a:ext cx="10580915" cy="22772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commit(S = #state{}) -&gt;</a:t>
            </a:r>
          </a:p>
          <a:p>
            <a:pPr lvl="1"/>
            <a:r>
              <a:rPr lang="en-US" altLang="ko-KR" dirty="0" err="1" smtClean="0"/>
              <a:t>io:format</a:t>
            </a:r>
            <a:r>
              <a:rPr lang="en-US" altLang="ko-KR" dirty="0" smtClean="0"/>
              <a:t>("Transaction completed for ~s. "</a:t>
            </a:r>
          </a:p>
          <a:p>
            <a:pPr lvl="1"/>
            <a:r>
              <a:rPr lang="en-US" altLang="ko-KR" dirty="0" smtClean="0"/>
              <a:t>"Items sent are:~</a:t>
            </a:r>
            <a:r>
              <a:rPr lang="en-US" altLang="ko-KR" dirty="0" err="1" smtClean="0"/>
              <a:t>n~p</a:t>
            </a:r>
            <a:r>
              <a:rPr lang="en-US" altLang="ko-KR" dirty="0" smtClean="0"/>
              <a:t>,~n received are:~</a:t>
            </a:r>
            <a:r>
              <a:rPr lang="en-US" altLang="ko-KR" dirty="0" err="1" smtClean="0"/>
              <a:t>n~p</a:t>
            </a:r>
            <a:r>
              <a:rPr lang="en-US" altLang="ko-KR" dirty="0" smtClean="0"/>
              <a:t>.~n"</a:t>
            </a:r>
          </a:p>
          <a:p>
            <a:pPr lvl="1"/>
            <a:r>
              <a:rPr lang="en-US" altLang="ko-KR" dirty="0" smtClean="0"/>
              <a:t>"This operation should have some atomic save "</a:t>
            </a:r>
          </a:p>
          <a:p>
            <a:pPr lvl="1"/>
            <a:r>
              <a:rPr lang="en-US" altLang="ko-KR" dirty="0" smtClean="0"/>
              <a:t>"in a </a:t>
            </a:r>
            <a:r>
              <a:rPr lang="en-US" altLang="ko-KR" dirty="0" err="1" smtClean="0"/>
              <a:t>database.~n</a:t>
            </a:r>
            <a:r>
              <a:rPr lang="en-US" altLang="ko-KR" dirty="0" smtClean="0"/>
              <a:t>",</a:t>
            </a:r>
          </a:p>
          <a:p>
            <a:pPr lvl="1"/>
            <a:r>
              <a:rPr lang="en-US" altLang="ko-KR" dirty="0" smtClean="0"/>
              <a:t>[S#state.name, </a:t>
            </a:r>
            <a:r>
              <a:rPr lang="en-US" altLang="ko-KR" dirty="0" err="1" smtClean="0"/>
              <a:t>S#state.ownitems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S#state.otheritems</a:t>
            </a:r>
            <a:r>
              <a:rPr lang="en-US" altLang="ko-KR" dirty="0" smtClean="0"/>
              <a:t>]).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0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444" y="2059580"/>
            <a:ext cx="10580915" cy="3121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The other player has sent this cancel event</a:t>
            </a:r>
          </a:p>
          <a:p>
            <a:r>
              <a:rPr lang="en-US" altLang="ko-KR" dirty="0"/>
              <a:t>%% stop whatever we're doing and shut down!</a:t>
            </a:r>
          </a:p>
          <a:p>
            <a:r>
              <a:rPr lang="en-US" altLang="ko-KR" dirty="0" err="1"/>
              <a:t>handle_event</a:t>
            </a:r>
            <a:r>
              <a:rPr lang="en-US" altLang="ko-KR" dirty="0"/>
              <a:t>(cancel, _</a:t>
            </a:r>
            <a:r>
              <a:rPr lang="en-US" altLang="ko-KR" dirty="0" err="1"/>
              <a:t>StateName</a:t>
            </a:r>
            <a:r>
              <a:rPr lang="en-US" altLang="ko-KR" dirty="0"/>
              <a:t>, S=#state{}) -&gt;</a:t>
            </a:r>
          </a:p>
          <a:p>
            <a:pPr lvl="1"/>
            <a:r>
              <a:rPr lang="en-US" altLang="ko-KR" dirty="0"/>
              <a:t>notice(S, "received cancel event", []),</a:t>
            </a:r>
          </a:p>
          <a:p>
            <a:pPr lvl="1"/>
            <a:r>
              <a:rPr lang="en-US" altLang="ko-KR" dirty="0"/>
              <a:t>{stop, </a:t>
            </a:r>
            <a:r>
              <a:rPr lang="en-US" altLang="ko-KR" dirty="0" err="1"/>
              <a:t>other_cancelled</a:t>
            </a:r>
            <a:r>
              <a:rPr lang="en-US" altLang="ko-KR" dirty="0"/>
              <a:t>, S};</a:t>
            </a:r>
          </a:p>
          <a:p>
            <a:r>
              <a:rPr lang="en-US" altLang="ko-KR" dirty="0" err="1"/>
              <a:t>handle_event</a:t>
            </a:r>
            <a:r>
              <a:rPr lang="en-US" altLang="ko-KR" dirty="0"/>
              <a:t>(Event, </a:t>
            </a:r>
            <a:r>
              <a:rPr lang="en-US" altLang="ko-KR" dirty="0" err="1"/>
              <a:t>StateName</a:t>
            </a:r>
            <a:r>
              <a:rPr lang="en-US" altLang="ko-KR" dirty="0"/>
              <a:t>, Data) -&gt;</a:t>
            </a:r>
          </a:p>
          <a:p>
            <a:pPr lvl="1"/>
            <a:r>
              <a:rPr lang="en-US" altLang="ko-KR" dirty="0"/>
              <a:t>unexpected(Event, </a:t>
            </a:r>
            <a:r>
              <a:rPr lang="en-US" altLang="ko-KR" dirty="0" err="1"/>
              <a:t>StateName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StateName</a:t>
            </a:r>
            <a:r>
              <a:rPr lang="en-US" altLang="ko-KR" dirty="0"/>
              <a:t>, Data}.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48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444" y="2059580"/>
            <a:ext cx="10580915" cy="3452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%% This cancel event comes from the client. We must warn the other</a:t>
            </a:r>
          </a:p>
          <a:p>
            <a:r>
              <a:rPr lang="en-US" altLang="ko-KR" dirty="0"/>
              <a:t>%% player that we have a quitter!</a:t>
            </a:r>
          </a:p>
          <a:p>
            <a:r>
              <a:rPr lang="en-US" altLang="ko-KR" dirty="0" err="1"/>
              <a:t>handle_sync_event</a:t>
            </a:r>
            <a:r>
              <a:rPr lang="en-US" altLang="ko-KR" dirty="0"/>
              <a:t>(cancel, _From, _</a:t>
            </a:r>
            <a:r>
              <a:rPr lang="en-US" altLang="ko-KR" dirty="0" err="1"/>
              <a:t>StateName</a:t>
            </a:r>
            <a:r>
              <a:rPr lang="en-US" altLang="ko-KR" dirty="0"/>
              <a:t>, S = #state{}) -&gt;</a:t>
            </a:r>
          </a:p>
          <a:p>
            <a:pPr lvl="1"/>
            <a:r>
              <a:rPr lang="en-US" altLang="ko-KR" dirty="0" err="1"/>
              <a:t>notify_cancel</a:t>
            </a:r>
            <a:r>
              <a:rPr lang="en-US" altLang="ko-KR" dirty="0"/>
              <a:t>(</a:t>
            </a:r>
            <a:r>
              <a:rPr lang="en-US" altLang="ko-KR" dirty="0" err="1"/>
              <a:t>S#state.other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notice(S, "cancelling trade, sending cancel event", []),</a:t>
            </a:r>
          </a:p>
          <a:p>
            <a:pPr lvl="1"/>
            <a:r>
              <a:rPr lang="en-US" altLang="ko-KR" dirty="0"/>
              <a:t>{stop, cancelled, ok, S};</a:t>
            </a:r>
          </a:p>
          <a:p>
            <a:r>
              <a:rPr lang="en-US" altLang="ko-KR" dirty="0"/>
              <a:t>%% Note: DO NOT reply to unexpected calls. Let the call-maker crash!</a:t>
            </a:r>
          </a:p>
          <a:p>
            <a:r>
              <a:rPr lang="en-US" altLang="ko-KR" dirty="0" err="1"/>
              <a:t>handle_sync_event</a:t>
            </a:r>
            <a:r>
              <a:rPr lang="en-US" altLang="ko-KR" dirty="0"/>
              <a:t>(Event, _From, </a:t>
            </a:r>
            <a:r>
              <a:rPr lang="en-US" altLang="ko-KR" dirty="0" err="1"/>
              <a:t>StateName</a:t>
            </a:r>
            <a:r>
              <a:rPr lang="en-US" altLang="ko-KR" dirty="0"/>
              <a:t>, Data) -&gt;</a:t>
            </a:r>
          </a:p>
          <a:p>
            <a:pPr lvl="1"/>
            <a:r>
              <a:rPr lang="en-US" altLang="ko-KR" dirty="0"/>
              <a:t>unexpected(Event, </a:t>
            </a:r>
            <a:r>
              <a:rPr lang="en-US" altLang="ko-KR" dirty="0" err="1"/>
              <a:t>StateName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StateName</a:t>
            </a:r>
            <a:r>
              <a:rPr lang="en-US" altLang="ko-KR" dirty="0"/>
              <a:t>, Data}.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5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444" y="2059580"/>
            <a:ext cx="10580915" cy="3452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handle_info</a:t>
            </a:r>
            <a:r>
              <a:rPr lang="en-US" altLang="ko-KR" dirty="0"/>
              <a:t>({'DOWN', Ref, process, </a:t>
            </a:r>
            <a:r>
              <a:rPr lang="en-US" altLang="ko-KR" dirty="0" err="1"/>
              <a:t>Pid</a:t>
            </a:r>
            <a:r>
              <a:rPr lang="en-US" altLang="ko-KR" dirty="0"/>
              <a:t>, Reason}, _, S=#state{other=</a:t>
            </a:r>
            <a:r>
              <a:rPr lang="en-US" altLang="ko-KR" dirty="0" err="1"/>
              <a:t>Pid</a:t>
            </a:r>
            <a:r>
              <a:rPr lang="en-US" altLang="ko-KR" dirty="0"/>
              <a:t>, monitor=Ref}) -&gt;</a:t>
            </a:r>
          </a:p>
          <a:p>
            <a:pPr lvl="1"/>
            <a:r>
              <a:rPr lang="en-US" altLang="ko-KR" dirty="0"/>
              <a:t>notice(S, "Other side dead", []),</a:t>
            </a:r>
          </a:p>
          <a:p>
            <a:pPr lvl="1"/>
            <a:r>
              <a:rPr lang="en-US" altLang="ko-KR" dirty="0"/>
              <a:t>{stop, {</a:t>
            </a:r>
            <a:r>
              <a:rPr lang="en-US" altLang="ko-KR" dirty="0" err="1"/>
              <a:t>other_down</a:t>
            </a:r>
            <a:r>
              <a:rPr lang="en-US" altLang="ko-KR" dirty="0"/>
              <a:t>, Reason}, S};</a:t>
            </a:r>
          </a:p>
          <a:p>
            <a:r>
              <a:rPr lang="en-US" altLang="ko-KR" dirty="0" err="1"/>
              <a:t>handle_info</a:t>
            </a:r>
            <a:r>
              <a:rPr lang="en-US" altLang="ko-KR" dirty="0"/>
              <a:t>(Info, </a:t>
            </a:r>
            <a:r>
              <a:rPr lang="en-US" altLang="ko-KR" dirty="0" err="1"/>
              <a:t>StateName</a:t>
            </a:r>
            <a:r>
              <a:rPr lang="en-US" altLang="ko-KR" dirty="0"/>
              <a:t>, Data) -&gt;</a:t>
            </a:r>
          </a:p>
          <a:p>
            <a:pPr lvl="1"/>
            <a:r>
              <a:rPr lang="en-US" altLang="ko-KR" dirty="0"/>
              <a:t>unexpected(Info, </a:t>
            </a:r>
            <a:r>
              <a:rPr lang="en-US" altLang="ko-KR" dirty="0" err="1"/>
              <a:t>StateName</a:t>
            </a:r>
            <a:r>
              <a:rPr lang="en-US" altLang="ko-KR" dirty="0"/>
              <a:t>),</a:t>
            </a:r>
          </a:p>
          <a:p>
            <a:pPr lvl="1"/>
            <a:r>
              <a:rPr lang="en-US" altLang="ko-KR" dirty="0"/>
              <a:t>{</a:t>
            </a:r>
            <a:r>
              <a:rPr lang="en-US" altLang="ko-KR" dirty="0" err="1"/>
              <a:t>next_state</a:t>
            </a:r>
            <a:r>
              <a:rPr lang="en-US" altLang="ko-KR" dirty="0"/>
              <a:t>, </a:t>
            </a:r>
            <a:r>
              <a:rPr lang="en-US" altLang="ko-KR" dirty="0" err="1"/>
              <a:t>StateName</a:t>
            </a:r>
            <a:r>
              <a:rPr lang="en-US" altLang="ko-KR" dirty="0"/>
              <a:t>, Data}.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0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Game trading between two players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</a:t>
            </a:r>
            <a:r>
              <a:rPr lang="en-US" altLang="ko-K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gen_fsm</a:t>
            </a: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create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444" y="2059580"/>
            <a:ext cx="10580915" cy="34529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code_change</a:t>
            </a:r>
            <a:r>
              <a:rPr lang="en-US" altLang="ko-KR" dirty="0"/>
              <a:t>(_</a:t>
            </a:r>
            <a:r>
              <a:rPr lang="en-US" altLang="ko-KR" dirty="0" err="1"/>
              <a:t>OldVsn</a:t>
            </a:r>
            <a:r>
              <a:rPr lang="en-US" altLang="ko-KR" dirty="0"/>
              <a:t>, </a:t>
            </a:r>
            <a:r>
              <a:rPr lang="en-US" altLang="ko-KR" dirty="0" err="1"/>
              <a:t>StateName</a:t>
            </a:r>
            <a:r>
              <a:rPr lang="en-US" altLang="ko-KR" dirty="0"/>
              <a:t>, Data, _Extra) -&gt;</a:t>
            </a:r>
          </a:p>
          <a:p>
            <a:r>
              <a:rPr lang="en-US" altLang="ko-KR" dirty="0" smtClean="0"/>
              <a:t>	{</a:t>
            </a:r>
            <a:r>
              <a:rPr lang="en-US" altLang="ko-KR" dirty="0"/>
              <a:t>ok, </a:t>
            </a:r>
            <a:r>
              <a:rPr lang="en-US" altLang="ko-KR" dirty="0" err="1"/>
              <a:t>StateName</a:t>
            </a:r>
            <a:r>
              <a:rPr lang="en-US" altLang="ko-KR" dirty="0"/>
              <a:t>, Data}.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Transaction completed.</a:t>
            </a:r>
          </a:p>
          <a:p>
            <a:r>
              <a:rPr lang="en-US" altLang="ko-KR" dirty="0"/>
              <a:t>terminate(normal, ready, S=#state{}) -&gt;</a:t>
            </a:r>
          </a:p>
          <a:p>
            <a:pPr lvl="1"/>
            <a:r>
              <a:rPr lang="en-US" altLang="ko-KR" dirty="0"/>
              <a:t>notice(S, "FSM leaving.", []);</a:t>
            </a:r>
          </a:p>
          <a:p>
            <a:pPr lvl="1"/>
            <a:r>
              <a:rPr lang="en-US" altLang="ko-KR" dirty="0"/>
              <a:t>terminate(_Reason, _</a:t>
            </a:r>
            <a:r>
              <a:rPr lang="en-US" altLang="ko-KR" dirty="0" err="1"/>
              <a:t>StateName</a:t>
            </a:r>
            <a:r>
              <a:rPr lang="en-US" altLang="ko-KR" dirty="0"/>
              <a:t>, _</a:t>
            </a:r>
            <a:r>
              <a:rPr lang="en-US" altLang="ko-KR" dirty="0" err="1"/>
              <a:t>StateData</a:t>
            </a:r>
            <a:r>
              <a:rPr lang="en-US" altLang="ko-KR" dirty="0"/>
              <a:t>) -&gt;</a:t>
            </a:r>
          </a:p>
          <a:p>
            <a:pPr lvl="1"/>
            <a:r>
              <a:rPr lang="en-US" altLang="ko-KR" dirty="0"/>
              <a:t>ok.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8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That was quite something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Once again, it’s okay, despite of you aren’t fully understand!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ask yourself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Can you understand how different events are handled depending on the state your process is in?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 you know when to use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send_event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 and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sync_send_event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/2-3 as opposed to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send_all_state_event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/2 and </a:t>
            </a:r>
            <a:r>
              <a:rPr lang="en-US" altLang="ko-K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sync_send_all_state_event</a:t>
            </a: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/3?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32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Fit for the real world?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lot more stuff going on that could make trading even more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Items could be worn by characters and damaged by enemies while they’re being traded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Maybe items could be moved in and out of inventory while being exchanged.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Are the players on the same server? ..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Before trying to fit it in a game, make sure everything goes right</a:t>
            </a:r>
            <a:endParaRPr lang="en-US" altLang="ko-KR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Going to be the </a:t>
            </a:r>
            <a:r>
              <a:rPr lang="en-US" altLang="ko-KR" sz="2400" dirty="0" err="1" smtClean="0"/>
              <a:t>Kitty_gen_server</a:t>
            </a:r>
            <a:endParaRPr lang="en-US" altLang="ko-KR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lvl="2"/>
            <a:endParaRPr lang="en-US" altLang="ko-KR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18457" y="1929767"/>
            <a:ext cx="10580915" cy="10075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-module(</a:t>
            </a:r>
            <a:r>
              <a:rPr lang="en-US" altLang="ko-KR" dirty="0" err="1" smtClean="0"/>
              <a:t>kitty_gen_server</a:t>
            </a:r>
            <a:r>
              <a:rPr lang="en-US" altLang="ko-KR" dirty="0" smtClean="0"/>
              <a:t>).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behaviour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gen_server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11925" y="3088007"/>
            <a:ext cx="10580915" cy="26430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1&gt; c(</a:t>
            </a:r>
            <a:r>
              <a:rPr lang="en-US" altLang="ko-KR" dirty="0" err="1"/>
              <a:t>kitty_gen_server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./kitty_gen_server.erl:2: Warning: undefined callback function </a:t>
            </a:r>
            <a:r>
              <a:rPr lang="en-US" altLang="ko-KR" dirty="0" err="1"/>
              <a:t>code_change</a:t>
            </a:r>
            <a:r>
              <a:rPr lang="en-US" altLang="ko-KR" dirty="0"/>
              <a:t>/3 (</a:t>
            </a:r>
            <a:r>
              <a:rPr lang="en-US" altLang="ko-KR" dirty="0" err="1"/>
              <a:t>behaviour</a:t>
            </a:r>
            <a:r>
              <a:rPr lang="en-US" altLang="ko-KR" dirty="0"/>
              <a:t> '</a:t>
            </a:r>
            <a:r>
              <a:rPr lang="en-US" altLang="ko-KR" dirty="0" err="1"/>
              <a:t>gen_server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./kitty_gen_server.erl:2: Warning: undefined callback function </a:t>
            </a:r>
            <a:r>
              <a:rPr lang="en-US" altLang="ko-KR" dirty="0" err="1"/>
              <a:t>handle_call</a:t>
            </a:r>
            <a:r>
              <a:rPr lang="en-US" altLang="ko-KR" dirty="0"/>
              <a:t>/3 (</a:t>
            </a:r>
            <a:r>
              <a:rPr lang="en-US" altLang="ko-KR" dirty="0" err="1"/>
              <a:t>behaviour</a:t>
            </a:r>
            <a:r>
              <a:rPr lang="en-US" altLang="ko-KR" dirty="0"/>
              <a:t> '</a:t>
            </a:r>
            <a:r>
              <a:rPr lang="en-US" altLang="ko-KR" dirty="0" err="1"/>
              <a:t>gen_server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./kitty_gen_server.erl:2: Warning: undefined callback function </a:t>
            </a:r>
            <a:r>
              <a:rPr lang="en-US" altLang="ko-KR" dirty="0" err="1"/>
              <a:t>handle_cast</a:t>
            </a:r>
            <a:r>
              <a:rPr lang="en-US" altLang="ko-KR" dirty="0"/>
              <a:t>/2 (</a:t>
            </a:r>
            <a:r>
              <a:rPr lang="en-US" altLang="ko-KR" dirty="0" err="1"/>
              <a:t>behaviour</a:t>
            </a:r>
            <a:r>
              <a:rPr lang="en-US" altLang="ko-KR" dirty="0"/>
              <a:t> '</a:t>
            </a:r>
            <a:r>
              <a:rPr lang="en-US" altLang="ko-KR" dirty="0" err="1"/>
              <a:t>gen_server</a:t>
            </a:r>
            <a:r>
              <a:rPr lang="en-US" altLang="ko-KR" dirty="0" smtClean="0"/>
              <a:t>')…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074" y="300444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.BEAM me up, Scotty!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1" y="1201783"/>
            <a:ext cx="1129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Define your own behaviors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behavior_info</a:t>
            </a:r>
            <a:r>
              <a:rPr lang="en-US" altLang="ko-KR" sz="2400" dirty="0" smtClean="0"/>
              <a:t>/1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799" y="2425337"/>
            <a:ext cx="10580915" cy="26430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-module(</a:t>
            </a:r>
            <a:r>
              <a:rPr lang="en-US" altLang="ko-KR" dirty="0" err="1"/>
              <a:t>my_behaviour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-export([</a:t>
            </a:r>
            <a:r>
              <a:rPr lang="en-US" altLang="ko-KR" dirty="0" err="1"/>
              <a:t>behaviour_info</a:t>
            </a:r>
            <a:r>
              <a:rPr lang="en-US" altLang="ko-KR" dirty="0"/>
              <a:t>/1]).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%% </a:t>
            </a:r>
            <a:r>
              <a:rPr lang="en-US" altLang="ko-KR" dirty="0" err="1"/>
              <a:t>init</a:t>
            </a:r>
            <a:r>
              <a:rPr lang="en-US" altLang="ko-KR" dirty="0"/>
              <a:t>/1, </a:t>
            </a:r>
            <a:r>
              <a:rPr lang="en-US" altLang="ko-KR" dirty="0" err="1"/>
              <a:t>some_fun</a:t>
            </a:r>
            <a:r>
              <a:rPr lang="en-US" altLang="ko-KR" dirty="0"/>
              <a:t>/0 and other/3 are now expected callbacks</a:t>
            </a:r>
          </a:p>
          <a:p>
            <a:r>
              <a:rPr lang="en-US" altLang="ko-KR" dirty="0" err="1"/>
              <a:t>behaviour_info</a:t>
            </a:r>
            <a:r>
              <a:rPr lang="en-US" altLang="ko-KR" dirty="0"/>
              <a:t>(callbacks) -&gt; [{init,1}, {</a:t>
            </a:r>
            <a:r>
              <a:rPr lang="en-US" altLang="ko-KR" dirty="0" err="1"/>
              <a:t>some_fun</a:t>
            </a:r>
            <a:r>
              <a:rPr lang="en-US" altLang="ko-KR" dirty="0"/>
              <a:t>, 0}, {other, 3}];</a:t>
            </a:r>
          </a:p>
          <a:p>
            <a:r>
              <a:rPr lang="en-US" altLang="ko-KR" dirty="0" err="1"/>
              <a:t>behaviour_info</a:t>
            </a:r>
            <a:r>
              <a:rPr lang="en-US" altLang="ko-KR" dirty="0"/>
              <a:t>(_) -&gt; undefined.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1136</TotalTime>
  <Words>3936</Words>
  <Application>Microsoft Office PowerPoint</Application>
  <PresentationFormat>Widescreen</PresentationFormat>
  <Paragraphs>975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HY중고딕</vt:lpstr>
      <vt:lpstr>Arial</vt:lpstr>
      <vt:lpstr>Century Gothic</vt:lpstr>
      <vt:lpstr>Wingdings 3</vt:lpstr>
      <vt:lpstr>Slice</vt:lpstr>
      <vt:lpstr>Week 7. Learn you some erlang</vt:lpstr>
      <vt:lpstr>Chap.15 - Client and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Chap.16 – Rage against the finite-state-machines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7. Learn you some erlang</dc:title>
  <dc:creator>kyeongmi kim</dc:creator>
  <cp:lastModifiedBy>kyeongmi kim</cp:lastModifiedBy>
  <cp:revision>58</cp:revision>
  <dcterms:created xsi:type="dcterms:W3CDTF">2016-03-19T06:58:32Z</dcterms:created>
  <dcterms:modified xsi:type="dcterms:W3CDTF">2016-03-20T14:03:41Z</dcterms:modified>
</cp:coreProperties>
</file>