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DEOGAMESSALESANALYSIS_1707836500397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3F8409-6C2A-4D94-AFC6-9892CE3DF2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VIDEO GAMES 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072BD82-0A68-4E19-A749-E227B39977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2/13/2024 3:07:13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UBLISHERS" id="10" name="slide10">
            <a:extLst>
              <a:ext uri="{FF2B5EF4-FFF2-40B4-BE49-F238E27FC236}">
                <a16:creationId xmlns:a16="http://schemas.microsoft.com/office/drawing/2014/main" id="{24A36235-6E5A-4AA2-A33C-1B96848215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9" y="0"/>
            <a:ext cx="10732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GENRE &amp;amp; YEAR" id="2" name="slide2">
            <a:extLst>
              <a:ext uri="{FF2B5EF4-FFF2-40B4-BE49-F238E27FC236}">
                <a16:creationId xmlns:a16="http://schemas.microsoft.com/office/drawing/2014/main" id="{EA625000-CD2A-4835-A0A7-CBB837BAD3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1" y="0"/>
            <a:ext cx="10634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BY GENRE" id="3" name="slide3">
            <a:extLst>
              <a:ext uri="{FF2B5EF4-FFF2-40B4-BE49-F238E27FC236}">
                <a16:creationId xmlns:a16="http://schemas.microsoft.com/office/drawing/2014/main" id="{8540C747-6377-469B-90A4-C58C3061C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27" y="0"/>
            <a:ext cx="969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ELLERS" id="4" name="slide4">
            <a:extLst>
              <a:ext uri="{FF2B5EF4-FFF2-40B4-BE49-F238E27FC236}">
                <a16:creationId xmlns:a16="http://schemas.microsoft.com/office/drawing/2014/main" id="{ED26B5D9-6FD4-423B-812D-441D3424FB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59" y="0"/>
            <a:ext cx="9688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ELLERS BY PLATFORM" id="5" name="slide5">
            <a:extLst>
              <a:ext uri="{FF2B5EF4-FFF2-40B4-BE49-F238E27FC236}">
                <a16:creationId xmlns:a16="http://schemas.microsoft.com/office/drawing/2014/main" id="{0C155A47-68D6-4EAB-96C7-39CADD63A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3" y="0"/>
            <a:ext cx="10628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ELLERS BY PUBLISHERS" id="6" name="slide6">
            <a:extLst>
              <a:ext uri="{FF2B5EF4-FFF2-40B4-BE49-F238E27FC236}">
                <a16:creationId xmlns:a16="http://schemas.microsoft.com/office/drawing/2014/main" id="{719482FA-9029-472E-AAD2-92F34C3D7A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" y="0"/>
            <a:ext cx="11649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GENRE" id="7" name="slide7">
            <a:extLst>
              <a:ext uri="{FF2B5EF4-FFF2-40B4-BE49-F238E27FC236}">
                <a16:creationId xmlns:a16="http://schemas.microsoft.com/office/drawing/2014/main" id="{A8A7F4C8-2BB5-4F5E-AFB4-9866BAF6FE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9" y="0"/>
            <a:ext cx="10732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NAMES" id="8" name="slide8">
            <a:extLst>
              <a:ext uri="{FF2B5EF4-FFF2-40B4-BE49-F238E27FC236}">
                <a16:creationId xmlns:a16="http://schemas.microsoft.com/office/drawing/2014/main" id="{7710FE50-9091-4BF3-AF30-B12EE692F1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9" y="0"/>
            <a:ext cx="10732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LATFORMS" id="9" name="slide9">
            <a:extLst>
              <a:ext uri="{FF2B5EF4-FFF2-40B4-BE49-F238E27FC236}">
                <a16:creationId xmlns:a16="http://schemas.microsoft.com/office/drawing/2014/main" id="{877FDF08-A9B1-441A-A60B-E375741271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9" y="0"/>
            <a:ext cx="10732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2024-02-13T15:07:13Z</dcterms:created>
  <dcterms:modified xsi:type="dcterms:W3CDTF">2024-02-13T15:07:13Z</dcterms:modified>
</cp:coreProperties>
</file>