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169AC0-1FA1-42BF-8879-9DCD7848ACA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E78B4D-CED9-4F85-BD78-883B8E5925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11/26/2023 7:39:19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F69EE41D-7E16-4904-B236-AAB0FF4D3E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2023-11-26T18:39:21Z</dcterms:created>
  <dcterms:modified xsi:type="dcterms:W3CDTF">2023-11-26T18:39:21Z</dcterms:modified>
</cp:coreProperties>
</file>