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A547-A7D0-46EE-8250-FEA9629A8DF3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5E592-243C-473C-8DFD-D35118BCD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058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A547-A7D0-46EE-8250-FEA9629A8DF3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5E592-243C-473C-8DFD-D35118BCD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5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A547-A7D0-46EE-8250-FEA9629A8DF3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5E592-243C-473C-8DFD-D35118BCD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20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A547-A7D0-46EE-8250-FEA9629A8DF3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5E592-243C-473C-8DFD-D35118BCD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75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A547-A7D0-46EE-8250-FEA9629A8DF3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5E592-243C-473C-8DFD-D35118BCD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02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A547-A7D0-46EE-8250-FEA9629A8DF3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5E592-243C-473C-8DFD-D35118BCD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985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A547-A7D0-46EE-8250-FEA9629A8DF3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5E592-243C-473C-8DFD-D35118BCD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705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A547-A7D0-46EE-8250-FEA9629A8DF3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5E592-243C-473C-8DFD-D35118BCD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981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A547-A7D0-46EE-8250-FEA9629A8DF3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5E592-243C-473C-8DFD-D35118BCD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428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A547-A7D0-46EE-8250-FEA9629A8DF3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5E592-243C-473C-8DFD-D35118BCD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83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A547-A7D0-46EE-8250-FEA9629A8DF3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5E592-243C-473C-8DFD-D35118BCD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842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63E7A547-A7D0-46EE-8250-FEA9629A8DF3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D6A5E592-243C-473C-8DFD-D35118BCD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7756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ablevideo.com/generate/tex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F41B95-57FB-E95B-12D6-14D7E8C9C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u="sng">
                <a:solidFill>
                  <a:schemeClr val="bg1">
                    <a:lumMod val="95000"/>
                    <a:lumOff val="5000"/>
                  </a:schemeClr>
                </a:solidFill>
              </a:rPr>
              <a:t>TEXT TO VIDEO GENERATOR AI MODELS</a:t>
            </a:r>
          </a:p>
        </p:txBody>
      </p:sp>
    </p:spTree>
    <p:extLst>
      <p:ext uri="{BB962C8B-B14F-4D97-AF65-F5344CB8AC3E}">
        <p14:creationId xmlns:p14="http://schemas.microsoft.com/office/powerpoint/2010/main" val="2502327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697DE-F65B-C22C-B023-CCCFE1486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IN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A6B2E-4BFA-1782-BAED-7D2CA95F6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Generates high-quality videos.</a:t>
            </a:r>
          </a:p>
          <a:p>
            <a:r>
              <a:rPr lang="en-US" dirty="0"/>
              <a:t> Long-duration videos up to 1 minute.</a:t>
            </a:r>
          </a:p>
          <a:p>
            <a:r>
              <a:rPr lang="en-US" dirty="0"/>
              <a:t>Uses stock video against the text prompt.</a:t>
            </a:r>
          </a:p>
          <a:p>
            <a:r>
              <a:rPr lang="en-US" dirty="0"/>
              <a:t>Video download option available.</a:t>
            </a:r>
          </a:p>
          <a:p>
            <a:r>
              <a:rPr lang="en-US" dirty="0"/>
              <a:t>Paid membership option to upgrade.</a:t>
            </a:r>
          </a:p>
          <a:p>
            <a:r>
              <a:rPr lang="en-US" dirty="0"/>
              <a:t>Link: https://ai.invideo.io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816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F8833-0B1F-BBB8-6B7F-20C1F2CCA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STABLE VIDEO DIFFUSION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00D79-5037-C859-9341-24B6ED1A3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Generates high-quality videos.</a:t>
            </a:r>
          </a:p>
          <a:p>
            <a:r>
              <a:rPr lang="en-US" dirty="0"/>
              <a:t>Video generation takes a little longer up to 2 minutes.</a:t>
            </a:r>
          </a:p>
          <a:p>
            <a:r>
              <a:rPr lang="en-US" dirty="0"/>
              <a:t>Generates video up to 4 to 6 seconds.</a:t>
            </a:r>
          </a:p>
          <a:p>
            <a:r>
              <a:rPr lang="en-US" dirty="0"/>
              <a:t> The video generation step includes text-to-image generation and then image-to-video generation.</a:t>
            </a:r>
          </a:p>
          <a:p>
            <a:r>
              <a:rPr lang="en-US" dirty="0"/>
              <a:t>Offers paid API Key.</a:t>
            </a:r>
          </a:p>
          <a:p>
            <a:r>
              <a:rPr lang="en-US" dirty="0"/>
              <a:t>Web-based paid model. Offers limited credits for video generation</a:t>
            </a:r>
          </a:p>
          <a:p>
            <a:r>
              <a:rPr lang="en-US" dirty="0"/>
              <a:t>Link: </a:t>
            </a:r>
            <a:r>
              <a:rPr lang="en-US" dirty="0">
                <a:hlinkClick r:id="rId2"/>
              </a:rPr>
              <a:t>https://www.stablevideo.com/generate/text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535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CF4DF-B65D-EDAE-323A-BC07BB344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PICTORY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3F983-9DE0-8B19-5E80-F0DDD7ED3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High-quality video generation.</a:t>
            </a:r>
          </a:p>
          <a:p>
            <a:r>
              <a:rPr lang="en-US" dirty="0"/>
              <a:t>Generates longer videos up to 20s.</a:t>
            </a:r>
          </a:p>
          <a:p>
            <a:r>
              <a:rPr lang="en-US" dirty="0"/>
              <a:t>Web-based 14-day free trial model.</a:t>
            </a:r>
          </a:p>
          <a:p>
            <a:r>
              <a:rPr lang="en-US" dirty="0"/>
              <a:t>Video download option available.</a:t>
            </a:r>
          </a:p>
          <a:p>
            <a:r>
              <a:rPr lang="en-US" dirty="0"/>
              <a:t>Merges multiple scenes to generate longer video.</a:t>
            </a:r>
          </a:p>
          <a:p>
            <a:r>
              <a:rPr lang="en-US" dirty="0"/>
              <a:t>Provides text captions and audio.</a:t>
            </a:r>
          </a:p>
          <a:p>
            <a:r>
              <a:rPr lang="en-US" dirty="0"/>
              <a:t>Link: https://app.pictory.ai/</a:t>
            </a:r>
          </a:p>
        </p:txBody>
      </p:sp>
    </p:spTree>
    <p:extLst>
      <p:ext uri="{BB962C8B-B14F-4D97-AF65-F5344CB8AC3E}">
        <p14:creationId xmlns:p14="http://schemas.microsoft.com/office/powerpoint/2010/main" val="2889068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617D8-B584-872F-A614-389A7477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>
                <a:solidFill>
                  <a:schemeClr val="tx2">
                    <a:lumMod val="50000"/>
                    <a:lumOff val="50000"/>
                  </a:schemeClr>
                </a:solidFill>
              </a:rPr>
              <a:t>HAIPER.AI</a:t>
            </a:r>
            <a:endParaRPr lang="en-US" b="1" u="sng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78978-B350-C062-E1AD-9B561C4B1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Generates high-quality videos.</a:t>
            </a:r>
          </a:p>
          <a:p>
            <a:r>
              <a:rPr lang="en-US" dirty="0"/>
              <a:t> Web-based unpaid model.</a:t>
            </a:r>
          </a:p>
          <a:p>
            <a:r>
              <a:rPr lang="en-US" dirty="0"/>
              <a:t>Maximum duration of video 4s. (8 seconds coming soon)</a:t>
            </a:r>
          </a:p>
          <a:p>
            <a:r>
              <a:rPr lang="en-US" dirty="0"/>
              <a:t>Membership for upgrade available.</a:t>
            </a:r>
          </a:p>
          <a:p>
            <a:r>
              <a:rPr lang="en-US" dirty="0"/>
              <a:t>Video download option not available.</a:t>
            </a:r>
          </a:p>
          <a:p>
            <a:r>
              <a:rPr lang="en-US" dirty="0"/>
              <a:t>Video generation take longer time.</a:t>
            </a:r>
          </a:p>
          <a:p>
            <a:r>
              <a:rPr lang="en-US" dirty="0"/>
              <a:t>Link: https://haiper.ai/</a:t>
            </a:r>
          </a:p>
        </p:txBody>
      </p:sp>
    </p:spTree>
    <p:extLst>
      <p:ext uri="{BB962C8B-B14F-4D97-AF65-F5344CB8AC3E}">
        <p14:creationId xmlns:p14="http://schemas.microsoft.com/office/powerpoint/2010/main" val="3073542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85D87-C29A-1DF3-E0D5-240D99BC2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solidFill>
                  <a:schemeClr val="tx2">
                    <a:lumMod val="50000"/>
                    <a:lumOff val="50000"/>
                  </a:schemeClr>
                </a:solidFill>
              </a:rPr>
              <a:t>VIDEO 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E81A7-233C-D459-261F-09BC9830F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High-quality videos.</a:t>
            </a:r>
          </a:p>
          <a:p>
            <a:r>
              <a:rPr lang="en-US"/>
              <a:t>Generates videos by breaking the text prompt into multiple prompts.</a:t>
            </a:r>
          </a:p>
          <a:p>
            <a:r>
              <a:rPr lang="en-US"/>
              <a:t>Merge multiple videos to generate a single video.</a:t>
            </a:r>
          </a:p>
          <a:p>
            <a:r>
              <a:rPr lang="en-US"/>
              <a:t>Video duration between 10 to 15 seconds. Depends upon the length of the text prompt.</a:t>
            </a:r>
          </a:p>
          <a:p>
            <a:r>
              <a:rPr lang="en-US"/>
              <a:t> Web-based unpaid model.</a:t>
            </a:r>
          </a:p>
          <a:p>
            <a:r>
              <a:rPr lang="en-US"/>
              <a:t>Video generation is very quick.</a:t>
            </a:r>
          </a:p>
          <a:p>
            <a:r>
              <a:rPr lang="en-US"/>
              <a:t>Membership available for upgrade.</a:t>
            </a:r>
          </a:p>
          <a:p>
            <a:r>
              <a:rPr lang="en-US"/>
              <a:t>Video can be downloaded.</a:t>
            </a:r>
          </a:p>
          <a:p>
            <a:r>
              <a:rPr lang="en-US"/>
              <a:t>Link: https://app.videogen.io/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084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807EA-C051-CF61-75D3-4EE64DE5B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>
                <a:solidFill>
                  <a:schemeClr val="tx2">
                    <a:lumMod val="50000"/>
                    <a:lumOff val="50000"/>
                  </a:schemeClr>
                </a:solidFill>
              </a:rPr>
              <a:t>STEVE.AI</a:t>
            </a:r>
            <a:endParaRPr lang="en-US" b="1" u="sng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C87E3-16DC-5200-FD57-20A5A9722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Generates video up to 5s.</a:t>
            </a:r>
          </a:p>
          <a:p>
            <a:r>
              <a:rPr lang="en-US"/>
              <a:t>Videos are generated with a low aspect ratio.</a:t>
            </a:r>
          </a:p>
          <a:p>
            <a:r>
              <a:rPr lang="en-US"/>
              <a:t>Max resolution 720p.</a:t>
            </a:r>
          </a:p>
          <a:p>
            <a:r>
              <a:rPr lang="en-US"/>
              <a:t>Video download option is paid.</a:t>
            </a:r>
          </a:p>
          <a:p>
            <a:r>
              <a:rPr lang="en-US"/>
              <a:t>Video takes up to a minute or more.</a:t>
            </a:r>
          </a:p>
          <a:p>
            <a:r>
              <a:rPr lang="en-US"/>
              <a:t>Link: https://app.steve.ai/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459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2BAEB-B432-B96B-D5B0-9E840094E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>
                <a:solidFill>
                  <a:schemeClr val="tx2">
                    <a:lumMod val="50000"/>
                    <a:lumOff val="50000"/>
                  </a:schemeClr>
                </a:solidFill>
              </a:rPr>
              <a:t>LUMIERE 3D</a:t>
            </a:r>
            <a:endParaRPr lang="en-US" b="1" u="sng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2745F-C70E-F8DB-6C5A-3963204DF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This model is a web-based paid version.</a:t>
            </a:r>
          </a:p>
          <a:p>
            <a:r>
              <a:rPr lang="en-US"/>
              <a:t>Offers only 20 credits initially.</a:t>
            </a:r>
          </a:p>
          <a:p>
            <a:r>
              <a:rPr lang="en-US"/>
              <a:t>Allows you to create a model by uploading up to 300 pictures.</a:t>
            </a:r>
          </a:p>
          <a:p>
            <a:r>
              <a:rPr lang="en-US"/>
              <a:t>Video generation is based on the 3d self-created model.</a:t>
            </a:r>
          </a:p>
          <a:p>
            <a:r>
              <a:rPr lang="en-US"/>
              <a:t>Upgrade depends on paid membership.</a:t>
            </a:r>
          </a:p>
          <a:p>
            <a:r>
              <a:rPr lang="en-US"/>
              <a:t>Link: https://app.lumiere3d.ai/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607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8913C-2A9E-6253-07E5-9CF39B084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PIKA 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1D9F6-AC33-AB9C-F339-B71C104CD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Generates high-quality videos.</a:t>
            </a:r>
          </a:p>
          <a:p>
            <a:r>
              <a:rPr lang="en-US" dirty="0"/>
              <a:t>Video length is up to 4 seconds.</a:t>
            </a:r>
          </a:p>
          <a:p>
            <a:r>
              <a:rPr lang="en-US" dirty="0"/>
              <a:t>4 seconds can be added to a paid upgrade plan.</a:t>
            </a:r>
          </a:p>
          <a:p>
            <a:r>
              <a:rPr lang="en-US" dirty="0"/>
              <a:t>Generates video quickly.</a:t>
            </a:r>
          </a:p>
          <a:p>
            <a:r>
              <a:rPr lang="en-US" dirty="0"/>
              <a:t>Web-based AI model. Beta version unpaid.</a:t>
            </a:r>
          </a:p>
          <a:p>
            <a:r>
              <a:rPr lang="en-US" dirty="0"/>
              <a:t>Prompt word number is limited.</a:t>
            </a:r>
          </a:p>
          <a:p>
            <a:r>
              <a:rPr lang="en-US" dirty="0"/>
              <a:t>Link: https://pika.art/</a:t>
            </a:r>
          </a:p>
        </p:txBody>
      </p:sp>
    </p:spTree>
    <p:extLst>
      <p:ext uri="{BB962C8B-B14F-4D97-AF65-F5344CB8AC3E}">
        <p14:creationId xmlns:p14="http://schemas.microsoft.com/office/powerpoint/2010/main" val="1025355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CD0A7-C7EF-E45B-9C96-0F5580216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>
                <a:solidFill>
                  <a:schemeClr val="tx2">
                    <a:lumMod val="50000"/>
                    <a:lumOff val="50000"/>
                  </a:schemeClr>
                </a:solidFill>
              </a:rPr>
              <a:t>MORPH STUDIO</a:t>
            </a:r>
            <a:endParaRPr lang="en-US" b="1" u="sng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B6659-63F1-E301-AB82-BDE9398D9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Video generation takes longer up to 10 minutes.</a:t>
            </a:r>
          </a:p>
          <a:p>
            <a:r>
              <a:rPr lang="en-US" dirty="0"/>
              <a:t>Accepts prompt up to 1000 characters.</a:t>
            </a:r>
          </a:p>
          <a:p>
            <a:r>
              <a:rPr lang="en-US" dirty="0"/>
              <a:t>Max resolution up to 720p.</a:t>
            </a:r>
          </a:p>
          <a:p>
            <a:r>
              <a:rPr lang="en-US" dirty="0"/>
              <a:t>Max duration around 3 to 4 seconds.</a:t>
            </a:r>
          </a:p>
          <a:p>
            <a:r>
              <a:rPr lang="en-US" dirty="0"/>
              <a:t> High-quality video generation.</a:t>
            </a:r>
          </a:p>
          <a:p>
            <a:r>
              <a:rPr lang="en-US" dirty="0"/>
              <a:t>Video download option available.</a:t>
            </a:r>
          </a:p>
          <a:p>
            <a:r>
              <a:rPr lang="en-US" dirty="0"/>
              <a:t>Unpaid model</a:t>
            </a:r>
          </a:p>
          <a:p>
            <a:r>
              <a:rPr lang="en-US" dirty="0"/>
              <a:t>Link: https://app.morphstudio.com/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856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2488F-48E3-93B2-1AA8-E5845292C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NEVERENDS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22F84-4A83-8B03-28BD-795B6F714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 video duration up to 3 seconds. Longer videos are available in paid membership.</a:t>
            </a:r>
          </a:p>
          <a:p>
            <a:r>
              <a:rPr lang="en-US" dirty="0"/>
              <a:t>Generates good quality video.</a:t>
            </a:r>
          </a:p>
          <a:p>
            <a:r>
              <a:rPr lang="en-US" dirty="0"/>
              <a:t>Video generation takes up to a minute.</a:t>
            </a:r>
          </a:p>
          <a:p>
            <a:r>
              <a:rPr lang="en-US" dirty="0"/>
              <a:t>Video download option available.</a:t>
            </a:r>
          </a:p>
          <a:p>
            <a:r>
              <a:rPr lang="en-US" dirty="0"/>
              <a:t>Web-based unpaid model.</a:t>
            </a:r>
          </a:p>
          <a:p>
            <a:r>
              <a:rPr lang="en-US" dirty="0"/>
              <a:t>Link: https://neverends.life/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736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51445-75BE-DFA3-DA90-E7E7757FB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FLIKI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432C3-2AD7-FABA-C79F-CF5243456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Video length depends upon several stock videos used during generation.</a:t>
            </a:r>
          </a:p>
          <a:p>
            <a:r>
              <a:rPr lang="en-US" dirty="0"/>
              <a:t>Can generate longer videos.</a:t>
            </a:r>
          </a:p>
          <a:p>
            <a:r>
              <a:rPr lang="en-US" dirty="0"/>
              <a:t>Fixed aspect ratio.</a:t>
            </a:r>
          </a:p>
          <a:p>
            <a:r>
              <a:rPr lang="en-US" dirty="0"/>
              <a:t>Uses stock media to generate videos.</a:t>
            </a:r>
          </a:p>
          <a:p>
            <a:r>
              <a:rPr lang="en-US" dirty="0"/>
              <a:t> The paid version allows access to locked stock media.</a:t>
            </a:r>
          </a:p>
          <a:p>
            <a:r>
              <a:rPr lang="en-US" dirty="0"/>
              <a:t>Audio captions included.</a:t>
            </a:r>
          </a:p>
          <a:p>
            <a:r>
              <a:rPr lang="en-US" dirty="0"/>
              <a:t>Web-based unpaid model.</a:t>
            </a:r>
          </a:p>
          <a:p>
            <a:r>
              <a:rPr lang="en-US" dirty="0"/>
              <a:t>Video download option available.</a:t>
            </a:r>
          </a:p>
          <a:p>
            <a:r>
              <a:rPr lang="en-US" dirty="0"/>
              <a:t>Link: https://app.fliki.ai/</a:t>
            </a:r>
          </a:p>
        </p:txBody>
      </p:sp>
    </p:spTree>
    <p:extLst>
      <p:ext uri="{BB962C8B-B14F-4D97-AF65-F5344CB8AC3E}">
        <p14:creationId xmlns:p14="http://schemas.microsoft.com/office/powerpoint/2010/main" val="4132115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</TotalTime>
  <Words>602</Words>
  <Application>Microsoft Office PowerPoint</Application>
  <PresentationFormat>Widescreen</PresentationFormat>
  <Paragraphs>91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TEXT TO VIDEO GENERATOR AI MODELS</vt:lpstr>
      <vt:lpstr>HAIPER.AI</vt:lpstr>
      <vt:lpstr>VIDEO GEN</vt:lpstr>
      <vt:lpstr>STEVE.AI</vt:lpstr>
      <vt:lpstr>LUMIERE 3D</vt:lpstr>
      <vt:lpstr>PIKA ART</vt:lpstr>
      <vt:lpstr>MORPH STUDIO</vt:lpstr>
      <vt:lpstr>NEVERENDS</vt:lpstr>
      <vt:lpstr>FLIKI</vt:lpstr>
      <vt:lpstr>IN VIDEO</vt:lpstr>
      <vt:lpstr>STABLE VIDEO DIFFUSION</vt:lpstr>
      <vt:lpstr>PICTORY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noman-ahmed.lodhi</dc:creator>
  <cp:lastModifiedBy>noman-ahmed.lodhi</cp:lastModifiedBy>
  <cp:revision>8</cp:revision>
  <dcterms:created xsi:type="dcterms:W3CDTF">2024-06-28T09:08:29Z</dcterms:created>
  <dcterms:modified xsi:type="dcterms:W3CDTF">2024-06-28T11:47:00Z</dcterms:modified>
</cp:coreProperties>
</file>