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pp"/>
          <p:cNvSpPr txBox="1"/>
          <p:nvPr/>
        </p:nvSpPr>
        <p:spPr>
          <a:xfrm>
            <a:off x="10715343" y="583808"/>
            <a:ext cx="2043305" cy="337744"/>
          </a:xfrm>
          <a:prstGeom prst="rect">
            <a:avLst/>
          </a:prstGeom>
          <a:solidFill>
            <a:schemeClr val="accent1">
              <a:lumOff val="1684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152" name="Main"/>
          <p:cNvSpPr txBox="1"/>
          <p:nvPr/>
        </p:nvSpPr>
        <p:spPr>
          <a:xfrm>
            <a:off x="2501934" y="11816540"/>
            <a:ext cx="1038332" cy="32522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Main</a:t>
            </a:r>
          </a:p>
        </p:txBody>
      </p:sp>
      <p:sp>
        <p:nvSpPr>
          <p:cNvPr id="153" name="Button…"/>
          <p:cNvSpPr txBox="1"/>
          <p:nvPr/>
        </p:nvSpPr>
        <p:spPr>
          <a:xfrm>
            <a:off x="747856" y="7119081"/>
            <a:ext cx="930953" cy="479400"/>
          </a:xfrm>
          <a:prstGeom prst="rect">
            <a:avLst/>
          </a:prstGeom>
          <a:solidFill>
            <a:schemeClr val="accent5">
              <a:hueOff val="-152895"/>
              <a:lumOff val="12368"/>
            </a:schemeClr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/>
            </a:pPr>
            <a:r>
              <a:t>Button</a:t>
            </a:r>
          </a:p>
          <a:p>
            <a:pPr>
              <a:defRPr sz="900"/>
            </a:pPr>
            <a:r>
              <a:t>Find Out More</a:t>
            </a:r>
          </a:p>
        </p:txBody>
      </p:sp>
      <p:sp>
        <p:nvSpPr>
          <p:cNvPr id="154" name="Header"/>
          <p:cNvSpPr txBox="1"/>
          <p:nvPr/>
        </p:nvSpPr>
        <p:spPr>
          <a:xfrm>
            <a:off x="839685" y="5563720"/>
            <a:ext cx="747295" cy="325223"/>
          </a:xfrm>
          <a:prstGeom prst="rect">
            <a:avLst/>
          </a:prstGeom>
          <a:solidFill>
            <a:schemeClr val="accent5">
              <a:hueOff val="-152895"/>
              <a:lumOff val="12368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Header</a:t>
            </a:r>
          </a:p>
        </p:txBody>
      </p:sp>
      <p:sp>
        <p:nvSpPr>
          <p:cNvPr id="155" name="LandingNav"/>
          <p:cNvSpPr txBox="1"/>
          <p:nvPr/>
        </p:nvSpPr>
        <p:spPr>
          <a:xfrm>
            <a:off x="2350710" y="12231036"/>
            <a:ext cx="1340779" cy="32522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LandingNav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569186" y="2637447"/>
            <a:ext cx="1288293" cy="2833036"/>
            <a:chOff x="0" y="0"/>
            <a:chExt cx="1288292" cy="2833035"/>
          </a:xfrm>
        </p:grpSpPr>
        <p:sp>
          <p:nvSpPr>
            <p:cNvPr id="156" name="HeaderNav"/>
            <p:cNvSpPr txBox="1"/>
            <p:nvPr/>
          </p:nvSpPr>
          <p:spPr>
            <a:xfrm>
              <a:off x="81701" y="121431"/>
              <a:ext cx="1100392" cy="325223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HeaderNav</a:t>
              </a:r>
            </a:p>
          </p:txBody>
        </p:sp>
        <p:sp>
          <p:nvSpPr>
            <p:cNvPr id="157" name="Button…"/>
            <p:cNvSpPr txBox="1"/>
            <p:nvPr/>
          </p:nvSpPr>
          <p:spPr>
            <a:xfrm>
              <a:off x="235782" y="568474"/>
              <a:ext cx="792230" cy="479401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400"/>
              </a:pPr>
              <a:r>
                <a:t>Button</a:t>
              </a:r>
            </a:p>
            <a:p>
              <a:pPr>
                <a:defRPr sz="900"/>
              </a:pPr>
              <a:r>
                <a:t>Sign Up</a:t>
              </a:r>
            </a:p>
          </p:txBody>
        </p:sp>
        <p:sp>
          <p:nvSpPr>
            <p:cNvPr id="158" name="home"/>
            <p:cNvSpPr txBox="1"/>
            <p:nvPr/>
          </p:nvSpPr>
          <p:spPr>
            <a:xfrm>
              <a:off x="350718" y="1060580"/>
              <a:ext cx="562357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home</a:t>
              </a:r>
            </a:p>
          </p:txBody>
        </p:sp>
        <p:sp>
          <p:nvSpPr>
            <p:cNvPr id="159" name="features"/>
            <p:cNvSpPr txBox="1"/>
            <p:nvPr/>
          </p:nvSpPr>
          <p:spPr>
            <a:xfrm>
              <a:off x="255329" y="1342455"/>
              <a:ext cx="753136" cy="299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features</a:t>
              </a:r>
            </a:p>
          </p:txBody>
        </p:sp>
        <p:sp>
          <p:nvSpPr>
            <p:cNvPr id="160" name="about"/>
            <p:cNvSpPr txBox="1"/>
            <p:nvPr/>
          </p:nvSpPr>
          <p:spPr>
            <a:xfrm>
              <a:off x="345829" y="1624683"/>
              <a:ext cx="572136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about</a:t>
              </a:r>
            </a:p>
          </p:txBody>
        </p:sp>
        <p:sp>
          <p:nvSpPr>
            <p:cNvPr id="161" name="contact"/>
            <p:cNvSpPr txBox="1"/>
            <p:nvPr/>
          </p:nvSpPr>
          <p:spPr>
            <a:xfrm>
              <a:off x="275065" y="1906559"/>
              <a:ext cx="713664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contact</a:t>
              </a:r>
            </a:p>
          </p:txBody>
        </p:sp>
        <p:sp>
          <p:nvSpPr>
            <p:cNvPr id="162" name="signin"/>
            <p:cNvSpPr txBox="1"/>
            <p:nvPr/>
          </p:nvSpPr>
          <p:spPr>
            <a:xfrm>
              <a:off x="340939" y="2201134"/>
              <a:ext cx="581915" cy="299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signin</a:t>
              </a:r>
            </a:p>
          </p:txBody>
        </p:sp>
        <p:sp>
          <p:nvSpPr>
            <p:cNvPr id="163" name="signup"/>
            <p:cNvSpPr txBox="1"/>
            <p:nvPr/>
          </p:nvSpPr>
          <p:spPr>
            <a:xfrm>
              <a:off x="307958" y="2483010"/>
              <a:ext cx="647878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signup</a:t>
              </a:r>
            </a:p>
          </p:txBody>
        </p:sp>
        <p:sp>
          <p:nvSpPr>
            <p:cNvPr id="164" name="Rectangle"/>
            <p:cNvSpPr/>
            <p:nvPr/>
          </p:nvSpPr>
          <p:spPr>
            <a:xfrm>
              <a:off x="0" y="0"/>
              <a:ext cx="1288293" cy="283303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542943" y="6020264"/>
            <a:ext cx="1340779" cy="965355"/>
            <a:chOff x="0" y="0"/>
            <a:chExt cx="1340777" cy="965354"/>
          </a:xfrm>
        </p:grpSpPr>
        <p:sp>
          <p:nvSpPr>
            <p:cNvPr id="166" name="FeatureCard"/>
            <p:cNvSpPr txBox="1"/>
            <p:nvPr/>
          </p:nvSpPr>
          <p:spPr>
            <a:xfrm>
              <a:off x="75170" y="526778"/>
              <a:ext cx="1190238" cy="325223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FeatureCard</a:t>
              </a:r>
            </a:p>
          </p:txBody>
        </p:sp>
        <p:sp>
          <p:nvSpPr>
            <p:cNvPr id="167" name="FeaturesTile"/>
            <p:cNvSpPr txBox="1"/>
            <p:nvPr/>
          </p:nvSpPr>
          <p:spPr>
            <a:xfrm>
              <a:off x="75270" y="113353"/>
              <a:ext cx="1190238" cy="325223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FeaturesTile</a:t>
              </a:r>
            </a:p>
          </p:txBody>
        </p:sp>
        <p:sp>
          <p:nvSpPr>
            <p:cNvPr id="168" name="Rectangle"/>
            <p:cNvSpPr/>
            <p:nvPr/>
          </p:nvSpPr>
          <p:spPr>
            <a:xfrm>
              <a:off x="0" y="0"/>
              <a:ext cx="1340778" cy="96535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2156652" y="1580158"/>
            <a:ext cx="1728896" cy="3798534"/>
            <a:chOff x="0" y="0"/>
            <a:chExt cx="1728895" cy="3798533"/>
          </a:xfrm>
        </p:grpSpPr>
        <p:sp>
          <p:nvSpPr>
            <p:cNvPr id="170" name="LoginFlowWelcome"/>
            <p:cNvSpPr txBox="1"/>
            <p:nvPr/>
          </p:nvSpPr>
          <p:spPr>
            <a:xfrm>
              <a:off x="0" y="404797"/>
              <a:ext cx="1714416" cy="374956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LoginFlowWelcome</a:t>
              </a:r>
            </a:p>
          </p:txBody>
        </p:sp>
        <p:sp>
          <p:nvSpPr>
            <p:cNvPr id="171" name="signin"/>
            <p:cNvSpPr txBox="1"/>
            <p:nvPr/>
          </p:nvSpPr>
          <p:spPr>
            <a:xfrm>
              <a:off x="515389" y="0"/>
              <a:ext cx="683638" cy="349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signin</a:t>
              </a:r>
            </a:p>
          </p:txBody>
        </p:sp>
        <p:grpSp>
          <p:nvGrpSpPr>
            <p:cNvPr id="179" name="Group"/>
            <p:cNvGrpSpPr/>
            <p:nvPr/>
          </p:nvGrpSpPr>
          <p:grpSpPr>
            <a:xfrm>
              <a:off x="12895" y="902722"/>
              <a:ext cx="1716001" cy="2895812"/>
              <a:chOff x="0" y="0"/>
              <a:chExt cx="1715999" cy="2895811"/>
            </a:xfrm>
          </p:grpSpPr>
          <p:sp>
            <p:nvSpPr>
              <p:cNvPr id="172" name="LoginFlow"/>
              <p:cNvSpPr txBox="1"/>
              <p:nvPr/>
            </p:nvSpPr>
            <p:spPr>
              <a:xfrm>
                <a:off x="343552" y="165414"/>
                <a:ext cx="1001520" cy="374956"/>
              </a:xfrm>
              <a:prstGeom prst="rect">
                <a:avLst/>
              </a:prstGeom>
              <a:solidFill>
                <a:srgbClr val="D5D5D5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/>
                </a:lvl1pPr>
              </a:lstStyle>
              <a:p>
                <a:pPr/>
                <a:r>
                  <a:t>LoginFlow</a:t>
                </a:r>
              </a:p>
            </p:txBody>
          </p:sp>
          <p:sp>
            <p:nvSpPr>
              <p:cNvPr id="173" name="SignInNav"/>
              <p:cNvSpPr txBox="1"/>
              <p:nvPr/>
            </p:nvSpPr>
            <p:spPr>
              <a:xfrm>
                <a:off x="343552" y="781826"/>
                <a:ext cx="1001520" cy="374956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/>
                </a:lvl1pPr>
              </a:lstStyle>
              <a:p>
                <a:pPr/>
                <a:r>
                  <a:t>SignInNav</a:t>
                </a:r>
              </a:p>
            </p:txBody>
          </p:sp>
          <p:sp>
            <p:nvSpPr>
              <p:cNvPr id="174" name="signup"/>
              <p:cNvSpPr txBox="1"/>
              <p:nvPr/>
            </p:nvSpPr>
            <p:spPr>
              <a:xfrm>
                <a:off x="462354" y="1176968"/>
                <a:ext cx="763916" cy="3495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/>
                </a:lvl1pPr>
              </a:lstStyle>
              <a:p>
                <a:pPr/>
                <a:r>
                  <a:t>signup</a:t>
                </a:r>
              </a:p>
            </p:txBody>
          </p:sp>
          <p:sp>
            <p:nvSpPr>
              <p:cNvPr id="175" name="forgotten-password"/>
              <p:cNvSpPr txBox="1"/>
              <p:nvPr/>
            </p:nvSpPr>
            <p:spPr>
              <a:xfrm>
                <a:off x="8410" y="1503769"/>
                <a:ext cx="1679830" cy="3495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/>
                </a:lvl1pPr>
              </a:lstStyle>
              <a:p>
                <a:pPr/>
                <a:r>
                  <a:t>forgotten-password</a:t>
                </a:r>
              </a:p>
            </p:txBody>
          </p:sp>
          <p:sp>
            <p:nvSpPr>
              <p:cNvPr id="176" name="dashboard"/>
              <p:cNvSpPr txBox="1"/>
              <p:nvPr/>
            </p:nvSpPr>
            <p:spPr>
              <a:xfrm>
                <a:off x="267936" y="1797804"/>
                <a:ext cx="1152752" cy="3495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/>
                </a:lvl1pPr>
              </a:lstStyle>
              <a:p>
                <a:pPr/>
                <a:r>
                  <a:t>dashboard</a:t>
                </a:r>
              </a:p>
            </p:txBody>
          </p:sp>
          <p:sp>
            <p:nvSpPr>
              <p:cNvPr id="177" name="Button…"/>
              <p:cNvSpPr txBox="1"/>
              <p:nvPr/>
            </p:nvSpPr>
            <p:spPr>
              <a:xfrm>
                <a:off x="448197" y="2216232"/>
                <a:ext cx="792230" cy="517501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400"/>
                </a:pPr>
                <a:r>
                  <a:t>Button</a:t>
                </a:r>
              </a:p>
              <a:p>
                <a:pPr>
                  <a:defRPr sz="900"/>
                </a:pPr>
                <a:r>
                  <a:t>Login</a:t>
                </a:r>
              </a:p>
            </p:txBody>
          </p:sp>
          <p:sp>
            <p:nvSpPr>
              <p:cNvPr id="178" name="Rectangle"/>
              <p:cNvSpPr/>
              <p:nvPr/>
            </p:nvSpPr>
            <p:spPr>
              <a:xfrm>
                <a:off x="0" y="0"/>
                <a:ext cx="1716000" cy="289581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189" name="Group"/>
          <p:cNvGrpSpPr/>
          <p:nvPr/>
        </p:nvGrpSpPr>
        <p:grpSpPr>
          <a:xfrm>
            <a:off x="451553" y="494125"/>
            <a:ext cx="1523559" cy="9710454"/>
            <a:chOff x="0" y="0"/>
            <a:chExt cx="1523558" cy="9710452"/>
          </a:xfrm>
        </p:grpSpPr>
        <p:sp>
          <p:nvSpPr>
            <p:cNvPr id="181" name="LandingMain"/>
            <p:cNvSpPr txBox="1"/>
            <p:nvPr/>
          </p:nvSpPr>
          <p:spPr>
            <a:xfrm>
              <a:off x="132735" y="1490829"/>
              <a:ext cx="1196684" cy="325223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LandingMain</a:t>
              </a:r>
            </a:p>
          </p:txBody>
        </p:sp>
        <p:grpSp>
          <p:nvGrpSpPr>
            <p:cNvPr id="187" name="Group"/>
            <p:cNvGrpSpPr/>
            <p:nvPr/>
          </p:nvGrpSpPr>
          <p:grpSpPr>
            <a:xfrm>
              <a:off x="354508" y="0"/>
              <a:ext cx="753137" cy="1435588"/>
              <a:chOff x="0" y="0"/>
              <a:chExt cx="753135" cy="1435587"/>
            </a:xfrm>
          </p:grpSpPr>
          <p:sp>
            <p:nvSpPr>
              <p:cNvPr id="182" name="/"/>
              <p:cNvSpPr txBox="1"/>
              <p:nvPr/>
            </p:nvSpPr>
            <p:spPr>
              <a:xfrm>
                <a:off x="289814" y="-1"/>
                <a:ext cx="173508" cy="2998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/</a:t>
                </a:r>
              </a:p>
            </p:txBody>
          </p:sp>
          <p:sp>
            <p:nvSpPr>
              <p:cNvPr id="183" name="home"/>
              <p:cNvSpPr txBox="1"/>
              <p:nvPr/>
            </p:nvSpPr>
            <p:spPr>
              <a:xfrm>
                <a:off x="95389" y="286110"/>
                <a:ext cx="562357" cy="2998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home</a:t>
                </a:r>
              </a:p>
            </p:txBody>
          </p:sp>
          <p:sp>
            <p:nvSpPr>
              <p:cNvPr id="184" name="features"/>
              <p:cNvSpPr txBox="1"/>
              <p:nvPr/>
            </p:nvSpPr>
            <p:spPr>
              <a:xfrm>
                <a:off x="-1" y="576534"/>
                <a:ext cx="753137" cy="2998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features</a:t>
                </a:r>
              </a:p>
            </p:txBody>
          </p:sp>
          <p:sp>
            <p:nvSpPr>
              <p:cNvPr id="185" name="about"/>
              <p:cNvSpPr txBox="1"/>
              <p:nvPr/>
            </p:nvSpPr>
            <p:spPr>
              <a:xfrm>
                <a:off x="90500" y="862645"/>
                <a:ext cx="572136" cy="299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about</a:t>
                </a:r>
              </a:p>
            </p:txBody>
          </p:sp>
          <p:sp>
            <p:nvSpPr>
              <p:cNvPr id="186" name="contact"/>
              <p:cNvSpPr txBox="1"/>
              <p:nvPr/>
            </p:nvSpPr>
            <p:spPr>
              <a:xfrm>
                <a:off x="19735" y="1135765"/>
                <a:ext cx="713665" cy="2998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contact</a:t>
                </a:r>
              </a:p>
            </p:txBody>
          </p:sp>
        </p:grpSp>
        <p:sp>
          <p:nvSpPr>
            <p:cNvPr id="188" name="Rectangle"/>
            <p:cNvSpPr/>
            <p:nvPr/>
          </p:nvSpPr>
          <p:spPr>
            <a:xfrm>
              <a:off x="0" y="1990843"/>
              <a:ext cx="1523559" cy="771961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0" name="**Folder and component names are different"/>
          <p:cNvSpPr txBox="1"/>
          <p:nvPr/>
        </p:nvSpPr>
        <p:spPr>
          <a:xfrm>
            <a:off x="3945836" y="4325140"/>
            <a:ext cx="1921816" cy="402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**Folder and component names are different 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4001808" y="1629891"/>
            <a:ext cx="1809872" cy="2523488"/>
            <a:chOff x="0" y="0"/>
            <a:chExt cx="1809871" cy="2523487"/>
          </a:xfrm>
        </p:grpSpPr>
        <p:sp>
          <p:nvSpPr>
            <p:cNvPr id="191" name="SignInNav"/>
            <p:cNvSpPr txBox="1"/>
            <p:nvPr/>
          </p:nvSpPr>
          <p:spPr>
            <a:xfrm>
              <a:off x="403287" y="989976"/>
              <a:ext cx="1001193" cy="374956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SignInNav</a:t>
              </a:r>
            </a:p>
          </p:txBody>
        </p:sp>
        <p:sp>
          <p:nvSpPr>
            <p:cNvPr id="192" name="SignUpMain**"/>
            <p:cNvSpPr txBox="1"/>
            <p:nvPr/>
          </p:nvSpPr>
          <p:spPr>
            <a:xfrm>
              <a:off x="273796" y="355064"/>
              <a:ext cx="1260175" cy="325222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SignUpMain**</a:t>
              </a:r>
            </a:p>
          </p:txBody>
        </p:sp>
        <p:sp>
          <p:nvSpPr>
            <p:cNvPr id="193" name="signup"/>
            <p:cNvSpPr txBox="1"/>
            <p:nvPr/>
          </p:nvSpPr>
          <p:spPr>
            <a:xfrm>
              <a:off x="579944" y="0"/>
              <a:ext cx="647879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signup</a:t>
              </a:r>
            </a:p>
          </p:txBody>
        </p:sp>
        <p:sp>
          <p:nvSpPr>
            <p:cNvPr id="194" name="Rectangle"/>
            <p:cNvSpPr/>
            <p:nvPr/>
          </p:nvSpPr>
          <p:spPr>
            <a:xfrm>
              <a:off x="0" y="815535"/>
              <a:ext cx="1809872" cy="17079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198" name="Group"/>
            <p:cNvGrpSpPr/>
            <p:nvPr/>
          </p:nvGrpSpPr>
          <p:grpSpPr>
            <a:xfrm>
              <a:off x="82658" y="1508033"/>
              <a:ext cx="1642450" cy="894689"/>
              <a:chOff x="0" y="0"/>
              <a:chExt cx="1642448" cy="894687"/>
            </a:xfrm>
          </p:grpSpPr>
          <p:sp>
            <p:nvSpPr>
              <p:cNvPr id="195" name="CreateAccount"/>
              <p:cNvSpPr txBox="1"/>
              <p:nvPr/>
            </p:nvSpPr>
            <p:spPr>
              <a:xfrm>
                <a:off x="109801" y="131565"/>
                <a:ext cx="1422847" cy="325223"/>
              </a:xfrm>
              <a:prstGeom prst="rect">
                <a:avLst/>
              </a:prstGeom>
              <a:solidFill>
                <a:srgbClr val="D5D5D5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CreateAccount</a:t>
                </a:r>
              </a:p>
            </p:txBody>
          </p:sp>
          <p:sp>
            <p:nvSpPr>
              <p:cNvPr id="196" name="bankdetails"/>
              <p:cNvSpPr txBox="1"/>
              <p:nvPr/>
            </p:nvSpPr>
            <p:spPr>
              <a:xfrm>
                <a:off x="297474" y="495990"/>
                <a:ext cx="1026593" cy="299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bankdetails</a:t>
                </a:r>
              </a:p>
            </p:txBody>
          </p:sp>
          <p:sp>
            <p:nvSpPr>
              <p:cNvPr id="197" name="Rectangle"/>
              <p:cNvSpPr/>
              <p:nvPr/>
            </p:nvSpPr>
            <p:spPr>
              <a:xfrm>
                <a:off x="0" y="0"/>
                <a:ext cx="1642449" cy="894688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205" name="Group"/>
          <p:cNvGrpSpPr/>
          <p:nvPr/>
        </p:nvGrpSpPr>
        <p:grpSpPr>
          <a:xfrm>
            <a:off x="5882346" y="1629891"/>
            <a:ext cx="1726416" cy="1566425"/>
            <a:chOff x="0" y="0"/>
            <a:chExt cx="1726414" cy="1566423"/>
          </a:xfrm>
        </p:grpSpPr>
        <p:sp>
          <p:nvSpPr>
            <p:cNvPr id="200" name="ForgottenPassword"/>
            <p:cNvSpPr txBox="1"/>
            <p:nvPr/>
          </p:nvSpPr>
          <p:spPr>
            <a:xfrm>
              <a:off x="0" y="355064"/>
              <a:ext cx="1726415" cy="325222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ForgottenPassword</a:t>
              </a:r>
            </a:p>
          </p:txBody>
        </p:sp>
        <p:sp>
          <p:nvSpPr>
            <p:cNvPr id="201" name="forgotten-password"/>
            <p:cNvSpPr txBox="1"/>
            <p:nvPr/>
          </p:nvSpPr>
          <p:spPr>
            <a:xfrm>
              <a:off x="23292" y="0"/>
              <a:ext cx="1679830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forgotten-password</a:t>
              </a:r>
            </a:p>
          </p:txBody>
        </p:sp>
        <p:grpSp>
          <p:nvGrpSpPr>
            <p:cNvPr id="204" name="Group"/>
            <p:cNvGrpSpPr/>
            <p:nvPr/>
          </p:nvGrpSpPr>
          <p:grpSpPr>
            <a:xfrm>
              <a:off x="279060" y="874535"/>
              <a:ext cx="1168295" cy="691889"/>
              <a:chOff x="0" y="0"/>
              <a:chExt cx="1168293" cy="691888"/>
            </a:xfrm>
          </p:grpSpPr>
          <p:sp>
            <p:nvSpPr>
              <p:cNvPr id="202" name="LoginFlow"/>
              <p:cNvSpPr txBox="1"/>
              <p:nvPr/>
            </p:nvSpPr>
            <p:spPr>
              <a:xfrm>
                <a:off x="83551" y="158466"/>
                <a:ext cx="1001192" cy="374956"/>
              </a:xfrm>
              <a:prstGeom prst="rect">
                <a:avLst/>
              </a:prstGeom>
              <a:solidFill>
                <a:srgbClr val="D5D5D5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/>
                </a:lvl1pPr>
              </a:lstStyle>
              <a:p>
                <a:pPr/>
                <a:r>
                  <a:t>LoginFlow</a:t>
                </a:r>
              </a:p>
            </p:txBody>
          </p:sp>
          <p:sp>
            <p:nvSpPr>
              <p:cNvPr id="203" name="Rectangle"/>
              <p:cNvSpPr/>
              <p:nvPr/>
            </p:nvSpPr>
            <p:spPr>
              <a:xfrm>
                <a:off x="0" y="0"/>
                <a:ext cx="1168294" cy="691889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213" name="Group"/>
          <p:cNvGrpSpPr/>
          <p:nvPr/>
        </p:nvGrpSpPr>
        <p:grpSpPr>
          <a:xfrm>
            <a:off x="9709916" y="1628322"/>
            <a:ext cx="1266731" cy="2204134"/>
            <a:chOff x="0" y="0"/>
            <a:chExt cx="1266730" cy="2204133"/>
          </a:xfrm>
        </p:grpSpPr>
        <p:sp>
          <p:nvSpPr>
            <p:cNvPr id="206" name="BankDetails"/>
            <p:cNvSpPr txBox="1"/>
            <p:nvPr/>
          </p:nvSpPr>
          <p:spPr>
            <a:xfrm>
              <a:off x="77236" y="355064"/>
              <a:ext cx="1100392" cy="325222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BankDetails</a:t>
              </a:r>
            </a:p>
          </p:txBody>
        </p:sp>
        <p:sp>
          <p:nvSpPr>
            <p:cNvPr id="207" name="bankdetails"/>
            <p:cNvSpPr txBox="1"/>
            <p:nvPr/>
          </p:nvSpPr>
          <p:spPr>
            <a:xfrm>
              <a:off x="114136" y="0"/>
              <a:ext cx="1026593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bankdetails</a:t>
              </a:r>
            </a:p>
          </p:txBody>
        </p:sp>
        <p:grpSp>
          <p:nvGrpSpPr>
            <p:cNvPr id="212" name="Group"/>
            <p:cNvGrpSpPr/>
            <p:nvPr/>
          </p:nvGrpSpPr>
          <p:grpSpPr>
            <a:xfrm>
              <a:off x="0" y="877387"/>
              <a:ext cx="1266731" cy="1326747"/>
              <a:chOff x="0" y="0"/>
              <a:chExt cx="1266730" cy="1326745"/>
            </a:xfrm>
          </p:grpSpPr>
          <p:sp>
            <p:nvSpPr>
              <p:cNvPr id="208" name="SignInNav"/>
              <p:cNvSpPr txBox="1"/>
              <p:nvPr/>
            </p:nvSpPr>
            <p:spPr>
              <a:xfrm>
                <a:off x="63784" y="149862"/>
                <a:ext cx="1127296" cy="374955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/>
                </a:lvl1pPr>
              </a:lstStyle>
              <a:p>
                <a:pPr/>
                <a:r>
                  <a:t>SignInNav</a:t>
                </a:r>
              </a:p>
            </p:txBody>
          </p:sp>
          <p:sp>
            <p:nvSpPr>
              <p:cNvPr id="209" name="Rectangle"/>
              <p:cNvSpPr/>
              <p:nvPr/>
            </p:nvSpPr>
            <p:spPr>
              <a:xfrm>
                <a:off x="0" y="0"/>
                <a:ext cx="1266731" cy="1326746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0" name="billingaddress"/>
              <p:cNvSpPr txBox="1"/>
              <p:nvPr/>
            </p:nvSpPr>
            <p:spPr>
              <a:xfrm>
                <a:off x="20346" y="874969"/>
                <a:ext cx="1214172" cy="299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billingaddress</a:t>
                </a:r>
              </a:p>
            </p:txBody>
          </p:sp>
          <p:sp>
            <p:nvSpPr>
              <p:cNvPr id="211" name="signup"/>
              <p:cNvSpPr txBox="1"/>
              <p:nvPr/>
            </p:nvSpPr>
            <p:spPr>
              <a:xfrm>
                <a:off x="303493" y="546451"/>
                <a:ext cx="647879" cy="2998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signup</a:t>
                </a:r>
              </a:p>
            </p:txBody>
          </p:sp>
        </p:grpSp>
      </p:grpSp>
      <p:grpSp>
        <p:nvGrpSpPr>
          <p:cNvPr id="221" name="Group"/>
          <p:cNvGrpSpPr/>
          <p:nvPr/>
        </p:nvGrpSpPr>
        <p:grpSpPr>
          <a:xfrm>
            <a:off x="11066606" y="1625841"/>
            <a:ext cx="1340779" cy="2447273"/>
            <a:chOff x="0" y="0"/>
            <a:chExt cx="1340777" cy="2447272"/>
          </a:xfrm>
        </p:grpSpPr>
        <p:sp>
          <p:nvSpPr>
            <p:cNvPr id="214" name="BillingAddress"/>
            <p:cNvSpPr txBox="1"/>
            <p:nvPr/>
          </p:nvSpPr>
          <p:spPr>
            <a:xfrm>
              <a:off x="0" y="355064"/>
              <a:ext cx="1340778" cy="325222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BillingAddress</a:t>
              </a:r>
            </a:p>
          </p:txBody>
        </p:sp>
        <p:sp>
          <p:nvSpPr>
            <p:cNvPr id="215" name="billingaddress"/>
            <p:cNvSpPr txBox="1"/>
            <p:nvPr/>
          </p:nvSpPr>
          <p:spPr>
            <a:xfrm>
              <a:off x="63303" y="0"/>
              <a:ext cx="1214172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billingaddress</a:t>
              </a:r>
            </a:p>
          </p:txBody>
        </p:sp>
        <p:grpSp>
          <p:nvGrpSpPr>
            <p:cNvPr id="220" name="Group"/>
            <p:cNvGrpSpPr/>
            <p:nvPr/>
          </p:nvGrpSpPr>
          <p:grpSpPr>
            <a:xfrm>
              <a:off x="15277" y="869218"/>
              <a:ext cx="1292044" cy="1578055"/>
              <a:chOff x="0" y="0"/>
              <a:chExt cx="1292042" cy="1578053"/>
            </a:xfrm>
          </p:grpSpPr>
          <p:sp>
            <p:nvSpPr>
              <p:cNvPr id="216" name="Rectangle"/>
              <p:cNvSpPr/>
              <p:nvPr/>
            </p:nvSpPr>
            <p:spPr>
              <a:xfrm>
                <a:off x="0" y="0"/>
                <a:ext cx="1292043" cy="1578054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7" name="SignInNav"/>
              <p:cNvSpPr txBox="1"/>
              <p:nvPr/>
            </p:nvSpPr>
            <p:spPr>
              <a:xfrm>
                <a:off x="91464" y="169327"/>
                <a:ext cx="1127295" cy="374956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/>
                </a:lvl1pPr>
              </a:lstStyle>
              <a:p>
                <a:pPr/>
                <a:r>
                  <a:t>SignInNav</a:t>
                </a:r>
              </a:p>
            </p:txBody>
          </p:sp>
          <p:sp>
            <p:nvSpPr>
              <p:cNvPr id="218" name="Button…"/>
              <p:cNvSpPr txBox="1"/>
              <p:nvPr/>
            </p:nvSpPr>
            <p:spPr>
              <a:xfrm>
                <a:off x="103559" y="940470"/>
                <a:ext cx="1103106" cy="479400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400"/>
                </a:pPr>
                <a:r>
                  <a:t>Button</a:t>
                </a:r>
              </a:p>
              <a:p>
                <a:pPr>
                  <a:defRPr sz="900"/>
                </a:pPr>
                <a:r>
                  <a:t>Create Account</a:t>
                </a:r>
              </a:p>
            </p:txBody>
          </p:sp>
          <p:sp>
            <p:nvSpPr>
              <p:cNvPr id="219" name="bankdetails"/>
              <p:cNvSpPr txBox="1"/>
              <p:nvPr/>
            </p:nvSpPr>
            <p:spPr>
              <a:xfrm>
                <a:off x="141816" y="570240"/>
                <a:ext cx="1026592" cy="2998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bankdetails</a:t>
                </a:r>
              </a:p>
            </p:txBody>
          </p:sp>
        </p:grpSp>
      </p:grpSp>
      <p:grpSp>
        <p:nvGrpSpPr>
          <p:cNvPr id="229" name="Group"/>
          <p:cNvGrpSpPr/>
          <p:nvPr/>
        </p:nvGrpSpPr>
        <p:grpSpPr>
          <a:xfrm>
            <a:off x="606215" y="7733133"/>
            <a:ext cx="1214235" cy="2299000"/>
            <a:chOff x="0" y="0"/>
            <a:chExt cx="1214233" cy="2298998"/>
          </a:xfrm>
        </p:grpSpPr>
        <p:sp>
          <p:nvSpPr>
            <p:cNvPr id="222" name="FooterNav"/>
            <p:cNvSpPr txBox="1"/>
            <p:nvPr/>
          </p:nvSpPr>
          <p:spPr>
            <a:xfrm>
              <a:off x="106520" y="128301"/>
              <a:ext cx="1001193" cy="325223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FooterNav</a:t>
              </a:r>
            </a:p>
          </p:txBody>
        </p:sp>
        <p:sp>
          <p:nvSpPr>
            <p:cNvPr id="223" name="Button…"/>
            <p:cNvSpPr txBox="1"/>
            <p:nvPr/>
          </p:nvSpPr>
          <p:spPr>
            <a:xfrm>
              <a:off x="252369" y="560859"/>
              <a:ext cx="709495" cy="479401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400"/>
              </a:pPr>
              <a:r>
                <a:t>Button</a:t>
              </a:r>
            </a:p>
            <a:p>
              <a:pPr>
                <a:defRPr sz="900"/>
              </a:pPr>
              <a:r>
                <a:t>Sign Up</a:t>
              </a:r>
            </a:p>
          </p:txBody>
        </p:sp>
        <p:sp>
          <p:nvSpPr>
            <p:cNvPr id="224" name="Rectangle"/>
            <p:cNvSpPr/>
            <p:nvPr/>
          </p:nvSpPr>
          <p:spPr>
            <a:xfrm>
              <a:off x="0" y="0"/>
              <a:ext cx="1214234" cy="229899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5" name="home"/>
            <p:cNvSpPr txBox="1"/>
            <p:nvPr/>
          </p:nvSpPr>
          <p:spPr>
            <a:xfrm>
              <a:off x="325938" y="1047720"/>
              <a:ext cx="562357" cy="299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home</a:t>
              </a:r>
            </a:p>
          </p:txBody>
        </p:sp>
        <p:sp>
          <p:nvSpPr>
            <p:cNvPr id="226" name="features"/>
            <p:cNvSpPr txBox="1"/>
            <p:nvPr/>
          </p:nvSpPr>
          <p:spPr>
            <a:xfrm>
              <a:off x="230549" y="1329596"/>
              <a:ext cx="753136" cy="299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features</a:t>
              </a:r>
            </a:p>
          </p:txBody>
        </p:sp>
        <p:sp>
          <p:nvSpPr>
            <p:cNvPr id="227" name="about"/>
            <p:cNvSpPr txBox="1"/>
            <p:nvPr/>
          </p:nvSpPr>
          <p:spPr>
            <a:xfrm>
              <a:off x="321049" y="1611471"/>
              <a:ext cx="572136" cy="299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about</a:t>
              </a:r>
            </a:p>
          </p:txBody>
        </p:sp>
        <p:sp>
          <p:nvSpPr>
            <p:cNvPr id="228" name="contact"/>
            <p:cNvSpPr txBox="1"/>
            <p:nvPr/>
          </p:nvSpPr>
          <p:spPr>
            <a:xfrm>
              <a:off x="250284" y="1893347"/>
              <a:ext cx="713665" cy="299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contact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7756959" y="1629891"/>
            <a:ext cx="1911367" cy="1572319"/>
            <a:chOff x="0" y="0"/>
            <a:chExt cx="1911366" cy="1572318"/>
          </a:xfrm>
        </p:grpSpPr>
        <p:sp>
          <p:nvSpPr>
            <p:cNvPr id="230" name="LoginFlowChangePsw"/>
            <p:cNvSpPr txBox="1"/>
            <p:nvPr/>
          </p:nvSpPr>
          <p:spPr>
            <a:xfrm>
              <a:off x="0" y="355064"/>
              <a:ext cx="1911367" cy="325222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LoginFlowChangePsw</a:t>
              </a:r>
            </a:p>
          </p:txBody>
        </p:sp>
        <p:sp>
          <p:nvSpPr>
            <p:cNvPr id="231" name="change-password"/>
            <p:cNvSpPr txBox="1"/>
            <p:nvPr/>
          </p:nvSpPr>
          <p:spPr>
            <a:xfrm>
              <a:off x="182355" y="0"/>
              <a:ext cx="1546657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change-password</a:t>
              </a:r>
            </a:p>
          </p:txBody>
        </p:sp>
        <p:grpSp>
          <p:nvGrpSpPr>
            <p:cNvPr id="234" name="Group"/>
            <p:cNvGrpSpPr/>
            <p:nvPr/>
          </p:nvGrpSpPr>
          <p:grpSpPr>
            <a:xfrm>
              <a:off x="341214" y="880429"/>
              <a:ext cx="1214234" cy="691890"/>
              <a:chOff x="0" y="0"/>
              <a:chExt cx="1214233" cy="691888"/>
            </a:xfrm>
          </p:grpSpPr>
          <p:sp>
            <p:nvSpPr>
              <p:cNvPr id="232" name="LoginFlow"/>
              <p:cNvSpPr txBox="1"/>
              <p:nvPr/>
            </p:nvSpPr>
            <p:spPr>
              <a:xfrm>
                <a:off x="113873" y="158466"/>
                <a:ext cx="1001193" cy="374956"/>
              </a:xfrm>
              <a:prstGeom prst="rect">
                <a:avLst/>
              </a:prstGeom>
              <a:solidFill>
                <a:srgbClr val="D5D5D5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400"/>
                </a:lvl1pPr>
              </a:lstStyle>
              <a:p>
                <a:pPr/>
                <a:r>
                  <a:t>LoginFlow</a:t>
                </a:r>
              </a:p>
            </p:txBody>
          </p:sp>
          <p:sp>
            <p:nvSpPr>
              <p:cNvPr id="233" name="Rectangle"/>
              <p:cNvSpPr/>
              <p:nvPr/>
            </p:nvSpPr>
            <p:spPr>
              <a:xfrm>
                <a:off x="0" y="0"/>
                <a:ext cx="1214234" cy="691889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246" name="Group"/>
          <p:cNvGrpSpPr/>
          <p:nvPr/>
        </p:nvGrpSpPr>
        <p:grpSpPr>
          <a:xfrm>
            <a:off x="14874884" y="1629891"/>
            <a:ext cx="1948165" cy="2906818"/>
            <a:chOff x="0" y="0"/>
            <a:chExt cx="1948164" cy="2906817"/>
          </a:xfrm>
        </p:grpSpPr>
        <p:sp>
          <p:nvSpPr>
            <p:cNvPr id="236" name="LiveRates"/>
            <p:cNvSpPr txBox="1"/>
            <p:nvPr/>
          </p:nvSpPr>
          <p:spPr>
            <a:xfrm>
              <a:off x="502256" y="355064"/>
              <a:ext cx="943653" cy="325222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LiveRates</a:t>
              </a:r>
            </a:p>
          </p:txBody>
        </p:sp>
        <p:sp>
          <p:nvSpPr>
            <p:cNvPr id="237" name="liverates"/>
            <p:cNvSpPr txBox="1"/>
            <p:nvPr/>
          </p:nvSpPr>
          <p:spPr>
            <a:xfrm>
              <a:off x="587734" y="0"/>
              <a:ext cx="772695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liverates</a:t>
              </a:r>
            </a:p>
          </p:txBody>
        </p:sp>
        <p:grpSp>
          <p:nvGrpSpPr>
            <p:cNvPr id="245" name="Group"/>
            <p:cNvGrpSpPr/>
            <p:nvPr/>
          </p:nvGrpSpPr>
          <p:grpSpPr>
            <a:xfrm>
              <a:off x="0" y="882872"/>
              <a:ext cx="1948165" cy="2023946"/>
              <a:chOff x="0" y="0"/>
              <a:chExt cx="1948164" cy="2023945"/>
            </a:xfrm>
          </p:grpSpPr>
          <p:sp>
            <p:nvSpPr>
              <p:cNvPr id="238" name="LiveRatesList"/>
              <p:cNvSpPr txBox="1"/>
              <p:nvPr/>
            </p:nvSpPr>
            <p:spPr>
              <a:xfrm>
                <a:off x="366965" y="1534237"/>
                <a:ext cx="1214234" cy="337923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LiveRatesList</a:t>
                </a:r>
              </a:p>
            </p:txBody>
          </p:sp>
          <p:sp>
            <p:nvSpPr>
              <p:cNvPr id="239" name="NavMenu"/>
              <p:cNvSpPr txBox="1"/>
              <p:nvPr/>
            </p:nvSpPr>
            <p:spPr>
              <a:xfrm>
                <a:off x="502256" y="124716"/>
                <a:ext cx="943653" cy="337922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NavMenu</a:t>
                </a:r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0" y="0"/>
                <a:ext cx="1948165" cy="2023946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grpSp>
            <p:nvGrpSpPr>
              <p:cNvPr id="244" name="Group"/>
              <p:cNvGrpSpPr/>
              <p:nvPr/>
            </p:nvGrpSpPr>
            <p:grpSpPr>
              <a:xfrm>
                <a:off x="84997" y="553816"/>
                <a:ext cx="1778169" cy="869289"/>
                <a:chOff x="0" y="0"/>
                <a:chExt cx="1778168" cy="869287"/>
              </a:xfrm>
            </p:grpSpPr>
            <p:sp>
              <p:nvSpPr>
                <p:cNvPr id="241" name="DashboardHeader"/>
                <p:cNvSpPr txBox="1"/>
                <p:nvPr/>
              </p:nvSpPr>
              <p:spPr>
                <a:xfrm>
                  <a:off x="88900" y="123262"/>
                  <a:ext cx="1600369" cy="325223"/>
                </a:xfrm>
                <a:prstGeom prst="rect">
                  <a:avLst/>
                </a:prstGeom>
                <a:solidFill>
                  <a:schemeClr val="accent5">
                    <a:hueOff val="-152895"/>
                    <a:lumOff val="12368"/>
                  </a:schemeClr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sz="1400"/>
                  </a:lvl1pPr>
                </a:lstStyle>
                <a:p>
                  <a:pPr/>
                  <a:r>
                    <a:t>DashboardHeader</a:t>
                  </a:r>
                </a:p>
              </p:txBody>
            </p:sp>
            <p:sp>
              <p:nvSpPr>
                <p:cNvPr id="242" name="userprofile"/>
                <p:cNvSpPr txBox="1"/>
                <p:nvPr/>
              </p:nvSpPr>
              <p:spPr>
                <a:xfrm>
                  <a:off x="415437" y="458585"/>
                  <a:ext cx="947294" cy="2998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1400"/>
                  </a:lvl1pPr>
                </a:lstStyle>
                <a:p>
                  <a:pPr/>
                  <a:r>
                    <a:t>userprofile</a:t>
                  </a:r>
                </a:p>
              </p:txBody>
            </p:sp>
            <p:sp>
              <p:nvSpPr>
                <p:cNvPr id="243" name="Rectangle"/>
                <p:cNvSpPr/>
                <p:nvPr/>
              </p:nvSpPr>
              <p:spPr>
                <a:xfrm>
                  <a:off x="0" y="0"/>
                  <a:ext cx="1778169" cy="869288"/>
                </a:xfrm>
                <a:prstGeom prst="rect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</p:grpSp>
      <p:grpSp>
        <p:nvGrpSpPr>
          <p:cNvPr id="254" name="Group"/>
          <p:cNvGrpSpPr/>
          <p:nvPr/>
        </p:nvGrpSpPr>
        <p:grpSpPr>
          <a:xfrm>
            <a:off x="19089947" y="1629891"/>
            <a:ext cx="2418458" cy="2468072"/>
            <a:chOff x="0" y="0"/>
            <a:chExt cx="2418456" cy="2468071"/>
          </a:xfrm>
        </p:grpSpPr>
        <p:sp>
          <p:nvSpPr>
            <p:cNvPr id="247" name="CurrencyConverterContainer"/>
            <p:cNvSpPr txBox="1"/>
            <p:nvPr/>
          </p:nvSpPr>
          <p:spPr>
            <a:xfrm>
              <a:off x="0" y="355064"/>
              <a:ext cx="2418457" cy="325222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CurrencyConverterContainer</a:t>
              </a:r>
            </a:p>
          </p:txBody>
        </p:sp>
        <p:sp>
          <p:nvSpPr>
            <p:cNvPr id="248" name="currencyconverter"/>
            <p:cNvSpPr txBox="1"/>
            <p:nvPr/>
          </p:nvSpPr>
          <p:spPr>
            <a:xfrm>
              <a:off x="432610" y="0"/>
              <a:ext cx="1553237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currencyconverter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296738" y="848419"/>
              <a:ext cx="1824981" cy="1619653"/>
              <a:chOff x="0" y="0"/>
              <a:chExt cx="1824979" cy="1619651"/>
            </a:xfrm>
          </p:grpSpPr>
          <p:sp>
            <p:nvSpPr>
              <p:cNvPr id="249" name="CurrencyConverter"/>
              <p:cNvSpPr txBox="1"/>
              <p:nvPr/>
            </p:nvSpPr>
            <p:spPr>
              <a:xfrm>
                <a:off x="85275" y="647214"/>
                <a:ext cx="1654430" cy="325223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CurrencyConverter</a:t>
                </a:r>
              </a:p>
            </p:txBody>
          </p:sp>
          <p:sp>
            <p:nvSpPr>
              <p:cNvPr id="250" name="NavMenu"/>
              <p:cNvSpPr txBox="1"/>
              <p:nvPr/>
            </p:nvSpPr>
            <p:spPr>
              <a:xfrm>
                <a:off x="362294" y="142067"/>
                <a:ext cx="1100392" cy="337922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NavMenu</a:t>
                </a:r>
              </a:p>
            </p:txBody>
          </p:sp>
          <p:sp>
            <p:nvSpPr>
              <p:cNvPr id="251" name="LiveRatesList"/>
              <p:cNvSpPr txBox="1"/>
              <p:nvPr/>
            </p:nvSpPr>
            <p:spPr>
              <a:xfrm>
                <a:off x="305373" y="1142949"/>
                <a:ext cx="1214235" cy="337922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LiveRatesList</a:t>
                </a:r>
              </a:p>
            </p:txBody>
          </p:sp>
          <p:sp>
            <p:nvSpPr>
              <p:cNvPr id="252" name="Rectangle"/>
              <p:cNvSpPr/>
              <p:nvPr/>
            </p:nvSpPr>
            <p:spPr>
              <a:xfrm>
                <a:off x="0" y="0"/>
                <a:ext cx="1824980" cy="161965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277" name="Group"/>
          <p:cNvGrpSpPr/>
          <p:nvPr/>
        </p:nvGrpSpPr>
        <p:grpSpPr>
          <a:xfrm>
            <a:off x="17007090" y="1017548"/>
            <a:ext cx="2024295" cy="6686720"/>
            <a:chOff x="0" y="0"/>
            <a:chExt cx="2024293" cy="6686718"/>
          </a:xfrm>
        </p:grpSpPr>
        <p:sp>
          <p:nvSpPr>
            <p:cNvPr id="255" name="Wallet"/>
            <p:cNvSpPr txBox="1"/>
            <p:nvPr/>
          </p:nvSpPr>
          <p:spPr>
            <a:xfrm>
              <a:off x="670900" y="967406"/>
              <a:ext cx="658238" cy="325223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Wallet</a:t>
              </a:r>
            </a:p>
          </p:txBody>
        </p:sp>
        <p:sp>
          <p:nvSpPr>
            <p:cNvPr id="256" name="wallet"/>
            <p:cNvSpPr txBox="1"/>
            <p:nvPr/>
          </p:nvSpPr>
          <p:spPr>
            <a:xfrm>
              <a:off x="712529" y="0"/>
              <a:ext cx="574981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wallet</a:t>
              </a:r>
            </a:p>
          </p:txBody>
        </p:sp>
        <p:sp>
          <p:nvSpPr>
            <p:cNvPr id="257" name="userprofile"/>
            <p:cNvSpPr txBox="1"/>
            <p:nvPr/>
          </p:nvSpPr>
          <p:spPr>
            <a:xfrm>
              <a:off x="526373" y="306438"/>
              <a:ext cx="947294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userprofile</a:t>
              </a:r>
            </a:p>
          </p:txBody>
        </p:sp>
        <p:sp>
          <p:nvSpPr>
            <p:cNvPr id="258" name="dashboard"/>
            <p:cNvSpPr txBox="1"/>
            <p:nvPr/>
          </p:nvSpPr>
          <p:spPr>
            <a:xfrm>
              <a:off x="516327" y="612342"/>
              <a:ext cx="967385" cy="299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dashboard</a:t>
              </a:r>
            </a:p>
          </p:txBody>
        </p:sp>
        <p:grpSp>
          <p:nvGrpSpPr>
            <p:cNvPr id="276" name="Group"/>
            <p:cNvGrpSpPr/>
            <p:nvPr/>
          </p:nvGrpSpPr>
          <p:grpSpPr>
            <a:xfrm>
              <a:off x="0" y="1463636"/>
              <a:ext cx="2024294" cy="5223083"/>
              <a:chOff x="0" y="0"/>
              <a:chExt cx="2024293" cy="5223082"/>
            </a:xfrm>
          </p:grpSpPr>
          <p:sp>
            <p:nvSpPr>
              <p:cNvPr id="259" name="FundsBox"/>
              <p:cNvSpPr txBox="1"/>
              <p:nvPr/>
            </p:nvSpPr>
            <p:spPr>
              <a:xfrm>
                <a:off x="471101" y="1575986"/>
                <a:ext cx="1057835" cy="325223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FundsBox</a:t>
                </a:r>
              </a:p>
            </p:txBody>
          </p:sp>
          <p:sp>
            <p:nvSpPr>
              <p:cNvPr id="260" name="NavMenu"/>
              <p:cNvSpPr txBox="1"/>
              <p:nvPr/>
            </p:nvSpPr>
            <p:spPr>
              <a:xfrm>
                <a:off x="451073" y="142514"/>
                <a:ext cx="1100392" cy="337923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NavMenu</a:t>
                </a:r>
              </a:p>
            </p:txBody>
          </p:sp>
          <p:grpSp>
            <p:nvGrpSpPr>
              <p:cNvPr id="264" name="Group"/>
              <p:cNvGrpSpPr/>
              <p:nvPr/>
            </p:nvGrpSpPr>
            <p:grpSpPr>
              <a:xfrm>
                <a:off x="71516" y="597289"/>
                <a:ext cx="1804341" cy="869288"/>
                <a:chOff x="0" y="0"/>
                <a:chExt cx="1804340" cy="869287"/>
              </a:xfrm>
            </p:grpSpPr>
            <p:sp>
              <p:nvSpPr>
                <p:cNvPr id="261" name="DashboardHeader"/>
                <p:cNvSpPr txBox="1"/>
                <p:nvPr/>
              </p:nvSpPr>
              <p:spPr>
                <a:xfrm>
                  <a:off x="128317" y="143136"/>
                  <a:ext cx="1600369" cy="325222"/>
                </a:xfrm>
                <a:prstGeom prst="rect">
                  <a:avLst/>
                </a:prstGeom>
                <a:solidFill>
                  <a:schemeClr val="accent5">
                    <a:hueOff val="-152895"/>
                    <a:lumOff val="12368"/>
                  </a:schemeClr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sz="1400"/>
                  </a:lvl1pPr>
                </a:lstStyle>
                <a:p>
                  <a:pPr/>
                  <a:r>
                    <a:t>DashboardHeader</a:t>
                  </a:r>
                </a:p>
              </p:txBody>
            </p:sp>
            <p:sp>
              <p:nvSpPr>
                <p:cNvPr id="262" name="userprofile"/>
                <p:cNvSpPr txBox="1"/>
                <p:nvPr/>
              </p:nvSpPr>
              <p:spPr>
                <a:xfrm>
                  <a:off x="391356" y="481057"/>
                  <a:ext cx="947294" cy="29982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1400"/>
                  </a:lvl1pPr>
                </a:lstStyle>
                <a:p>
                  <a:pPr/>
                  <a:r>
                    <a:t>userprofile</a:t>
                  </a:r>
                </a:p>
              </p:txBody>
            </p:sp>
            <p:sp>
              <p:nvSpPr>
                <p:cNvPr id="263" name="Rectangle"/>
                <p:cNvSpPr/>
                <p:nvPr/>
              </p:nvSpPr>
              <p:spPr>
                <a:xfrm>
                  <a:off x="0" y="0"/>
                  <a:ext cx="1804341" cy="869288"/>
                </a:xfrm>
                <a:prstGeom prst="rect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265" name="Rectangle"/>
              <p:cNvSpPr/>
              <p:nvPr/>
            </p:nvSpPr>
            <p:spPr>
              <a:xfrm>
                <a:off x="0" y="0"/>
                <a:ext cx="2024294" cy="5223083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grpSp>
            <p:nvGrpSpPr>
              <p:cNvPr id="275" name="Group"/>
              <p:cNvGrpSpPr/>
              <p:nvPr/>
            </p:nvGrpSpPr>
            <p:grpSpPr>
              <a:xfrm>
                <a:off x="73657" y="2046822"/>
                <a:ext cx="1857286" cy="3050846"/>
                <a:chOff x="0" y="0"/>
                <a:chExt cx="1857285" cy="3050845"/>
              </a:xfrm>
            </p:grpSpPr>
            <p:sp>
              <p:nvSpPr>
                <p:cNvPr id="266" name="Rectangle"/>
                <p:cNvSpPr/>
                <p:nvPr/>
              </p:nvSpPr>
              <p:spPr>
                <a:xfrm>
                  <a:off x="0" y="0"/>
                  <a:ext cx="1857286" cy="3050846"/>
                </a:xfrm>
                <a:prstGeom prst="rect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67" name="Search"/>
                <p:cNvSpPr txBox="1"/>
                <p:nvPr/>
              </p:nvSpPr>
              <p:spPr>
                <a:xfrm>
                  <a:off x="554997" y="534263"/>
                  <a:ext cx="747294" cy="325222"/>
                </a:xfrm>
                <a:prstGeom prst="rect">
                  <a:avLst/>
                </a:prstGeom>
                <a:solidFill>
                  <a:schemeClr val="accent5">
                    <a:hueOff val="-152895"/>
                    <a:lumOff val="12368"/>
                  </a:schemeClr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sz="1400"/>
                  </a:lvl1pPr>
                </a:lstStyle>
                <a:p>
                  <a:pPr/>
                  <a:r>
                    <a:t>Search</a:t>
                  </a:r>
                </a:p>
              </p:txBody>
            </p:sp>
            <p:sp>
              <p:nvSpPr>
                <p:cNvPr id="268" name="UserContacts"/>
                <p:cNvSpPr txBox="1"/>
                <p:nvPr/>
              </p:nvSpPr>
              <p:spPr>
                <a:xfrm>
                  <a:off x="306364" y="1555616"/>
                  <a:ext cx="1244557" cy="325222"/>
                </a:xfrm>
                <a:prstGeom prst="rect">
                  <a:avLst/>
                </a:prstGeom>
                <a:solidFill>
                  <a:schemeClr val="accent5">
                    <a:hueOff val="-152895"/>
                    <a:lumOff val="12368"/>
                  </a:schemeClr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sz="1400"/>
                  </a:lvl1pPr>
                </a:lstStyle>
                <a:p>
                  <a:pPr/>
                  <a:r>
                    <a:t>UserContacts</a:t>
                  </a:r>
                </a:p>
              </p:txBody>
            </p:sp>
            <p:sp>
              <p:nvSpPr>
                <p:cNvPr id="269" name="ContactContainer"/>
                <p:cNvSpPr txBox="1"/>
                <p:nvPr/>
              </p:nvSpPr>
              <p:spPr>
                <a:xfrm>
                  <a:off x="128458" y="121081"/>
                  <a:ext cx="1600369" cy="325222"/>
                </a:xfrm>
                <a:prstGeom prst="rect">
                  <a:avLst/>
                </a:prstGeom>
                <a:solidFill>
                  <a:srgbClr val="D5D5D5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sz="1400"/>
                  </a:lvl1pPr>
                </a:lstStyle>
                <a:p>
                  <a:pPr/>
                  <a:r>
                    <a:t>ContactContainer</a:t>
                  </a:r>
                </a:p>
              </p:txBody>
            </p:sp>
            <p:sp>
              <p:nvSpPr>
                <p:cNvPr id="270" name="Button…"/>
                <p:cNvSpPr txBox="1"/>
                <p:nvPr/>
              </p:nvSpPr>
              <p:spPr>
                <a:xfrm>
                  <a:off x="554997" y="953943"/>
                  <a:ext cx="747294" cy="479400"/>
                </a:xfrm>
                <a:prstGeom prst="rect">
                  <a:avLst/>
                </a:prstGeom>
                <a:solidFill>
                  <a:schemeClr val="accent5">
                    <a:hueOff val="-152895"/>
                    <a:lumOff val="12368"/>
                  </a:schemeClr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/>
                <a:p>
                  <a:pPr>
                    <a:defRPr sz="1400"/>
                  </a:pPr>
                  <a:r>
                    <a:t>Button</a:t>
                  </a:r>
                </a:p>
                <a:p>
                  <a:pPr>
                    <a:defRPr sz="900"/>
                  </a:pPr>
                  <a:r>
                    <a:t>+ Add</a:t>
                  </a:r>
                </a:p>
              </p:txBody>
            </p:sp>
            <p:grpSp>
              <p:nvGrpSpPr>
                <p:cNvPr id="274" name="Group"/>
                <p:cNvGrpSpPr/>
                <p:nvPr/>
              </p:nvGrpSpPr>
              <p:grpSpPr>
                <a:xfrm>
                  <a:off x="223411" y="2006121"/>
                  <a:ext cx="1405902" cy="940550"/>
                  <a:chOff x="0" y="0"/>
                  <a:chExt cx="1405901" cy="940548"/>
                </a:xfrm>
              </p:grpSpPr>
              <p:sp>
                <p:nvSpPr>
                  <p:cNvPr id="271" name="ContactList"/>
                  <p:cNvSpPr txBox="1"/>
                  <p:nvPr/>
                </p:nvSpPr>
                <p:spPr>
                  <a:xfrm>
                    <a:off x="175283" y="89114"/>
                    <a:ext cx="1057836" cy="325222"/>
                  </a:xfrm>
                  <a:prstGeom prst="rect">
                    <a:avLst/>
                  </a:prstGeom>
                  <a:solidFill>
                    <a:schemeClr val="accent5">
                      <a:hueOff val="-152895"/>
                      <a:lumOff val="12368"/>
                    </a:schemeClr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>
                      <a:defRPr sz="1400"/>
                    </a:lvl1pPr>
                  </a:lstStyle>
                  <a:p>
                    <a:pPr/>
                    <a:r>
                      <a:t>ContactList</a:t>
                    </a:r>
                  </a:p>
                </p:txBody>
              </p:sp>
              <p:sp>
                <p:nvSpPr>
                  <p:cNvPr id="272" name="ContactRow"/>
                  <p:cNvSpPr txBox="1"/>
                  <p:nvPr/>
                </p:nvSpPr>
                <p:spPr>
                  <a:xfrm>
                    <a:off x="127013" y="513078"/>
                    <a:ext cx="1154374" cy="325223"/>
                  </a:xfrm>
                  <a:prstGeom prst="rect">
                    <a:avLst/>
                  </a:prstGeom>
                  <a:solidFill>
                    <a:schemeClr val="accent5">
                      <a:hueOff val="-152895"/>
                      <a:lumOff val="12368"/>
                    </a:schemeClr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>
                      <a:defRPr sz="1400"/>
                    </a:lvl1pPr>
                  </a:lstStyle>
                  <a:p>
                    <a:pPr/>
                    <a:r>
                      <a:t>ContactRow</a:t>
                    </a:r>
                  </a:p>
                </p:txBody>
              </p:sp>
              <p:sp>
                <p:nvSpPr>
                  <p:cNvPr id="273" name="Rectangle"/>
                  <p:cNvSpPr/>
                  <p:nvPr/>
                </p:nvSpPr>
                <p:spPr>
                  <a:xfrm>
                    <a:off x="0" y="0"/>
                    <a:ext cx="1405902" cy="940549"/>
                  </a:xfrm>
                  <a:prstGeom prst="rect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14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</a:p>
                </p:txBody>
              </p:sp>
            </p:grpSp>
          </p:grpSp>
        </p:grpSp>
      </p:grpSp>
      <p:sp>
        <p:nvSpPr>
          <p:cNvPr id="278" name="Search"/>
          <p:cNvSpPr txBox="1"/>
          <p:nvPr/>
        </p:nvSpPr>
        <p:spPr>
          <a:xfrm>
            <a:off x="22277575" y="7651181"/>
            <a:ext cx="747295" cy="325222"/>
          </a:xfrm>
          <a:prstGeom prst="rect">
            <a:avLst/>
          </a:prstGeom>
          <a:solidFill>
            <a:schemeClr val="accent5">
              <a:hueOff val="-152895"/>
              <a:lumOff val="12368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Search</a:t>
            </a:r>
          </a:p>
        </p:txBody>
      </p:sp>
      <p:sp>
        <p:nvSpPr>
          <p:cNvPr id="279" name="UserContacts"/>
          <p:cNvSpPr txBox="1"/>
          <p:nvPr/>
        </p:nvSpPr>
        <p:spPr>
          <a:xfrm>
            <a:off x="22028944" y="8672534"/>
            <a:ext cx="1244557" cy="325222"/>
          </a:xfrm>
          <a:prstGeom prst="rect">
            <a:avLst/>
          </a:prstGeom>
          <a:solidFill>
            <a:schemeClr val="accent5">
              <a:hueOff val="-152895"/>
              <a:lumOff val="12368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UserContacts</a:t>
            </a:r>
          </a:p>
        </p:txBody>
      </p:sp>
      <p:sp>
        <p:nvSpPr>
          <p:cNvPr id="280" name="ContactContainer"/>
          <p:cNvSpPr txBox="1"/>
          <p:nvPr/>
        </p:nvSpPr>
        <p:spPr>
          <a:xfrm>
            <a:off x="21851038" y="7237999"/>
            <a:ext cx="1600369" cy="325222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ContactContainer</a:t>
            </a:r>
          </a:p>
        </p:txBody>
      </p:sp>
      <p:sp>
        <p:nvSpPr>
          <p:cNvPr id="281" name="Button…"/>
          <p:cNvSpPr txBox="1"/>
          <p:nvPr/>
        </p:nvSpPr>
        <p:spPr>
          <a:xfrm>
            <a:off x="22277575" y="8070861"/>
            <a:ext cx="747295" cy="479400"/>
          </a:xfrm>
          <a:prstGeom prst="rect">
            <a:avLst/>
          </a:prstGeom>
          <a:solidFill>
            <a:schemeClr val="accent5">
              <a:hueOff val="-152895"/>
              <a:lumOff val="12368"/>
            </a:schemeClr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/>
            </a:pPr>
            <a:r>
              <a:t>Button</a:t>
            </a:r>
          </a:p>
          <a:p>
            <a:pPr>
              <a:defRPr sz="900"/>
            </a:pPr>
            <a:r>
              <a:t>+ Add</a:t>
            </a:r>
          </a:p>
        </p:txBody>
      </p:sp>
      <p:grpSp>
        <p:nvGrpSpPr>
          <p:cNvPr id="285" name="Group"/>
          <p:cNvGrpSpPr/>
          <p:nvPr/>
        </p:nvGrpSpPr>
        <p:grpSpPr>
          <a:xfrm>
            <a:off x="21948271" y="9124380"/>
            <a:ext cx="1405902" cy="940549"/>
            <a:chOff x="0" y="0"/>
            <a:chExt cx="1405901" cy="940548"/>
          </a:xfrm>
        </p:grpSpPr>
        <p:sp>
          <p:nvSpPr>
            <p:cNvPr id="282" name="ContactList"/>
            <p:cNvSpPr txBox="1"/>
            <p:nvPr/>
          </p:nvSpPr>
          <p:spPr>
            <a:xfrm>
              <a:off x="174034" y="87773"/>
              <a:ext cx="1057835" cy="325223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ContactList</a:t>
              </a:r>
            </a:p>
          </p:txBody>
        </p:sp>
        <p:sp>
          <p:nvSpPr>
            <p:cNvPr id="283" name="ContactRow"/>
            <p:cNvSpPr txBox="1"/>
            <p:nvPr/>
          </p:nvSpPr>
          <p:spPr>
            <a:xfrm>
              <a:off x="125764" y="513078"/>
              <a:ext cx="1154374" cy="325223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ContactRow</a:t>
              </a:r>
            </a:p>
          </p:txBody>
        </p:sp>
        <p:sp>
          <p:nvSpPr>
            <p:cNvPr id="284" name="Rectangle"/>
            <p:cNvSpPr/>
            <p:nvPr/>
          </p:nvSpPr>
          <p:spPr>
            <a:xfrm>
              <a:off x="0" y="0"/>
              <a:ext cx="1405902" cy="94054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12496534" y="1629891"/>
            <a:ext cx="2215042" cy="6393948"/>
            <a:chOff x="0" y="0"/>
            <a:chExt cx="2215040" cy="6393947"/>
          </a:xfrm>
        </p:grpSpPr>
        <p:sp>
          <p:nvSpPr>
            <p:cNvPr id="286" name="ContactAdd"/>
            <p:cNvSpPr txBox="1"/>
            <p:nvPr/>
          </p:nvSpPr>
          <p:spPr>
            <a:xfrm>
              <a:off x="489105" y="355064"/>
              <a:ext cx="1127295" cy="325222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ContactAdd</a:t>
              </a:r>
            </a:p>
          </p:txBody>
        </p:sp>
        <p:sp>
          <p:nvSpPr>
            <p:cNvPr id="287" name="contacts"/>
            <p:cNvSpPr txBox="1"/>
            <p:nvPr/>
          </p:nvSpPr>
          <p:spPr>
            <a:xfrm>
              <a:off x="651470" y="0"/>
              <a:ext cx="802565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contacts</a:t>
              </a:r>
            </a:p>
          </p:txBody>
        </p:sp>
        <p:grpSp>
          <p:nvGrpSpPr>
            <p:cNvPr id="307" name="Group"/>
            <p:cNvGrpSpPr/>
            <p:nvPr/>
          </p:nvGrpSpPr>
          <p:grpSpPr>
            <a:xfrm>
              <a:off x="0" y="863039"/>
              <a:ext cx="2215041" cy="5530909"/>
              <a:chOff x="0" y="0"/>
              <a:chExt cx="2215040" cy="5530908"/>
            </a:xfrm>
          </p:grpSpPr>
          <p:sp>
            <p:nvSpPr>
              <p:cNvPr id="288" name="ContactListPage"/>
              <p:cNvSpPr txBox="1"/>
              <p:nvPr/>
            </p:nvSpPr>
            <p:spPr>
              <a:xfrm>
                <a:off x="285729" y="216133"/>
                <a:ext cx="1527837" cy="325222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ContactListPage</a:t>
                </a:r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0" y="0"/>
                <a:ext cx="2215041" cy="553090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grpSp>
            <p:nvGrpSpPr>
              <p:cNvPr id="306" name="Group"/>
              <p:cNvGrpSpPr/>
              <p:nvPr/>
            </p:nvGrpSpPr>
            <p:grpSpPr>
              <a:xfrm>
                <a:off x="86103" y="672991"/>
                <a:ext cx="2024294" cy="4700667"/>
                <a:chOff x="0" y="0"/>
                <a:chExt cx="2024293" cy="4700665"/>
              </a:xfrm>
            </p:grpSpPr>
            <p:grpSp>
              <p:nvGrpSpPr>
                <p:cNvPr id="293" name="Group"/>
                <p:cNvGrpSpPr/>
                <p:nvPr/>
              </p:nvGrpSpPr>
              <p:grpSpPr>
                <a:xfrm>
                  <a:off x="72522" y="534075"/>
                  <a:ext cx="1853744" cy="798550"/>
                  <a:chOff x="0" y="0"/>
                  <a:chExt cx="1853742" cy="798548"/>
                </a:xfrm>
              </p:grpSpPr>
              <p:sp>
                <p:nvSpPr>
                  <p:cNvPr id="290" name="Rectangle"/>
                  <p:cNvSpPr/>
                  <p:nvPr/>
                </p:nvSpPr>
                <p:spPr>
                  <a:xfrm>
                    <a:off x="0" y="0"/>
                    <a:ext cx="1853743" cy="798549"/>
                  </a:xfrm>
                  <a:prstGeom prst="rect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14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1" name="DashboardHeader"/>
                  <p:cNvSpPr txBox="1"/>
                  <p:nvPr/>
                </p:nvSpPr>
                <p:spPr>
                  <a:xfrm>
                    <a:off x="101986" y="123262"/>
                    <a:ext cx="1600369" cy="325223"/>
                  </a:xfrm>
                  <a:prstGeom prst="rect">
                    <a:avLst/>
                  </a:prstGeom>
                  <a:solidFill>
                    <a:schemeClr val="accent5">
                      <a:hueOff val="-152895"/>
                      <a:lumOff val="12368"/>
                    </a:schemeClr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>
                      <a:defRPr sz="1400"/>
                    </a:lvl1pPr>
                  </a:lstStyle>
                  <a:p>
                    <a:pPr/>
                    <a:r>
                      <a:t>DashboardHeader</a:t>
                    </a:r>
                  </a:p>
                </p:txBody>
              </p:sp>
              <p:sp>
                <p:nvSpPr>
                  <p:cNvPr id="292" name="userprofile"/>
                  <p:cNvSpPr txBox="1"/>
                  <p:nvPr/>
                </p:nvSpPr>
                <p:spPr>
                  <a:xfrm>
                    <a:off x="428523" y="458585"/>
                    <a:ext cx="947294" cy="29982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50800" tIns="50800" rIns="50800" bIns="50800" numCol="1" anchor="ctr">
                    <a:spAutoFit/>
                  </a:bodyPr>
                  <a:lstStyle>
                    <a:lvl1pPr>
                      <a:defRPr sz="1400"/>
                    </a:lvl1pPr>
                  </a:lstStyle>
                  <a:p>
                    <a:pPr/>
                    <a:r>
                      <a:t>userprofile</a:t>
                    </a:r>
                  </a:p>
                </p:txBody>
              </p:sp>
            </p:grpSp>
            <p:grpSp>
              <p:nvGrpSpPr>
                <p:cNvPr id="303" name="Group"/>
                <p:cNvGrpSpPr/>
                <p:nvPr/>
              </p:nvGrpSpPr>
              <p:grpSpPr>
                <a:xfrm>
                  <a:off x="72522" y="1448095"/>
                  <a:ext cx="1857287" cy="3050846"/>
                  <a:chOff x="0" y="0"/>
                  <a:chExt cx="1857285" cy="3050845"/>
                </a:xfrm>
              </p:grpSpPr>
              <p:sp>
                <p:nvSpPr>
                  <p:cNvPr id="294" name="Rectangle"/>
                  <p:cNvSpPr/>
                  <p:nvPr/>
                </p:nvSpPr>
                <p:spPr>
                  <a:xfrm>
                    <a:off x="0" y="0"/>
                    <a:ext cx="1857286" cy="3050846"/>
                  </a:xfrm>
                  <a:prstGeom prst="rect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825500">
                      <a:defRPr sz="14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5" name="Search"/>
                  <p:cNvSpPr txBox="1"/>
                  <p:nvPr/>
                </p:nvSpPr>
                <p:spPr>
                  <a:xfrm>
                    <a:off x="554995" y="534263"/>
                    <a:ext cx="747294" cy="325223"/>
                  </a:xfrm>
                  <a:prstGeom prst="rect">
                    <a:avLst/>
                  </a:prstGeom>
                  <a:solidFill>
                    <a:schemeClr val="accent5">
                      <a:hueOff val="-152895"/>
                      <a:lumOff val="12368"/>
                    </a:schemeClr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>
                      <a:defRPr sz="1400"/>
                    </a:lvl1pPr>
                  </a:lstStyle>
                  <a:p>
                    <a:pPr/>
                    <a:r>
                      <a:t>Search</a:t>
                    </a:r>
                  </a:p>
                </p:txBody>
              </p:sp>
              <p:sp>
                <p:nvSpPr>
                  <p:cNvPr id="296" name="UserContacts"/>
                  <p:cNvSpPr txBox="1"/>
                  <p:nvPr/>
                </p:nvSpPr>
                <p:spPr>
                  <a:xfrm>
                    <a:off x="298319" y="1568144"/>
                    <a:ext cx="1244558" cy="325223"/>
                  </a:xfrm>
                  <a:prstGeom prst="rect">
                    <a:avLst/>
                  </a:prstGeom>
                  <a:solidFill>
                    <a:schemeClr val="accent5">
                      <a:hueOff val="-152895"/>
                      <a:lumOff val="12368"/>
                    </a:schemeClr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>
                      <a:defRPr sz="1400"/>
                    </a:lvl1pPr>
                  </a:lstStyle>
                  <a:p>
                    <a:pPr/>
                    <a:r>
                      <a:t>UserContacts</a:t>
                    </a:r>
                  </a:p>
                </p:txBody>
              </p:sp>
              <p:sp>
                <p:nvSpPr>
                  <p:cNvPr id="297" name="ContactContainer"/>
                  <p:cNvSpPr txBox="1"/>
                  <p:nvPr/>
                </p:nvSpPr>
                <p:spPr>
                  <a:xfrm>
                    <a:off x="128458" y="121081"/>
                    <a:ext cx="1600369" cy="325222"/>
                  </a:xfrm>
                  <a:prstGeom prst="rect">
                    <a:avLst/>
                  </a:prstGeom>
                  <a:solidFill>
                    <a:srgbClr val="D5D5D5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>
                      <a:defRPr sz="1400"/>
                    </a:lvl1pPr>
                  </a:lstStyle>
                  <a:p>
                    <a:pPr/>
                    <a:r>
                      <a:t>ContactContainer</a:t>
                    </a:r>
                  </a:p>
                </p:txBody>
              </p:sp>
              <p:sp>
                <p:nvSpPr>
                  <p:cNvPr id="298" name="Button…"/>
                  <p:cNvSpPr txBox="1"/>
                  <p:nvPr/>
                </p:nvSpPr>
                <p:spPr>
                  <a:xfrm>
                    <a:off x="554995" y="953943"/>
                    <a:ext cx="747294" cy="479401"/>
                  </a:xfrm>
                  <a:prstGeom prst="rect">
                    <a:avLst/>
                  </a:prstGeom>
                  <a:solidFill>
                    <a:schemeClr val="accent5">
                      <a:hueOff val="-152895"/>
                      <a:lumOff val="12368"/>
                    </a:schemeClr>
                  </a:solidFill>
                  <a:ln w="381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/>
                  <a:p>
                    <a:pPr>
                      <a:defRPr sz="1400"/>
                    </a:pPr>
                    <a:r>
                      <a:t>Button</a:t>
                    </a:r>
                  </a:p>
                  <a:p>
                    <a:pPr>
                      <a:defRPr sz="900"/>
                    </a:pPr>
                    <a:r>
                      <a:t>+ Add</a:t>
                    </a:r>
                  </a:p>
                </p:txBody>
              </p:sp>
              <p:grpSp>
                <p:nvGrpSpPr>
                  <p:cNvPr id="302" name="Group"/>
                  <p:cNvGrpSpPr/>
                  <p:nvPr/>
                </p:nvGrpSpPr>
                <p:grpSpPr>
                  <a:xfrm>
                    <a:off x="216397" y="2017043"/>
                    <a:ext cx="1405903" cy="940550"/>
                    <a:chOff x="0" y="0"/>
                    <a:chExt cx="1405901" cy="940548"/>
                  </a:xfrm>
                </p:grpSpPr>
                <p:sp>
                  <p:nvSpPr>
                    <p:cNvPr id="299" name="ContactList"/>
                    <p:cNvSpPr txBox="1"/>
                    <p:nvPr/>
                  </p:nvSpPr>
                  <p:spPr>
                    <a:xfrm>
                      <a:off x="175283" y="89114"/>
                      <a:ext cx="1057836" cy="325222"/>
                    </a:xfrm>
                    <a:prstGeom prst="rect">
                      <a:avLst/>
                    </a:prstGeom>
                    <a:solidFill>
                      <a:schemeClr val="accent5">
                        <a:hueOff val="-152895"/>
                        <a:lumOff val="12368"/>
                      </a:schemeClr>
                    </a:solidFill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spAutoFit/>
                    </a:bodyPr>
                    <a:lstStyle>
                      <a:lvl1pPr>
                        <a:defRPr sz="1400"/>
                      </a:lvl1pPr>
                    </a:lstStyle>
                    <a:p>
                      <a:pPr/>
                      <a:r>
                        <a:t>ContactList</a:t>
                      </a:r>
                    </a:p>
                  </p:txBody>
                </p:sp>
                <p:sp>
                  <p:nvSpPr>
                    <p:cNvPr id="300" name="ContactRow"/>
                    <p:cNvSpPr txBox="1"/>
                    <p:nvPr/>
                  </p:nvSpPr>
                  <p:spPr>
                    <a:xfrm>
                      <a:off x="133287" y="541209"/>
                      <a:ext cx="1154373" cy="325223"/>
                    </a:xfrm>
                    <a:prstGeom prst="rect">
                      <a:avLst/>
                    </a:prstGeom>
                    <a:solidFill>
                      <a:schemeClr val="accent5">
                        <a:hueOff val="-152895"/>
                        <a:lumOff val="12368"/>
                      </a:schemeClr>
                    </a:solidFill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spAutoFit/>
                    </a:bodyPr>
                    <a:lstStyle>
                      <a:lvl1pPr>
                        <a:defRPr sz="1400"/>
                      </a:lvl1pPr>
                    </a:lstStyle>
                    <a:p>
                      <a:pPr/>
                      <a:r>
                        <a:t>ContactRow</a:t>
                      </a:r>
                    </a:p>
                  </p:txBody>
                </p:sp>
                <p:sp>
                  <p:nvSpPr>
                    <p:cNvPr id="301" name="Rectangle"/>
                    <p:cNvSpPr/>
                    <p:nvPr/>
                  </p:nvSpPr>
                  <p:spPr>
                    <a:xfrm>
                      <a:off x="0" y="0"/>
                      <a:ext cx="1405902" cy="940549"/>
                    </a:xfrm>
                    <a:prstGeom prst="rect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defTabSz="825500">
                        <a:defRPr sz="14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defRPr>
                      </a:pPr>
                    </a:p>
                  </p:txBody>
                </p:sp>
              </p:grpSp>
            </p:grpSp>
            <p:sp>
              <p:nvSpPr>
                <p:cNvPr id="304" name="NavMenu"/>
                <p:cNvSpPr txBox="1"/>
                <p:nvPr/>
              </p:nvSpPr>
              <p:spPr>
                <a:xfrm>
                  <a:off x="420840" y="87534"/>
                  <a:ext cx="1100393" cy="337923"/>
                </a:xfrm>
                <a:prstGeom prst="rect">
                  <a:avLst/>
                </a:prstGeom>
                <a:solidFill>
                  <a:schemeClr val="accent5">
                    <a:hueOff val="-152895"/>
                    <a:lumOff val="12368"/>
                  </a:schemeClr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sz="1400"/>
                  </a:lvl1pPr>
                </a:lstStyle>
                <a:p>
                  <a:pPr/>
                  <a:r>
                    <a:t>NavMenu</a:t>
                  </a:r>
                </a:p>
              </p:txBody>
            </p:sp>
            <p:sp>
              <p:nvSpPr>
                <p:cNvPr id="305" name="Rectangle"/>
                <p:cNvSpPr/>
                <p:nvPr/>
              </p:nvSpPr>
              <p:spPr>
                <a:xfrm>
                  <a:off x="0" y="0"/>
                  <a:ext cx="2024294" cy="4700666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</p:grpSp>
      <p:grpSp>
        <p:nvGrpSpPr>
          <p:cNvPr id="340" name="Group"/>
          <p:cNvGrpSpPr/>
          <p:nvPr/>
        </p:nvGrpSpPr>
        <p:grpSpPr>
          <a:xfrm>
            <a:off x="21451633" y="1318637"/>
            <a:ext cx="2571072" cy="11792300"/>
            <a:chOff x="0" y="0"/>
            <a:chExt cx="2571071" cy="11792298"/>
          </a:xfrm>
        </p:grpSpPr>
        <p:sp>
          <p:nvSpPr>
            <p:cNvPr id="309" name="FxTransaction"/>
            <p:cNvSpPr txBox="1"/>
            <p:nvPr/>
          </p:nvSpPr>
          <p:spPr>
            <a:xfrm>
              <a:off x="615146" y="11317874"/>
              <a:ext cx="1340779" cy="325222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FxTransaction</a:t>
              </a:r>
            </a:p>
          </p:txBody>
        </p:sp>
        <p:sp>
          <p:nvSpPr>
            <p:cNvPr id="310" name="TransferMakeTransfer"/>
            <p:cNvSpPr txBox="1"/>
            <p:nvPr/>
          </p:nvSpPr>
          <p:spPr>
            <a:xfrm>
              <a:off x="358664" y="674611"/>
              <a:ext cx="1853744" cy="325223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TransferMakeTransfer</a:t>
              </a:r>
            </a:p>
          </p:txBody>
        </p:sp>
        <p:sp>
          <p:nvSpPr>
            <p:cNvPr id="311" name="transfer-fx-transaction"/>
            <p:cNvSpPr txBox="1"/>
            <p:nvPr/>
          </p:nvSpPr>
          <p:spPr>
            <a:xfrm>
              <a:off x="345964" y="0"/>
              <a:ext cx="1879143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transfer-fx-transaction</a:t>
              </a:r>
            </a:p>
          </p:txBody>
        </p:sp>
        <p:sp>
          <p:nvSpPr>
            <p:cNvPr id="312" name="transfer-send-form"/>
            <p:cNvSpPr txBox="1"/>
            <p:nvPr/>
          </p:nvSpPr>
          <p:spPr>
            <a:xfrm>
              <a:off x="484114" y="319547"/>
              <a:ext cx="1602843" cy="299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transfer-send-form</a:t>
              </a:r>
            </a:p>
          </p:txBody>
        </p:sp>
        <p:grpSp>
          <p:nvGrpSpPr>
            <p:cNvPr id="316" name="Group"/>
            <p:cNvGrpSpPr/>
            <p:nvPr/>
          </p:nvGrpSpPr>
          <p:grpSpPr>
            <a:xfrm>
              <a:off x="241549" y="1226374"/>
              <a:ext cx="2087973" cy="1078672"/>
              <a:chOff x="0" y="0"/>
              <a:chExt cx="2087972" cy="1078670"/>
            </a:xfrm>
          </p:grpSpPr>
          <p:sp>
            <p:nvSpPr>
              <p:cNvPr id="313" name="TransferAccountForm"/>
              <p:cNvSpPr txBox="1"/>
              <p:nvPr/>
            </p:nvSpPr>
            <p:spPr>
              <a:xfrm>
                <a:off x="117115" y="583536"/>
                <a:ext cx="1853743" cy="337923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TransferAccountForm</a:t>
                </a:r>
              </a:p>
            </p:txBody>
          </p:sp>
          <p:sp>
            <p:nvSpPr>
              <p:cNvPr id="314" name="TransferSendForm"/>
              <p:cNvSpPr txBox="1"/>
              <p:nvPr/>
            </p:nvSpPr>
            <p:spPr>
              <a:xfrm>
                <a:off x="243802" y="127636"/>
                <a:ext cx="1600369" cy="325223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TransferSendForm</a:t>
                </a:r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0" y="0"/>
                <a:ext cx="2087973" cy="107867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317" name="NavMenu"/>
            <p:cNvSpPr txBox="1"/>
            <p:nvPr/>
          </p:nvSpPr>
          <p:spPr>
            <a:xfrm>
              <a:off x="735339" y="10036630"/>
              <a:ext cx="1100393" cy="337922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NavMenu</a:t>
              </a:r>
            </a:p>
          </p:txBody>
        </p:sp>
        <p:grpSp>
          <p:nvGrpSpPr>
            <p:cNvPr id="321" name="Group"/>
            <p:cNvGrpSpPr/>
            <p:nvPr/>
          </p:nvGrpSpPr>
          <p:grpSpPr>
            <a:xfrm>
              <a:off x="358664" y="10447507"/>
              <a:ext cx="1853744" cy="780199"/>
              <a:chOff x="0" y="0"/>
              <a:chExt cx="1853742" cy="780198"/>
            </a:xfrm>
          </p:grpSpPr>
          <p:sp>
            <p:nvSpPr>
              <p:cNvPr id="318" name="Rectangle"/>
              <p:cNvSpPr/>
              <p:nvPr/>
            </p:nvSpPr>
            <p:spPr>
              <a:xfrm>
                <a:off x="0" y="0"/>
                <a:ext cx="1853743" cy="780199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19" name="DashboardHeader"/>
              <p:cNvSpPr txBox="1"/>
              <p:nvPr/>
            </p:nvSpPr>
            <p:spPr>
              <a:xfrm>
                <a:off x="126686" y="104913"/>
                <a:ext cx="1600369" cy="325222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DashboardHeader</a:t>
                </a:r>
              </a:p>
            </p:txBody>
          </p:sp>
          <p:sp>
            <p:nvSpPr>
              <p:cNvPr id="320" name="userprofile"/>
              <p:cNvSpPr txBox="1"/>
              <p:nvPr/>
            </p:nvSpPr>
            <p:spPr>
              <a:xfrm>
                <a:off x="453224" y="440236"/>
                <a:ext cx="947294" cy="299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userprofile</a:t>
                </a:r>
              </a:p>
            </p:txBody>
          </p:sp>
        </p:grpSp>
        <p:grpSp>
          <p:nvGrpSpPr>
            <p:cNvPr id="325" name="Group"/>
            <p:cNvGrpSpPr/>
            <p:nvPr/>
          </p:nvGrpSpPr>
          <p:grpSpPr>
            <a:xfrm>
              <a:off x="241549" y="2405567"/>
              <a:ext cx="2087973" cy="1162675"/>
              <a:chOff x="0" y="0"/>
              <a:chExt cx="2087972" cy="1162674"/>
            </a:xfrm>
          </p:grpSpPr>
          <p:sp>
            <p:nvSpPr>
              <p:cNvPr id="322" name="TransferAddRecipient"/>
              <p:cNvSpPr txBox="1"/>
              <p:nvPr/>
            </p:nvSpPr>
            <p:spPr>
              <a:xfrm>
                <a:off x="110765" y="111194"/>
                <a:ext cx="1866443" cy="325223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TransferAddRecipient</a:t>
                </a:r>
              </a:p>
            </p:txBody>
          </p:sp>
          <p:sp>
            <p:nvSpPr>
              <p:cNvPr id="323" name="Button…"/>
              <p:cNvSpPr txBox="1"/>
              <p:nvPr/>
            </p:nvSpPr>
            <p:spPr>
              <a:xfrm>
                <a:off x="670340" y="552860"/>
                <a:ext cx="747294" cy="479400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400"/>
                </a:pPr>
                <a:r>
                  <a:t>Button</a:t>
                </a:r>
              </a:p>
              <a:p>
                <a:pPr>
                  <a:defRPr sz="900"/>
                </a:pPr>
                <a:r>
                  <a:t>Continue</a:t>
                </a:r>
              </a:p>
            </p:txBody>
          </p:sp>
          <p:sp>
            <p:nvSpPr>
              <p:cNvPr id="324" name="Rectangle"/>
              <p:cNvSpPr/>
              <p:nvPr/>
            </p:nvSpPr>
            <p:spPr>
              <a:xfrm>
                <a:off x="0" y="0"/>
                <a:ext cx="2087973" cy="1162675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329" name="Group"/>
            <p:cNvGrpSpPr/>
            <p:nvPr/>
          </p:nvGrpSpPr>
          <p:grpSpPr>
            <a:xfrm>
              <a:off x="102334" y="3659457"/>
              <a:ext cx="2366403" cy="1045962"/>
              <a:chOff x="0" y="0"/>
              <a:chExt cx="2366401" cy="1045960"/>
            </a:xfrm>
          </p:grpSpPr>
          <p:sp>
            <p:nvSpPr>
              <p:cNvPr id="326" name="TransferConfirmRecipient"/>
              <p:cNvSpPr txBox="1"/>
              <p:nvPr/>
            </p:nvSpPr>
            <p:spPr>
              <a:xfrm>
                <a:off x="78626" y="87831"/>
                <a:ext cx="2209150" cy="325222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TransferConfirmRecipient</a:t>
                </a:r>
              </a:p>
            </p:txBody>
          </p:sp>
          <p:sp>
            <p:nvSpPr>
              <p:cNvPr id="327" name="Button…"/>
              <p:cNvSpPr txBox="1"/>
              <p:nvPr/>
            </p:nvSpPr>
            <p:spPr>
              <a:xfrm>
                <a:off x="809553" y="487718"/>
                <a:ext cx="747295" cy="479400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>
                  <a:defRPr sz="1400"/>
                </a:pPr>
                <a:r>
                  <a:t>Button</a:t>
                </a:r>
              </a:p>
              <a:p>
                <a:pPr>
                  <a:defRPr sz="900"/>
                </a:pPr>
                <a:r>
                  <a:t>Submit</a:t>
                </a: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0" y="0"/>
                <a:ext cx="2366402" cy="104596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334" name="Group"/>
            <p:cNvGrpSpPr/>
            <p:nvPr/>
          </p:nvGrpSpPr>
          <p:grpSpPr>
            <a:xfrm>
              <a:off x="102334" y="4786812"/>
              <a:ext cx="2366403" cy="4151702"/>
              <a:chOff x="0" y="0"/>
              <a:chExt cx="2366401" cy="4151700"/>
            </a:xfrm>
          </p:grpSpPr>
          <p:sp>
            <p:nvSpPr>
              <p:cNvPr id="330" name="TransferChooseRecipient"/>
              <p:cNvSpPr txBox="1"/>
              <p:nvPr/>
            </p:nvSpPr>
            <p:spPr>
              <a:xfrm>
                <a:off x="78626" y="98653"/>
                <a:ext cx="2209150" cy="325222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TransferChooseRecipient</a:t>
                </a:r>
              </a:p>
            </p:txBody>
          </p:sp>
          <p:sp>
            <p:nvSpPr>
              <p:cNvPr id="331" name="Search"/>
              <p:cNvSpPr txBox="1"/>
              <p:nvPr/>
            </p:nvSpPr>
            <p:spPr>
              <a:xfrm>
                <a:off x="809553" y="554538"/>
                <a:ext cx="747295" cy="337923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Search</a:t>
                </a:r>
              </a:p>
            </p:txBody>
          </p:sp>
          <p:sp>
            <p:nvSpPr>
              <p:cNvPr id="332" name="Rectangle"/>
              <p:cNvSpPr/>
              <p:nvPr/>
            </p:nvSpPr>
            <p:spPr>
              <a:xfrm>
                <a:off x="254558" y="996288"/>
                <a:ext cx="1857286" cy="3050846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0" y="0"/>
                <a:ext cx="2366402" cy="415170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338" name="Group"/>
            <p:cNvGrpSpPr/>
            <p:nvPr/>
          </p:nvGrpSpPr>
          <p:grpSpPr>
            <a:xfrm>
              <a:off x="102568" y="9000743"/>
              <a:ext cx="2365934" cy="940550"/>
              <a:chOff x="0" y="0"/>
              <a:chExt cx="2365932" cy="940548"/>
            </a:xfrm>
          </p:grpSpPr>
          <p:sp>
            <p:nvSpPr>
              <p:cNvPr id="335" name="TransferTransactionSend"/>
              <p:cNvSpPr txBox="1"/>
              <p:nvPr/>
            </p:nvSpPr>
            <p:spPr>
              <a:xfrm>
                <a:off x="78392" y="82203"/>
                <a:ext cx="2209150" cy="325223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TransferTransactionSend</a:t>
                </a:r>
              </a:p>
            </p:txBody>
          </p:sp>
          <p:sp>
            <p:nvSpPr>
              <p:cNvPr id="336" name="TransferAccountForm"/>
              <p:cNvSpPr txBox="1"/>
              <p:nvPr/>
            </p:nvSpPr>
            <p:spPr>
              <a:xfrm>
                <a:off x="256095" y="498567"/>
                <a:ext cx="1853744" cy="337923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</a:scheme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1400"/>
                </a:lvl1pPr>
              </a:lstStyle>
              <a:p>
                <a:pPr/>
                <a:r>
                  <a:t>TransferAccountForm</a:t>
                </a:r>
              </a:p>
            </p:txBody>
          </p:sp>
          <p:sp>
            <p:nvSpPr>
              <p:cNvPr id="337" name="Rectangle"/>
              <p:cNvSpPr/>
              <p:nvPr/>
            </p:nvSpPr>
            <p:spPr>
              <a:xfrm>
                <a:off x="0" y="0"/>
                <a:ext cx="2365933" cy="94054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339" name="Rectangle"/>
            <p:cNvSpPr/>
            <p:nvPr/>
          </p:nvSpPr>
          <p:spPr>
            <a:xfrm>
              <a:off x="0" y="1167651"/>
              <a:ext cx="2571072" cy="1062464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566269" y="10479261"/>
            <a:ext cx="1272875" cy="2076998"/>
            <a:chOff x="0" y="0"/>
            <a:chExt cx="1272873" cy="2076997"/>
          </a:xfrm>
        </p:grpSpPr>
        <p:sp>
          <p:nvSpPr>
            <p:cNvPr id="341" name="Container"/>
            <p:cNvSpPr txBox="1"/>
            <p:nvPr/>
          </p:nvSpPr>
          <p:spPr>
            <a:xfrm>
              <a:off x="4148" y="394274"/>
              <a:ext cx="1264578" cy="325223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Container</a:t>
              </a:r>
            </a:p>
          </p:txBody>
        </p:sp>
        <p:sp>
          <p:nvSpPr>
            <p:cNvPr id="342" name="Component"/>
            <p:cNvSpPr txBox="1"/>
            <p:nvPr/>
          </p:nvSpPr>
          <p:spPr>
            <a:xfrm>
              <a:off x="0" y="838573"/>
              <a:ext cx="1272874" cy="325223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Component</a:t>
              </a:r>
            </a:p>
          </p:txBody>
        </p:sp>
        <p:sp>
          <p:nvSpPr>
            <p:cNvPr id="343" name="Reusable"/>
            <p:cNvSpPr txBox="1"/>
            <p:nvPr/>
          </p:nvSpPr>
          <p:spPr>
            <a:xfrm>
              <a:off x="0" y="1288006"/>
              <a:ext cx="1272874" cy="337922"/>
            </a:xfrm>
            <a:prstGeom prst="rect">
              <a:avLst/>
            </a:prstGeom>
            <a:solidFill>
              <a:schemeClr val="accent5">
                <a:hueOff val="-152895"/>
                <a:lumOff val="12368"/>
              </a:scheme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Reusable</a:t>
              </a:r>
            </a:p>
          </p:txBody>
        </p:sp>
        <p:sp>
          <p:nvSpPr>
            <p:cNvPr id="344" name="Unused"/>
            <p:cNvSpPr txBox="1"/>
            <p:nvPr/>
          </p:nvSpPr>
          <p:spPr>
            <a:xfrm>
              <a:off x="4148" y="1751775"/>
              <a:ext cx="1264578" cy="325223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Unused</a:t>
              </a:r>
            </a:p>
          </p:txBody>
        </p:sp>
        <p:sp>
          <p:nvSpPr>
            <p:cNvPr id="345" name="Routes"/>
            <p:cNvSpPr txBox="1"/>
            <p:nvPr/>
          </p:nvSpPr>
          <p:spPr>
            <a:xfrm>
              <a:off x="317851" y="0"/>
              <a:ext cx="637172" cy="287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/>
              </a:lvl1pPr>
            </a:lstStyle>
            <a:p>
              <a:pPr/>
              <a:r>
                <a:t>Routes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