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4"/>
  </p:notesMasterIdLst>
  <p:sldIdLst>
    <p:sldId id="278" r:id="rId2"/>
    <p:sldId id="257" r:id="rId3"/>
    <p:sldId id="258" r:id="rId4"/>
    <p:sldId id="285" r:id="rId5"/>
    <p:sldId id="259" r:id="rId6"/>
    <p:sldId id="274" r:id="rId7"/>
    <p:sldId id="279" r:id="rId8"/>
    <p:sldId id="260" r:id="rId9"/>
    <p:sldId id="280" r:id="rId10"/>
    <p:sldId id="263" r:id="rId11"/>
    <p:sldId id="284" r:id="rId12"/>
    <p:sldId id="281" r:id="rId13"/>
    <p:sldId id="264" r:id="rId14"/>
    <p:sldId id="265" r:id="rId15"/>
    <p:sldId id="267" r:id="rId16"/>
    <p:sldId id="282" r:id="rId17"/>
    <p:sldId id="283" r:id="rId18"/>
    <p:sldId id="273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7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svg"/><Relationship Id="rId1" Type="http://schemas.openxmlformats.org/officeDocument/2006/relationships/image" Target="../media/image16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svg"/><Relationship Id="rId1" Type="http://schemas.openxmlformats.org/officeDocument/2006/relationships/image" Target="../media/image16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79763-E63A-469E-85EF-486825FE36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6BC979-DDA8-435D-BB93-517A21957C0D}">
      <dgm:prSet custT="1"/>
      <dgm:spPr/>
      <dgm:t>
        <a:bodyPr/>
        <a:lstStyle/>
        <a:p>
          <a:r>
            <a:rPr lang="es-ES" sz="1600" dirty="0"/>
            <a:t>Analizar el comportamiento de la metaheurística de PSO para resolver el problema de VRP</a:t>
          </a:r>
          <a:endParaRPr lang="en-US" sz="1600" dirty="0"/>
        </a:p>
      </dgm:t>
    </dgm:pt>
    <dgm:pt modelId="{ADDA08A6-DE44-4CD3-86C0-FBB68EEB10EB}" type="parTrans" cxnId="{648E3539-772D-4D9E-8D01-B53FD396141F}">
      <dgm:prSet/>
      <dgm:spPr/>
      <dgm:t>
        <a:bodyPr/>
        <a:lstStyle/>
        <a:p>
          <a:endParaRPr lang="en-US"/>
        </a:p>
      </dgm:t>
    </dgm:pt>
    <dgm:pt modelId="{696082DD-7067-4B86-8E51-4278C5C96BF6}" type="sibTrans" cxnId="{648E3539-772D-4D9E-8D01-B53FD396141F}">
      <dgm:prSet/>
      <dgm:spPr/>
      <dgm:t>
        <a:bodyPr/>
        <a:lstStyle/>
        <a:p>
          <a:endParaRPr lang="en-US"/>
        </a:p>
      </dgm:t>
    </dgm:pt>
    <dgm:pt modelId="{5BD8E879-36B6-45D9-BC16-6FCCE54438BF}">
      <dgm:prSet/>
      <dgm:spPr/>
      <dgm:t>
        <a:bodyPr/>
        <a:lstStyle/>
        <a:p>
          <a:r>
            <a:rPr lang="es-ES" dirty="0"/>
            <a:t>Implementar un algoritmo basado en PSO para resolver el problema de VRP </a:t>
          </a:r>
          <a:endParaRPr lang="en-US" dirty="0"/>
        </a:p>
      </dgm:t>
    </dgm:pt>
    <dgm:pt modelId="{309B1438-7E3C-4295-9B59-E619461ECA65}" type="parTrans" cxnId="{5980E1A7-BED6-42F7-B340-884F57BD495B}">
      <dgm:prSet/>
      <dgm:spPr/>
      <dgm:t>
        <a:bodyPr/>
        <a:lstStyle/>
        <a:p>
          <a:endParaRPr lang="en-US"/>
        </a:p>
      </dgm:t>
    </dgm:pt>
    <dgm:pt modelId="{AFD5C59F-DAEE-47FA-9B54-EC316548B83D}" type="sibTrans" cxnId="{5980E1A7-BED6-42F7-B340-884F57BD495B}">
      <dgm:prSet/>
      <dgm:spPr/>
      <dgm:t>
        <a:bodyPr/>
        <a:lstStyle/>
        <a:p>
          <a:endParaRPr lang="en-US"/>
        </a:p>
      </dgm:t>
    </dgm:pt>
    <dgm:pt modelId="{5E306CF4-C41C-4A08-B351-F8C62F4B1F2A}">
      <dgm:prSet/>
      <dgm:spPr/>
      <dgm:t>
        <a:bodyPr/>
        <a:lstStyle/>
        <a:p>
          <a:r>
            <a:rPr lang="es-ES" dirty="0"/>
            <a:t>Comparar los resultados con otra metaheurística denominada VNS </a:t>
          </a:r>
          <a:endParaRPr lang="en-US" dirty="0"/>
        </a:p>
      </dgm:t>
    </dgm:pt>
    <dgm:pt modelId="{A904270B-1F64-4352-9774-E163C81630C8}" type="parTrans" cxnId="{C7AD2BB8-4FAF-44EC-B3BE-17143873C9C6}">
      <dgm:prSet/>
      <dgm:spPr/>
      <dgm:t>
        <a:bodyPr/>
        <a:lstStyle/>
        <a:p>
          <a:endParaRPr lang="en-US"/>
        </a:p>
      </dgm:t>
    </dgm:pt>
    <dgm:pt modelId="{AEE1FBA9-2247-40E4-8CC2-F6EE3AF8897F}" type="sibTrans" cxnId="{C7AD2BB8-4FAF-44EC-B3BE-17143873C9C6}">
      <dgm:prSet/>
      <dgm:spPr/>
      <dgm:t>
        <a:bodyPr/>
        <a:lstStyle/>
        <a:p>
          <a:endParaRPr lang="en-US"/>
        </a:p>
      </dgm:t>
    </dgm:pt>
    <dgm:pt modelId="{AF6EB919-D2B9-4D3C-9932-A64E723DB1D7}" type="pres">
      <dgm:prSet presAssocID="{B2279763-E63A-469E-85EF-486825FE367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B7CEF-843F-4AF6-A05D-9BC343606515}" type="pres">
      <dgm:prSet presAssocID="{556BC979-DDA8-435D-BB93-517A21957C0D}" presName="compNode" presStyleCnt="0"/>
      <dgm:spPr/>
    </dgm:pt>
    <dgm:pt modelId="{FBFFBB80-DE9C-4572-A5E9-C3FFB90E2F26}" type="pres">
      <dgm:prSet presAssocID="{556BC979-DDA8-435D-BB93-517A21957C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2AA0D6-8CA7-4B15-BB96-9A97F7DC00AC}" type="pres">
      <dgm:prSet presAssocID="{556BC979-DDA8-435D-BB93-517A21957C0D}" presName="spaceRect" presStyleCnt="0"/>
      <dgm:spPr/>
    </dgm:pt>
    <dgm:pt modelId="{BF9C0FF6-77D1-4083-B201-B36DBF0FC1B1}" type="pres">
      <dgm:prSet presAssocID="{556BC979-DDA8-435D-BB93-517A21957C0D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C5F7814-5C9B-4F36-9421-2B9786471710}" type="pres">
      <dgm:prSet presAssocID="{696082DD-7067-4B86-8E51-4278C5C96BF6}" presName="sibTrans" presStyleCnt="0"/>
      <dgm:spPr/>
    </dgm:pt>
    <dgm:pt modelId="{7B9C7BE2-7F21-4001-A3F1-9833A678BA87}" type="pres">
      <dgm:prSet presAssocID="{5BD8E879-36B6-45D9-BC16-6FCCE54438BF}" presName="compNode" presStyleCnt="0"/>
      <dgm:spPr/>
    </dgm:pt>
    <dgm:pt modelId="{D1455547-E6E7-426E-AD2C-D0BFC07E8E83}" type="pres">
      <dgm:prSet presAssocID="{5BD8E879-36B6-45D9-BC16-6FCCE54438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2CCDF6-2687-4BB9-A8DE-B29FBE3929D1}" type="pres">
      <dgm:prSet presAssocID="{5BD8E879-36B6-45D9-BC16-6FCCE54438BF}" presName="spaceRect" presStyleCnt="0"/>
      <dgm:spPr/>
    </dgm:pt>
    <dgm:pt modelId="{E3DEA7C7-F80F-4BFF-840C-14DCCCB2D9D5}" type="pres">
      <dgm:prSet presAssocID="{5BD8E879-36B6-45D9-BC16-6FCCE54438B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858CDF7-C24C-461A-B1DA-80E991429A7F}" type="pres">
      <dgm:prSet presAssocID="{AFD5C59F-DAEE-47FA-9B54-EC316548B83D}" presName="sibTrans" presStyleCnt="0"/>
      <dgm:spPr/>
    </dgm:pt>
    <dgm:pt modelId="{4A9513D0-C8AF-439D-B891-8E96C934B968}" type="pres">
      <dgm:prSet presAssocID="{5E306CF4-C41C-4A08-B351-F8C62F4B1F2A}" presName="compNode" presStyleCnt="0"/>
      <dgm:spPr/>
    </dgm:pt>
    <dgm:pt modelId="{FB922846-769A-49CC-81AB-D23516A24FA9}" type="pres">
      <dgm:prSet presAssocID="{5E306CF4-C41C-4A08-B351-F8C62F4B1F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1E933EC-5517-4F31-B054-E0E48811F7A6}" type="pres">
      <dgm:prSet presAssocID="{5E306CF4-C41C-4A08-B351-F8C62F4B1F2A}" presName="spaceRect" presStyleCnt="0"/>
      <dgm:spPr/>
    </dgm:pt>
    <dgm:pt modelId="{C0503FE2-85A7-48D9-A778-8F4CAA1B90BF}" type="pres">
      <dgm:prSet presAssocID="{5E306CF4-C41C-4A08-B351-F8C62F4B1F2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8E3539-772D-4D9E-8D01-B53FD396141F}" srcId="{B2279763-E63A-469E-85EF-486825FE3671}" destId="{556BC979-DDA8-435D-BB93-517A21957C0D}" srcOrd="0" destOrd="0" parTransId="{ADDA08A6-DE44-4CD3-86C0-FBB68EEB10EB}" sibTransId="{696082DD-7067-4B86-8E51-4278C5C96BF6}"/>
    <dgm:cxn modelId="{C7AD2BB8-4FAF-44EC-B3BE-17143873C9C6}" srcId="{B2279763-E63A-469E-85EF-486825FE3671}" destId="{5E306CF4-C41C-4A08-B351-F8C62F4B1F2A}" srcOrd="2" destOrd="0" parTransId="{A904270B-1F64-4352-9774-E163C81630C8}" sibTransId="{AEE1FBA9-2247-40E4-8CC2-F6EE3AF8897F}"/>
    <dgm:cxn modelId="{025BECEF-4A0A-4953-9DB7-F11577D6CB54}" type="presOf" srcId="{5E306CF4-C41C-4A08-B351-F8C62F4B1F2A}" destId="{C0503FE2-85A7-48D9-A778-8F4CAA1B90BF}" srcOrd="0" destOrd="0" presId="urn:microsoft.com/office/officeart/2018/2/layout/IconLabelList"/>
    <dgm:cxn modelId="{345D09CC-2B64-4E22-81D8-AA931752C619}" type="presOf" srcId="{5BD8E879-36B6-45D9-BC16-6FCCE54438BF}" destId="{E3DEA7C7-F80F-4BFF-840C-14DCCCB2D9D5}" srcOrd="0" destOrd="0" presId="urn:microsoft.com/office/officeart/2018/2/layout/IconLabelList"/>
    <dgm:cxn modelId="{9EF49ED9-FFD8-4445-9927-3D8BA72EEB6C}" type="presOf" srcId="{B2279763-E63A-469E-85EF-486825FE3671}" destId="{AF6EB919-D2B9-4D3C-9932-A64E723DB1D7}" srcOrd="0" destOrd="0" presId="urn:microsoft.com/office/officeart/2018/2/layout/IconLabelList"/>
    <dgm:cxn modelId="{D4CDA889-B2A1-470F-B9C8-85C3AA10DF63}" type="presOf" srcId="{556BC979-DDA8-435D-BB93-517A21957C0D}" destId="{BF9C0FF6-77D1-4083-B201-B36DBF0FC1B1}" srcOrd="0" destOrd="0" presId="urn:microsoft.com/office/officeart/2018/2/layout/IconLabelList"/>
    <dgm:cxn modelId="{5980E1A7-BED6-42F7-B340-884F57BD495B}" srcId="{B2279763-E63A-469E-85EF-486825FE3671}" destId="{5BD8E879-36B6-45D9-BC16-6FCCE54438BF}" srcOrd="1" destOrd="0" parTransId="{309B1438-7E3C-4295-9B59-E619461ECA65}" sibTransId="{AFD5C59F-DAEE-47FA-9B54-EC316548B83D}"/>
    <dgm:cxn modelId="{03B3F27E-05F6-4E47-9A1B-B2418834AEA7}" type="presParOf" srcId="{AF6EB919-D2B9-4D3C-9932-A64E723DB1D7}" destId="{92AB7CEF-843F-4AF6-A05D-9BC343606515}" srcOrd="0" destOrd="0" presId="urn:microsoft.com/office/officeart/2018/2/layout/IconLabelList"/>
    <dgm:cxn modelId="{1441B480-E948-46ED-B082-F3F7A7E9027D}" type="presParOf" srcId="{92AB7CEF-843F-4AF6-A05D-9BC343606515}" destId="{FBFFBB80-DE9C-4572-A5E9-C3FFB90E2F26}" srcOrd="0" destOrd="0" presId="urn:microsoft.com/office/officeart/2018/2/layout/IconLabelList"/>
    <dgm:cxn modelId="{C1F99D4C-8729-4B57-BBD9-761B3CE9D0AA}" type="presParOf" srcId="{92AB7CEF-843F-4AF6-A05D-9BC343606515}" destId="{162AA0D6-8CA7-4B15-BB96-9A97F7DC00AC}" srcOrd="1" destOrd="0" presId="urn:microsoft.com/office/officeart/2018/2/layout/IconLabelList"/>
    <dgm:cxn modelId="{518DF4E0-0ED5-4C42-9FA8-90FEF54D2028}" type="presParOf" srcId="{92AB7CEF-843F-4AF6-A05D-9BC343606515}" destId="{BF9C0FF6-77D1-4083-B201-B36DBF0FC1B1}" srcOrd="2" destOrd="0" presId="urn:microsoft.com/office/officeart/2018/2/layout/IconLabelList"/>
    <dgm:cxn modelId="{6A560C47-EB27-4E9A-BC1A-D077F31F1941}" type="presParOf" srcId="{AF6EB919-D2B9-4D3C-9932-A64E723DB1D7}" destId="{CC5F7814-5C9B-4F36-9421-2B9786471710}" srcOrd="1" destOrd="0" presId="urn:microsoft.com/office/officeart/2018/2/layout/IconLabelList"/>
    <dgm:cxn modelId="{C582A840-E68F-4FF7-86C6-05E61BE6006F}" type="presParOf" srcId="{AF6EB919-D2B9-4D3C-9932-A64E723DB1D7}" destId="{7B9C7BE2-7F21-4001-A3F1-9833A678BA87}" srcOrd="2" destOrd="0" presId="urn:microsoft.com/office/officeart/2018/2/layout/IconLabelList"/>
    <dgm:cxn modelId="{B6ACE658-AF21-4C89-9FF8-7449DD4BA572}" type="presParOf" srcId="{7B9C7BE2-7F21-4001-A3F1-9833A678BA87}" destId="{D1455547-E6E7-426E-AD2C-D0BFC07E8E83}" srcOrd="0" destOrd="0" presId="urn:microsoft.com/office/officeart/2018/2/layout/IconLabelList"/>
    <dgm:cxn modelId="{423FE4D8-EDD7-46D9-9435-2AA6500EB9B0}" type="presParOf" srcId="{7B9C7BE2-7F21-4001-A3F1-9833A678BA87}" destId="{6E2CCDF6-2687-4BB9-A8DE-B29FBE3929D1}" srcOrd="1" destOrd="0" presId="urn:microsoft.com/office/officeart/2018/2/layout/IconLabelList"/>
    <dgm:cxn modelId="{952DED04-4D1A-439A-A028-99647D2EAB62}" type="presParOf" srcId="{7B9C7BE2-7F21-4001-A3F1-9833A678BA87}" destId="{E3DEA7C7-F80F-4BFF-840C-14DCCCB2D9D5}" srcOrd="2" destOrd="0" presId="urn:microsoft.com/office/officeart/2018/2/layout/IconLabelList"/>
    <dgm:cxn modelId="{E15556C6-DDE2-4FE2-B565-1AB28B82D9B1}" type="presParOf" srcId="{AF6EB919-D2B9-4D3C-9932-A64E723DB1D7}" destId="{5858CDF7-C24C-461A-B1DA-80E991429A7F}" srcOrd="3" destOrd="0" presId="urn:microsoft.com/office/officeart/2018/2/layout/IconLabelList"/>
    <dgm:cxn modelId="{066F722D-C0F5-400D-B6C7-788321ECEDBC}" type="presParOf" srcId="{AF6EB919-D2B9-4D3C-9932-A64E723DB1D7}" destId="{4A9513D0-C8AF-439D-B891-8E96C934B968}" srcOrd="4" destOrd="0" presId="urn:microsoft.com/office/officeart/2018/2/layout/IconLabelList"/>
    <dgm:cxn modelId="{C130ACF5-F168-4587-9243-2BF95D4F8241}" type="presParOf" srcId="{4A9513D0-C8AF-439D-B891-8E96C934B968}" destId="{FB922846-769A-49CC-81AB-D23516A24FA9}" srcOrd="0" destOrd="0" presId="urn:microsoft.com/office/officeart/2018/2/layout/IconLabelList"/>
    <dgm:cxn modelId="{4CE56DF6-3AD5-41CD-ADB4-544DDC2C0057}" type="presParOf" srcId="{4A9513D0-C8AF-439D-B891-8E96C934B968}" destId="{71E933EC-5517-4F31-B054-E0E48811F7A6}" srcOrd="1" destOrd="0" presId="urn:microsoft.com/office/officeart/2018/2/layout/IconLabelList"/>
    <dgm:cxn modelId="{9B5C251A-810A-4A4D-BCC6-404AD9C8AB2E}" type="presParOf" srcId="{4A9513D0-C8AF-439D-B891-8E96C934B968}" destId="{C0503FE2-85A7-48D9-A778-8F4CAA1B90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FC0CB-DDF5-463C-9189-A55EDCAB493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D9385-4CE0-4571-8CFE-7E29A19453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/>
            <a:t>Problema de Enrutamiento de Vehículo</a:t>
          </a:r>
          <a:endParaRPr lang="en-US" b="0" dirty="0"/>
        </a:p>
      </dgm:t>
    </dgm:pt>
    <dgm:pt modelId="{7EA8888E-7606-4BCD-993A-AA8DC9BB6C1E}" type="parTrans" cxnId="{65196BCF-229E-42C0-B0B4-356A1FEE36D5}">
      <dgm:prSet/>
      <dgm:spPr/>
      <dgm:t>
        <a:bodyPr/>
        <a:lstStyle/>
        <a:p>
          <a:endParaRPr lang="en-US"/>
        </a:p>
      </dgm:t>
    </dgm:pt>
    <dgm:pt modelId="{44588895-C31C-439B-A6CA-55A5AF3ED478}" type="sibTrans" cxnId="{65196BCF-229E-42C0-B0B4-356A1FEE3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2A736-97CC-459D-A85B-CF35B0A82C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Optimización por enjambre de Partículas</a:t>
          </a:r>
          <a:endParaRPr lang="en-US" dirty="0"/>
        </a:p>
      </dgm:t>
    </dgm:pt>
    <dgm:pt modelId="{3F31EFF7-6C92-46B5-93ED-7D56B3DECADD}" type="parTrans" cxnId="{DF1DA4BF-2ACB-4E90-9BBF-C86E3AAAE882}">
      <dgm:prSet/>
      <dgm:spPr/>
      <dgm:t>
        <a:bodyPr/>
        <a:lstStyle/>
        <a:p>
          <a:endParaRPr lang="en-US"/>
        </a:p>
      </dgm:t>
    </dgm:pt>
    <dgm:pt modelId="{46FD6EEC-70B3-41F1-A010-087B9859B052}" type="sibTrans" cxnId="{DF1DA4BF-2ACB-4E90-9BBF-C86E3AAAE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D5B66-23FE-44EE-ACE5-0B21107BA1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Búsqueda de Vecindad Variable</a:t>
          </a:r>
          <a:endParaRPr lang="en-US"/>
        </a:p>
      </dgm:t>
    </dgm:pt>
    <dgm:pt modelId="{9EFC6DD3-04B7-4084-B03D-E857FED698CF}" type="parTrans" cxnId="{4A5D52C8-5191-44EA-BE23-9824D2C6A2F8}">
      <dgm:prSet/>
      <dgm:spPr/>
      <dgm:t>
        <a:bodyPr/>
        <a:lstStyle/>
        <a:p>
          <a:endParaRPr lang="en-US"/>
        </a:p>
      </dgm:t>
    </dgm:pt>
    <dgm:pt modelId="{E4D454CA-564F-4B8B-8CB1-5BC5DE371254}" type="sibTrans" cxnId="{4A5D52C8-5191-44EA-BE23-9824D2C6A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7423D-6466-4D43-8239-1CBC94615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A1FD0DAA-4DFC-4406-8625-B08183C02312}" type="parTrans" cxnId="{EAB11808-CCC0-4A34-8B05-1E5BD4C34A09}">
      <dgm:prSet/>
      <dgm:spPr/>
      <dgm:t>
        <a:bodyPr/>
        <a:lstStyle/>
        <a:p>
          <a:endParaRPr lang="en-US"/>
        </a:p>
      </dgm:t>
    </dgm:pt>
    <dgm:pt modelId="{53706BEC-E58A-4774-8336-699903CC2345}" type="sibTrans" cxnId="{EAB11808-CCC0-4A34-8B05-1E5BD4C34A09}">
      <dgm:prSet/>
      <dgm:spPr/>
      <dgm:t>
        <a:bodyPr/>
        <a:lstStyle/>
        <a:p>
          <a:endParaRPr lang="en-US"/>
        </a:p>
      </dgm:t>
    </dgm:pt>
    <dgm:pt modelId="{75813813-C6C0-4F37-9E9F-CB700191D71A}" type="pres">
      <dgm:prSet presAssocID="{250FC0CB-DDF5-463C-9189-A55EDCAB49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0AB53-34AB-4761-BFAB-69480B7F4E37}" type="pres">
      <dgm:prSet presAssocID="{250FC0CB-DDF5-463C-9189-A55EDCAB493B}" presName="container" presStyleCnt="0">
        <dgm:presLayoutVars>
          <dgm:dir/>
          <dgm:resizeHandles val="exact"/>
        </dgm:presLayoutVars>
      </dgm:prSet>
      <dgm:spPr/>
    </dgm:pt>
    <dgm:pt modelId="{9CF940C1-ADC7-4F7B-9A48-CB3E6256FC62}" type="pres">
      <dgm:prSet presAssocID="{30DD9385-4CE0-4571-8CFE-7E29A19453AB}" presName="compNode" presStyleCnt="0"/>
      <dgm:spPr/>
    </dgm:pt>
    <dgm:pt modelId="{A9C072DE-A28A-46C1-A29B-528C751DEEAD}" type="pres">
      <dgm:prSet presAssocID="{30DD9385-4CE0-4571-8CFE-7E29A19453AB}" presName="iconBgRect" presStyleLbl="bgShp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6D894A6-A5C6-48A0-9532-567D857DBF02}" type="pres">
      <dgm:prSet presAssocID="{30DD9385-4CE0-4571-8CFE-7E29A19453AB}" presName="iconRect" presStyleLbl="node1" presStyleIdx="0" presStyleCnt="4" custLinFactNeighborX="238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4ED98921-FBCD-4A68-A7DF-FA0E8BE8FBC8}" type="pres">
      <dgm:prSet presAssocID="{30DD9385-4CE0-4571-8CFE-7E29A19453AB}" presName="spaceRect" presStyleCnt="0"/>
      <dgm:spPr/>
    </dgm:pt>
    <dgm:pt modelId="{8FB0D644-4B36-4DFE-9779-E44D2C9294CB}" type="pres">
      <dgm:prSet presAssocID="{30DD9385-4CE0-4571-8CFE-7E29A19453A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5F12C9-066D-403E-BF9E-BD7044097923}" type="pres">
      <dgm:prSet presAssocID="{44588895-C31C-439B-A6CA-55A5AF3ED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B1DD00-869F-44B7-BA1D-87EFFC75005B}" type="pres">
      <dgm:prSet presAssocID="{C692A736-97CC-459D-A85B-CF35B0A82C3B}" presName="compNode" presStyleCnt="0"/>
      <dgm:spPr/>
    </dgm:pt>
    <dgm:pt modelId="{27EF506C-6000-47FB-B91C-ABAE12479A5D}" type="pres">
      <dgm:prSet presAssocID="{C692A736-97CC-459D-A85B-CF35B0A82C3B}" presName="iconBgRect" presStyleLbl="bgShp" presStyleIdx="1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0A7D2595-FA27-4EF0-9BAB-7A8EE2EEB2E7}" type="pres">
      <dgm:prSet presAssocID="{C692A736-97CC-459D-A85B-CF35B0A82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2E650A2-8AB5-4A63-9CEB-A9EBDD0E1156}" type="pres">
      <dgm:prSet presAssocID="{C692A736-97CC-459D-A85B-CF35B0A82C3B}" presName="spaceRect" presStyleCnt="0"/>
      <dgm:spPr/>
    </dgm:pt>
    <dgm:pt modelId="{B99F50DF-2868-4923-AF98-6DB5DC72FA3F}" type="pres">
      <dgm:prSet presAssocID="{C692A736-97CC-459D-A85B-CF35B0A82C3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CD02C0-BBA4-4C13-8CEB-44CCB1C9240D}" type="pres">
      <dgm:prSet presAssocID="{46FD6EEC-70B3-41F1-A010-087B9859B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212247-B30C-4181-A619-865521ED5C72}" type="pres">
      <dgm:prSet presAssocID="{8B7D5B66-23FE-44EE-ACE5-0B21107BA1F0}" presName="compNode" presStyleCnt="0"/>
      <dgm:spPr/>
    </dgm:pt>
    <dgm:pt modelId="{2BC7E7CE-6AA5-4DA8-87DF-06D29E77F3B6}" type="pres">
      <dgm:prSet presAssocID="{8B7D5B66-23FE-44EE-ACE5-0B21107BA1F0}" presName="iconBgRect" presStyleLbl="bgShp" presStyleIdx="2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9BDB3548-3599-4B4E-A316-57A8F6F4D72C}" type="pres">
      <dgm:prSet presAssocID="{8B7D5B66-23FE-44EE-ACE5-0B21107BA1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7A6466-01AC-4170-B2CB-E00F0A639D4C}" type="pres">
      <dgm:prSet presAssocID="{8B7D5B66-23FE-44EE-ACE5-0B21107BA1F0}" presName="spaceRect" presStyleCnt="0"/>
      <dgm:spPr/>
    </dgm:pt>
    <dgm:pt modelId="{457442CB-387B-4B2A-8C66-F367D6555A1E}" type="pres">
      <dgm:prSet presAssocID="{8B7D5B66-23FE-44EE-ACE5-0B21107BA1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380372-1E75-4B85-B909-40F53103AB20}" type="pres">
      <dgm:prSet presAssocID="{E4D454CA-564F-4B8B-8CB1-5BC5DE3712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35729A-80E0-4E50-9314-0EB1C2F19845}" type="pres">
      <dgm:prSet presAssocID="{C607423D-6466-4D43-8239-1CBC94615680}" presName="compNode" presStyleCnt="0"/>
      <dgm:spPr/>
    </dgm:pt>
    <dgm:pt modelId="{B6A3EDA1-E816-4B1C-9A0B-58B19EAA26D7}" type="pres">
      <dgm:prSet presAssocID="{C607423D-6466-4D43-8239-1CBC94615680}" presName="iconBgRect" presStyleLbl="bgShp" presStyleIdx="3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9B8F3B9-5D2F-4C5A-8EA8-5D80BBB869FD}" type="pres">
      <dgm:prSet presAssocID="{C607423D-6466-4D43-8239-1CBC9461568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F0CA3-D7AE-4FCF-B4FB-8C57F9ECC7E0}" type="pres">
      <dgm:prSet presAssocID="{C607423D-6466-4D43-8239-1CBC94615680}" presName="spaceRect" presStyleCnt="0"/>
      <dgm:spPr/>
    </dgm:pt>
    <dgm:pt modelId="{C35E2269-4CA6-4329-AC30-C7455667BB89}" type="pres">
      <dgm:prSet presAssocID="{C607423D-6466-4D43-8239-1CBC9461568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734C4-6EBD-4656-90EB-C45F3DC44CAB}" type="presOf" srcId="{44588895-C31C-439B-A6CA-55A5AF3ED478}" destId="{435F12C9-066D-403E-BF9E-BD7044097923}" srcOrd="0" destOrd="0" presId="urn:microsoft.com/office/officeart/2018/2/layout/IconCircleList"/>
    <dgm:cxn modelId="{4A5D52C8-5191-44EA-BE23-9824D2C6A2F8}" srcId="{250FC0CB-DDF5-463C-9189-A55EDCAB493B}" destId="{8B7D5B66-23FE-44EE-ACE5-0B21107BA1F0}" srcOrd="2" destOrd="0" parTransId="{9EFC6DD3-04B7-4084-B03D-E857FED698CF}" sibTransId="{E4D454CA-564F-4B8B-8CB1-5BC5DE371254}"/>
    <dgm:cxn modelId="{5DE75527-3079-4136-996B-AD1AD9714D99}" type="presOf" srcId="{E4D454CA-564F-4B8B-8CB1-5BC5DE371254}" destId="{51380372-1E75-4B85-B909-40F53103AB20}" srcOrd="0" destOrd="0" presId="urn:microsoft.com/office/officeart/2018/2/layout/IconCircleList"/>
    <dgm:cxn modelId="{83AD8F31-8E04-43D2-AAB7-1EC654DFED90}" type="presOf" srcId="{46FD6EEC-70B3-41F1-A010-087B9859B052}" destId="{C8CD02C0-BBA4-4C13-8CEB-44CCB1C9240D}" srcOrd="0" destOrd="0" presId="urn:microsoft.com/office/officeart/2018/2/layout/IconCircleList"/>
    <dgm:cxn modelId="{8771D3BB-184F-493D-92AB-52427248EBC9}" type="presOf" srcId="{C607423D-6466-4D43-8239-1CBC94615680}" destId="{C35E2269-4CA6-4329-AC30-C7455667BB89}" srcOrd="0" destOrd="0" presId="urn:microsoft.com/office/officeart/2018/2/layout/IconCircleList"/>
    <dgm:cxn modelId="{F7F8416C-FBC6-4C8B-A664-1A81F20BD952}" type="presOf" srcId="{8B7D5B66-23FE-44EE-ACE5-0B21107BA1F0}" destId="{457442CB-387B-4B2A-8C66-F367D6555A1E}" srcOrd="0" destOrd="0" presId="urn:microsoft.com/office/officeart/2018/2/layout/IconCircleList"/>
    <dgm:cxn modelId="{180B7598-4DA5-4523-8AC4-C5B75550C623}" type="presOf" srcId="{C692A736-97CC-459D-A85B-CF35B0A82C3B}" destId="{B99F50DF-2868-4923-AF98-6DB5DC72FA3F}" srcOrd="0" destOrd="0" presId="urn:microsoft.com/office/officeart/2018/2/layout/IconCircleList"/>
    <dgm:cxn modelId="{65196BCF-229E-42C0-B0B4-356A1FEE36D5}" srcId="{250FC0CB-DDF5-463C-9189-A55EDCAB493B}" destId="{30DD9385-4CE0-4571-8CFE-7E29A19453AB}" srcOrd="0" destOrd="0" parTransId="{7EA8888E-7606-4BCD-993A-AA8DC9BB6C1E}" sibTransId="{44588895-C31C-439B-A6CA-55A5AF3ED478}"/>
    <dgm:cxn modelId="{DF1DA4BF-2ACB-4E90-9BBF-C86E3AAAE882}" srcId="{250FC0CB-DDF5-463C-9189-A55EDCAB493B}" destId="{C692A736-97CC-459D-A85B-CF35B0A82C3B}" srcOrd="1" destOrd="0" parTransId="{3F31EFF7-6C92-46B5-93ED-7D56B3DECADD}" sibTransId="{46FD6EEC-70B3-41F1-A010-087B9859B052}"/>
    <dgm:cxn modelId="{333C6699-F9F0-4A46-A4AC-113D3D57017A}" type="presOf" srcId="{250FC0CB-DDF5-463C-9189-A55EDCAB493B}" destId="{75813813-C6C0-4F37-9E9F-CB700191D71A}" srcOrd="0" destOrd="0" presId="urn:microsoft.com/office/officeart/2018/2/layout/IconCircleList"/>
    <dgm:cxn modelId="{EAB11808-CCC0-4A34-8B05-1E5BD4C34A09}" srcId="{250FC0CB-DDF5-463C-9189-A55EDCAB493B}" destId="{C607423D-6466-4D43-8239-1CBC94615680}" srcOrd="3" destOrd="0" parTransId="{A1FD0DAA-4DFC-4406-8625-B08183C02312}" sibTransId="{53706BEC-E58A-4774-8336-699903CC2345}"/>
    <dgm:cxn modelId="{93BB487D-C94A-4593-9FFB-7A0CAB85FE4E}" type="presOf" srcId="{30DD9385-4CE0-4571-8CFE-7E29A19453AB}" destId="{8FB0D644-4B36-4DFE-9779-E44D2C9294CB}" srcOrd="0" destOrd="0" presId="urn:microsoft.com/office/officeart/2018/2/layout/IconCircleList"/>
    <dgm:cxn modelId="{897F16DF-9655-4C6E-9D6B-24C12EE3EB71}" type="presParOf" srcId="{75813813-C6C0-4F37-9E9F-CB700191D71A}" destId="{C020AB53-34AB-4761-BFAB-69480B7F4E37}" srcOrd="0" destOrd="0" presId="urn:microsoft.com/office/officeart/2018/2/layout/IconCircleList"/>
    <dgm:cxn modelId="{2328811D-9D74-4B7D-A985-CDABACE5ADB9}" type="presParOf" srcId="{C020AB53-34AB-4761-BFAB-69480B7F4E37}" destId="{9CF940C1-ADC7-4F7B-9A48-CB3E6256FC62}" srcOrd="0" destOrd="0" presId="urn:microsoft.com/office/officeart/2018/2/layout/IconCircleList"/>
    <dgm:cxn modelId="{9E78B67C-E18B-4C5A-B9F3-3F1AC2595008}" type="presParOf" srcId="{9CF940C1-ADC7-4F7B-9A48-CB3E6256FC62}" destId="{A9C072DE-A28A-46C1-A29B-528C751DEEAD}" srcOrd="0" destOrd="0" presId="urn:microsoft.com/office/officeart/2018/2/layout/IconCircleList"/>
    <dgm:cxn modelId="{C0E68021-6B8A-4037-A95B-0DCA623A6CA2}" type="presParOf" srcId="{9CF940C1-ADC7-4F7B-9A48-CB3E6256FC62}" destId="{A6D894A6-A5C6-48A0-9532-567D857DBF02}" srcOrd="1" destOrd="0" presId="urn:microsoft.com/office/officeart/2018/2/layout/IconCircleList"/>
    <dgm:cxn modelId="{D33488FB-A676-4EB8-9651-E21C285A1167}" type="presParOf" srcId="{9CF940C1-ADC7-4F7B-9A48-CB3E6256FC62}" destId="{4ED98921-FBCD-4A68-A7DF-FA0E8BE8FBC8}" srcOrd="2" destOrd="0" presId="urn:microsoft.com/office/officeart/2018/2/layout/IconCircleList"/>
    <dgm:cxn modelId="{C8D774E9-4E91-4940-BDA6-E480481ED1EE}" type="presParOf" srcId="{9CF940C1-ADC7-4F7B-9A48-CB3E6256FC62}" destId="{8FB0D644-4B36-4DFE-9779-E44D2C9294CB}" srcOrd="3" destOrd="0" presId="urn:microsoft.com/office/officeart/2018/2/layout/IconCircleList"/>
    <dgm:cxn modelId="{7F10431B-3B26-4371-B761-0A18EC5D1D1C}" type="presParOf" srcId="{C020AB53-34AB-4761-BFAB-69480B7F4E37}" destId="{435F12C9-066D-403E-BF9E-BD7044097923}" srcOrd="1" destOrd="0" presId="urn:microsoft.com/office/officeart/2018/2/layout/IconCircleList"/>
    <dgm:cxn modelId="{E5BC7372-BC67-4FFF-A5B1-6E667FE4080B}" type="presParOf" srcId="{C020AB53-34AB-4761-BFAB-69480B7F4E37}" destId="{1CB1DD00-869F-44B7-BA1D-87EFFC75005B}" srcOrd="2" destOrd="0" presId="urn:microsoft.com/office/officeart/2018/2/layout/IconCircleList"/>
    <dgm:cxn modelId="{C11B42AF-8877-4CAE-9C6A-E4DE9E8C630C}" type="presParOf" srcId="{1CB1DD00-869F-44B7-BA1D-87EFFC75005B}" destId="{27EF506C-6000-47FB-B91C-ABAE12479A5D}" srcOrd="0" destOrd="0" presId="urn:microsoft.com/office/officeart/2018/2/layout/IconCircleList"/>
    <dgm:cxn modelId="{0715A5B6-6CF7-42C6-A723-43FEB0BF965C}" type="presParOf" srcId="{1CB1DD00-869F-44B7-BA1D-87EFFC75005B}" destId="{0A7D2595-FA27-4EF0-9BAB-7A8EE2EEB2E7}" srcOrd="1" destOrd="0" presId="urn:microsoft.com/office/officeart/2018/2/layout/IconCircleList"/>
    <dgm:cxn modelId="{28AE5926-B6B4-45BE-B64E-5B622227CBEE}" type="presParOf" srcId="{1CB1DD00-869F-44B7-BA1D-87EFFC75005B}" destId="{32E650A2-8AB5-4A63-9CEB-A9EBDD0E1156}" srcOrd="2" destOrd="0" presId="urn:microsoft.com/office/officeart/2018/2/layout/IconCircleList"/>
    <dgm:cxn modelId="{CE949881-6F2F-4E7C-9115-900C68401829}" type="presParOf" srcId="{1CB1DD00-869F-44B7-BA1D-87EFFC75005B}" destId="{B99F50DF-2868-4923-AF98-6DB5DC72FA3F}" srcOrd="3" destOrd="0" presId="urn:microsoft.com/office/officeart/2018/2/layout/IconCircleList"/>
    <dgm:cxn modelId="{976FFDF5-E2DD-4BE6-B25D-02C0E8C43DFA}" type="presParOf" srcId="{C020AB53-34AB-4761-BFAB-69480B7F4E37}" destId="{C8CD02C0-BBA4-4C13-8CEB-44CCB1C9240D}" srcOrd="3" destOrd="0" presId="urn:microsoft.com/office/officeart/2018/2/layout/IconCircleList"/>
    <dgm:cxn modelId="{E88DCB5A-5359-4EBE-9E69-66C3037D8A4D}" type="presParOf" srcId="{C020AB53-34AB-4761-BFAB-69480B7F4E37}" destId="{B5212247-B30C-4181-A619-865521ED5C72}" srcOrd="4" destOrd="0" presId="urn:microsoft.com/office/officeart/2018/2/layout/IconCircleList"/>
    <dgm:cxn modelId="{8E0514D7-A54D-45F9-9AEB-351410ACF749}" type="presParOf" srcId="{B5212247-B30C-4181-A619-865521ED5C72}" destId="{2BC7E7CE-6AA5-4DA8-87DF-06D29E77F3B6}" srcOrd="0" destOrd="0" presId="urn:microsoft.com/office/officeart/2018/2/layout/IconCircleList"/>
    <dgm:cxn modelId="{AD86413B-5064-4E04-B81C-752DE2B4FCED}" type="presParOf" srcId="{B5212247-B30C-4181-A619-865521ED5C72}" destId="{9BDB3548-3599-4B4E-A316-57A8F6F4D72C}" srcOrd="1" destOrd="0" presId="urn:microsoft.com/office/officeart/2018/2/layout/IconCircleList"/>
    <dgm:cxn modelId="{7443DF57-94A4-434A-8DA2-E4E283C7423B}" type="presParOf" srcId="{B5212247-B30C-4181-A619-865521ED5C72}" destId="{227A6466-01AC-4170-B2CB-E00F0A639D4C}" srcOrd="2" destOrd="0" presId="urn:microsoft.com/office/officeart/2018/2/layout/IconCircleList"/>
    <dgm:cxn modelId="{404B9C9D-B24F-40CD-8BC9-FA114A54BF5F}" type="presParOf" srcId="{B5212247-B30C-4181-A619-865521ED5C72}" destId="{457442CB-387B-4B2A-8C66-F367D6555A1E}" srcOrd="3" destOrd="0" presId="urn:microsoft.com/office/officeart/2018/2/layout/IconCircleList"/>
    <dgm:cxn modelId="{0358DC0C-DDDA-451F-9002-C17D4BA9D651}" type="presParOf" srcId="{C020AB53-34AB-4761-BFAB-69480B7F4E37}" destId="{51380372-1E75-4B85-B909-40F53103AB20}" srcOrd="5" destOrd="0" presId="urn:microsoft.com/office/officeart/2018/2/layout/IconCircleList"/>
    <dgm:cxn modelId="{3EC56619-2BDF-4891-B09F-9123494F98DF}" type="presParOf" srcId="{C020AB53-34AB-4761-BFAB-69480B7F4E37}" destId="{9535729A-80E0-4E50-9314-0EB1C2F19845}" srcOrd="6" destOrd="0" presId="urn:microsoft.com/office/officeart/2018/2/layout/IconCircleList"/>
    <dgm:cxn modelId="{3D4DC2F5-3C75-4D5F-91C8-AD130B18E0B4}" type="presParOf" srcId="{9535729A-80E0-4E50-9314-0EB1C2F19845}" destId="{B6A3EDA1-E816-4B1C-9A0B-58B19EAA26D7}" srcOrd="0" destOrd="0" presId="urn:microsoft.com/office/officeart/2018/2/layout/IconCircleList"/>
    <dgm:cxn modelId="{A96FAB50-F522-431D-BA20-7D50A41D8154}" type="presParOf" srcId="{9535729A-80E0-4E50-9314-0EB1C2F19845}" destId="{D9B8F3B9-5D2F-4C5A-8EA8-5D80BBB869FD}" srcOrd="1" destOrd="0" presId="urn:microsoft.com/office/officeart/2018/2/layout/IconCircleList"/>
    <dgm:cxn modelId="{850F8AD7-C0BE-467D-B2C4-AA4A3FD62994}" type="presParOf" srcId="{9535729A-80E0-4E50-9314-0EB1C2F19845}" destId="{CD5F0CA3-D7AE-4FCF-B4FB-8C57F9ECC7E0}" srcOrd="2" destOrd="0" presId="urn:microsoft.com/office/officeart/2018/2/layout/IconCircleList"/>
    <dgm:cxn modelId="{ACFC4B52-33BC-4021-AD53-396E3079BBBC}" type="presParOf" srcId="{9535729A-80E0-4E50-9314-0EB1C2F19845}" destId="{C35E2269-4CA6-4329-AC30-C7455667BB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FC0CB-DDF5-463C-9189-A55EDCAB493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D9385-4CE0-4571-8CFE-7E29A19453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Problema de Enrutamiento de Vehículo</a:t>
          </a:r>
          <a:endParaRPr lang="en-US" b="1" dirty="0"/>
        </a:p>
      </dgm:t>
    </dgm:pt>
    <dgm:pt modelId="{7EA8888E-7606-4BCD-993A-AA8DC9BB6C1E}" type="parTrans" cxnId="{65196BCF-229E-42C0-B0B4-356A1FEE36D5}">
      <dgm:prSet/>
      <dgm:spPr/>
      <dgm:t>
        <a:bodyPr/>
        <a:lstStyle/>
        <a:p>
          <a:endParaRPr lang="en-US"/>
        </a:p>
      </dgm:t>
    </dgm:pt>
    <dgm:pt modelId="{44588895-C31C-439B-A6CA-55A5AF3ED478}" type="sibTrans" cxnId="{65196BCF-229E-42C0-B0B4-356A1FEE3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2A736-97CC-459D-A85B-CF35B0A82C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Optimización por enjambre de Partículas</a:t>
          </a:r>
          <a:endParaRPr lang="en-US" dirty="0"/>
        </a:p>
      </dgm:t>
    </dgm:pt>
    <dgm:pt modelId="{3F31EFF7-6C92-46B5-93ED-7D56B3DECADD}" type="parTrans" cxnId="{DF1DA4BF-2ACB-4E90-9BBF-C86E3AAAE882}">
      <dgm:prSet/>
      <dgm:spPr/>
      <dgm:t>
        <a:bodyPr/>
        <a:lstStyle/>
        <a:p>
          <a:endParaRPr lang="en-US"/>
        </a:p>
      </dgm:t>
    </dgm:pt>
    <dgm:pt modelId="{46FD6EEC-70B3-41F1-A010-087B9859B052}" type="sibTrans" cxnId="{DF1DA4BF-2ACB-4E90-9BBF-C86E3AAAE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D5B66-23FE-44EE-ACE5-0B21107BA1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Búsqueda de Vecindad Variable</a:t>
          </a:r>
          <a:endParaRPr lang="en-US"/>
        </a:p>
      </dgm:t>
    </dgm:pt>
    <dgm:pt modelId="{9EFC6DD3-04B7-4084-B03D-E857FED698CF}" type="parTrans" cxnId="{4A5D52C8-5191-44EA-BE23-9824D2C6A2F8}">
      <dgm:prSet/>
      <dgm:spPr/>
      <dgm:t>
        <a:bodyPr/>
        <a:lstStyle/>
        <a:p>
          <a:endParaRPr lang="en-US"/>
        </a:p>
      </dgm:t>
    </dgm:pt>
    <dgm:pt modelId="{E4D454CA-564F-4B8B-8CB1-5BC5DE371254}" type="sibTrans" cxnId="{4A5D52C8-5191-44EA-BE23-9824D2C6A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7423D-6466-4D43-8239-1CBC94615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A1FD0DAA-4DFC-4406-8625-B08183C02312}" type="parTrans" cxnId="{EAB11808-CCC0-4A34-8B05-1E5BD4C34A09}">
      <dgm:prSet/>
      <dgm:spPr/>
      <dgm:t>
        <a:bodyPr/>
        <a:lstStyle/>
        <a:p>
          <a:endParaRPr lang="en-US"/>
        </a:p>
      </dgm:t>
    </dgm:pt>
    <dgm:pt modelId="{53706BEC-E58A-4774-8336-699903CC2345}" type="sibTrans" cxnId="{EAB11808-CCC0-4A34-8B05-1E5BD4C34A09}">
      <dgm:prSet/>
      <dgm:spPr/>
      <dgm:t>
        <a:bodyPr/>
        <a:lstStyle/>
        <a:p>
          <a:endParaRPr lang="en-US"/>
        </a:p>
      </dgm:t>
    </dgm:pt>
    <dgm:pt modelId="{75813813-C6C0-4F37-9E9F-CB700191D71A}" type="pres">
      <dgm:prSet presAssocID="{250FC0CB-DDF5-463C-9189-A55EDCAB49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0AB53-34AB-4761-BFAB-69480B7F4E37}" type="pres">
      <dgm:prSet presAssocID="{250FC0CB-DDF5-463C-9189-A55EDCAB493B}" presName="container" presStyleCnt="0">
        <dgm:presLayoutVars>
          <dgm:dir/>
          <dgm:resizeHandles val="exact"/>
        </dgm:presLayoutVars>
      </dgm:prSet>
      <dgm:spPr/>
    </dgm:pt>
    <dgm:pt modelId="{9CF940C1-ADC7-4F7B-9A48-CB3E6256FC62}" type="pres">
      <dgm:prSet presAssocID="{30DD9385-4CE0-4571-8CFE-7E29A19453AB}" presName="compNode" presStyleCnt="0"/>
      <dgm:spPr/>
    </dgm:pt>
    <dgm:pt modelId="{A9C072DE-A28A-46C1-A29B-528C751DEEAD}" type="pres">
      <dgm:prSet presAssocID="{30DD9385-4CE0-4571-8CFE-7E29A19453AB}" presName="iconBgRect" presStyleLbl="bgShp" presStyleIdx="0" presStyleCnt="4"/>
      <dgm:spPr/>
    </dgm:pt>
    <dgm:pt modelId="{A6D894A6-A5C6-48A0-9532-567D857DBF02}" type="pres">
      <dgm:prSet presAssocID="{30DD9385-4CE0-4571-8CFE-7E29A19453AB}" presName="iconRect" presStyleLbl="node1" presStyleIdx="0" presStyleCnt="4" custLinFactNeighborX="238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4ED98921-FBCD-4A68-A7DF-FA0E8BE8FBC8}" type="pres">
      <dgm:prSet presAssocID="{30DD9385-4CE0-4571-8CFE-7E29A19453AB}" presName="spaceRect" presStyleCnt="0"/>
      <dgm:spPr/>
    </dgm:pt>
    <dgm:pt modelId="{8FB0D644-4B36-4DFE-9779-E44D2C9294CB}" type="pres">
      <dgm:prSet presAssocID="{30DD9385-4CE0-4571-8CFE-7E29A19453A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5F12C9-066D-403E-BF9E-BD7044097923}" type="pres">
      <dgm:prSet presAssocID="{44588895-C31C-439B-A6CA-55A5AF3ED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B1DD00-869F-44B7-BA1D-87EFFC75005B}" type="pres">
      <dgm:prSet presAssocID="{C692A736-97CC-459D-A85B-CF35B0A82C3B}" presName="compNode" presStyleCnt="0"/>
      <dgm:spPr/>
    </dgm:pt>
    <dgm:pt modelId="{27EF506C-6000-47FB-B91C-ABAE12479A5D}" type="pres">
      <dgm:prSet presAssocID="{C692A736-97CC-459D-A85B-CF35B0A82C3B}" presName="iconBgRect" presStyleLbl="bgShp" presStyleIdx="1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0A7D2595-FA27-4EF0-9BAB-7A8EE2EEB2E7}" type="pres">
      <dgm:prSet presAssocID="{C692A736-97CC-459D-A85B-CF35B0A82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2E650A2-8AB5-4A63-9CEB-A9EBDD0E1156}" type="pres">
      <dgm:prSet presAssocID="{C692A736-97CC-459D-A85B-CF35B0A82C3B}" presName="spaceRect" presStyleCnt="0"/>
      <dgm:spPr/>
    </dgm:pt>
    <dgm:pt modelId="{B99F50DF-2868-4923-AF98-6DB5DC72FA3F}" type="pres">
      <dgm:prSet presAssocID="{C692A736-97CC-459D-A85B-CF35B0A82C3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CD02C0-BBA4-4C13-8CEB-44CCB1C9240D}" type="pres">
      <dgm:prSet presAssocID="{46FD6EEC-70B3-41F1-A010-087B9859B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212247-B30C-4181-A619-865521ED5C72}" type="pres">
      <dgm:prSet presAssocID="{8B7D5B66-23FE-44EE-ACE5-0B21107BA1F0}" presName="compNode" presStyleCnt="0"/>
      <dgm:spPr/>
    </dgm:pt>
    <dgm:pt modelId="{2BC7E7CE-6AA5-4DA8-87DF-06D29E77F3B6}" type="pres">
      <dgm:prSet presAssocID="{8B7D5B66-23FE-44EE-ACE5-0B21107BA1F0}" presName="iconBgRect" presStyleLbl="bgShp" presStyleIdx="2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9BDB3548-3599-4B4E-A316-57A8F6F4D72C}" type="pres">
      <dgm:prSet presAssocID="{8B7D5B66-23FE-44EE-ACE5-0B21107BA1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7A6466-01AC-4170-B2CB-E00F0A639D4C}" type="pres">
      <dgm:prSet presAssocID="{8B7D5B66-23FE-44EE-ACE5-0B21107BA1F0}" presName="spaceRect" presStyleCnt="0"/>
      <dgm:spPr/>
    </dgm:pt>
    <dgm:pt modelId="{457442CB-387B-4B2A-8C66-F367D6555A1E}" type="pres">
      <dgm:prSet presAssocID="{8B7D5B66-23FE-44EE-ACE5-0B21107BA1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380372-1E75-4B85-B909-40F53103AB20}" type="pres">
      <dgm:prSet presAssocID="{E4D454CA-564F-4B8B-8CB1-5BC5DE3712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35729A-80E0-4E50-9314-0EB1C2F19845}" type="pres">
      <dgm:prSet presAssocID="{C607423D-6466-4D43-8239-1CBC94615680}" presName="compNode" presStyleCnt="0"/>
      <dgm:spPr/>
    </dgm:pt>
    <dgm:pt modelId="{B6A3EDA1-E816-4B1C-9A0B-58B19EAA26D7}" type="pres">
      <dgm:prSet presAssocID="{C607423D-6466-4D43-8239-1CBC94615680}" presName="iconBgRect" presStyleLbl="bgShp" presStyleIdx="3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9B8F3B9-5D2F-4C5A-8EA8-5D80BBB869FD}" type="pres">
      <dgm:prSet presAssocID="{C607423D-6466-4D43-8239-1CBC9461568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F0CA3-D7AE-4FCF-B4FB-8C57F9ECC7E0}" type="pres">
      <dgm:prSet presAssocID="{C607423D-6466-4D43-8239-1CBC94615680}" presName="spaceRect" presStyleCnt="0"/>
      <dgm:spPr/>
    </dgm:pt>
    <dgm:pt modelId="{C35E2269-4CA6-4329-AC30-C7455667BB89}" type="pres">
      <dgm:prSet presAssocID="{C607423D-6466-4D43-8239-1CBC9461568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11808-CCC0-4A34-8B05-1E5BD4C34A09}" srcId="{250FC0CB-DDF5-463C-9189-A55EDCAB493B}" destId="{C607423D-6466-4D43-8239-1CBC94615680}" srcOrd="3" destOrd="0" parTransId="{A1FD0DAA-4DFC-4406-8625-B08183C02312}" sibTransId="{53706BEC-E58A-4774-8336-699903CC2345}"/>
    <dgm:cxn modelId="{DF1DA4BF-2ACB-4E90-9BBF-C86E3AAAE882}" srcId="{250FC0CB-DDF5-463C-9189-A55EDCAB493B}" destId="{C692A736-97CC-459D-A85B-CF35B0A82C3B}" srcOrd="1" destOrd="0" parTransId="{3F31EFF7-6C92-46B5-93ED-7D56B3DECADD}" sibTransId="{46FD6EEC-70B3-41F1-A010-087B9859B052}"/>
    <dgm:cxn modelId="{021FCD03-3319-4AA0-9C56-6ADE44D295B6}" type="presOf" srcId="{8B7D5B66-23FE-44EE-ACE5-0B21107BA1F0}" destId="{457442CB-387B-4B2A-8C66-F367D6555A1E}" srcOrd="0" destOrd="0" presId="urn:microsoft.com/office/officeart/2018/2/layout/IconCircleList"/>
    <dgm:cxn modelId="{0A812879-3B11-4912-A76A-1D5752B65E7B}" type="presOf" srcId="{44588895-C31C-439B-A6CA-55A5AF3ED478}" destId="{435F12C9-066D-403E-BF9E-BD7044097923}" srcOrd="0" destOrd="0" presId="urn:microsoft.com/office/officeart/2018/2/layout/IconCircleList"/>
    <dgm:cxn modelId="{FC96DC38-D75F-4AAA-B2D6-30A9D72A4678}" type="presOf" srcId="{E4D454CA-564F-4B8B-8CB1-5BC5DE371254}" destId="{51380372-1E75-4B85-B909-40F53103AB20}" srcOrd="0" destOrd="0" presId="urn:microsoft.com/office/officeart/2018/2/layout/IconCircleList"/>
    <dgm:cxn modelId="{71F1E8F1-764C-4E44-A09D-D53A65B79AF4}" type="presOf" srcId="{C692A736-97CC-459D-A85B-CF35B0A82C3B}" destId="{B99F50DF-2868-4923-AF98-6DB5DC72FA3F}" srcOrd="0" destOrd="0" presId="urn:microsoft.com/office/officeart/2018/2/layout/IconCircleList"/>
    <dgm:cxn modelId="{D687EBC2-3404-4EC6-9D3C-2514FDE74843}" type="presOf" srcId="{46FD6EEC-70B3-41F1-A010-087B9859B052}" destId="{C8CD02C0-BBA4-4C13-8CEB-44CCB1C9240D}" srcOrd="0" destOrd="0" presId="urn:microsoft.com/office/officeart/2018/2/layout/IconCircleList"/>
    <dgm:cxn modelId="{65196BCF-229E-42C0-B0B4-356A1FEE36D5}" srcId="{250FC0CB-DDF5-463C-9189-A55EDCAB493B}" destId="{30DD9385-4CE0-4571-8CFE-7E29A19453AB}" srcOrd="0" destOrd="0" parTransId="{7EA8888E-7606-4BCD-993A-AA8DC9BB6C1E}" sibTransId="{44588895-C31C-439B-A6CA-55A5AF3ED478}"/>
    <dgm:cxn modelId="{5B8F5963-097C-4390-80C2-1D03647A3399}" type="presOf" srcId="{250FC0CB-DDF5-463C-9189-A55EDCAB493B}" destId="{75813813-C6C0-4F37-9E9F-CB700191D71A}" srcOrd="0" destOrd="0" presId="urn:microsoft.com/office/officeart/2018/2/layout/IconCircleList"/>
    <dgm:cxn modelId="{4A5D52C8-5191-44EA-BE23-9824D2C6A2F8}" srcId="{250FC0CB-DDF5-463C-9189-A55EDCAB493B}" destId="{8B7D5B66-23FE-44EE-ACE5-0B21107BA1F0}" srcOrd="2" destOrd="0" parTransId="{9EFC6DD3-04B7-4084-B03D-E857FED698CF}" sibTransId="{E4D454CA-564F-4B8B-8CB1-5BC5DE371254}"/>
    <dgm:cxn modelId="{EA8BA6DC-7D8E-4954-BA3D-04B6DBE16421}" type="presOf" srcId="{30DD9385-4CE0-4571-8CFE-7E29A19453AB}" destId="{8FB0D644-4B36-4DFE-9779-E44D2C9294CB}" srcOrd="0" destOrd="0" presId="urn:microsoft.com/office/officeart/2018/2/layout/IconCircleList"/>
    <dgm:cxn modelId="{0A3895C0-B193-45EF-A539-53F876D06066}" type="presOf" srcId="{C607423D-6466-4D43-8239-1CBC94615680}" destId="{C35E2269-4CA6-4329-AC30-C7455667BB89}" srcOrd="0" destOrd="0" presId="urn:microsoft.com/office/officeart/2018/2/layout/IconCircleList"/>
    <dgm:cxn modelId="{A0DE3724-B100-42E3-B021-C16BCF459E19}" type="presParOf" srcId="{75813813-C6C0-4F37-9E9F-CB700191D71A}" destId="{C020AB53-34AB-4761-BFAB-69480B7F4E37}" srcOrd="0" destOrd="0" presId="urn:microsoft.com/office/officeart/2018/2/layout/IconCircleList"/>
    <dgm:cxn modelId="{21F8AA09-A48F-4A18-8FE1-77CF9F7C15C7}" type="presParOf" srcId="{C020AB53-34AB-4761-BFAB-69480B7F4E37}" destId="{9CF940C1-ADC7-4F7B-9A48-CB3E6256FC62}" srcOrd="0" destOrd="0" presId="urn:microsoft.com/office/officeart/2018/2/layout/IconCircleList"/>
    <dgm:cxn modelId="{F9042CC9-E3B9-4D2C-8689-7A4C705CC1D6}" type="presParOf" srcId="{9CF940C1-ADC7-4F7B-9A48-CB3E6256FC62}" destId="{A9C072DE-A28A-46C1-A29B-528C751DEEAD}" srcOrd="0" destOrd="0" presId="urn:microsoft.com/office/officeart/2018/2/layout/IconCircleList"/>
    <dgm:cxn modelId="{088D5222-AE78-4E1C-BB15-95B54FE164FA}" type="presParOf" srcId="{9CF940C1-ADC7-4F7B-9A48-CB3E6256FC62}" destId="{A6D894A6-A5C6-48A0-9532-567D857DBF02}" srcOrd="1" destOrd="0" presId="urn:microsoft.com/office/officeart/2018/2/layout/IconCircleList"/>
    <dgm:cxn modelId="{E1161119-2AA6-4D90-A178-E95C96748064}" type="presParOf" srcId="{9CF940C1-ADC7-4F7B-9A48-CB3E6256FC62}" destId="{4ED98921-FBCD-4A68-A7DF-FA0E8BE8FBC8}" srcOrd="2" destOrd="0" presId="urn:microsoft.com/office/officeart/2018/2/layout/IconCircleList"/>
    <dgm:cxn modelId="{AECACA78-0741-44D6-B721-1BD339AF2010}" type="presParOf" srcId="{9CF940C1-ADC7-4F7B-9A48-CB3E6256FC62}" destId="{8FB0D644-4B36-4DFE-9779-E44D2C9294CB}" srcOrd="3" destOrd="0" presId="urn:microsoft.com/office/officeart/2018/2/layout/IconCircleList"/>
    <dgm:cxn modelId="{2313F52A-4C22-4FCB-87A0-62CD7F019936}" type="presParOf" srcId="{C020AB53-34AB-4761-BFAB-69480B7F4E37}" destId="{435F12C9-066D-403E-BF9E-BD7044097923}" srcOrd="1" destOrd="0" presId="urn:microsoft.com/office/officeart/2018/2/layout/IconCircleList"/>
    <dgm:cxn modelId="{CE9AF816-B98E-4B89-B555-1FFFCBCFE057}" type="presParOf" srcId="{C020AB53-34AB-4761-BFAB-69480B7F4E37}" destId="{1CB1DD00-869F-44B7-BA1D-87EFFC75005B}" srcOrd="2" destOrd="0" presId="urn:microsoft.com/office/officeart/2018/2/layout/IconCircleList"/>
    <dgm:cxn modelId="{BFC714CD-2F19-4168-8538-25E9D0232104}" type="presParOf" srcId="{1CB1DD00-869F-44B7-BA1D-87EFFC75005B}" destId="{27EF506C-6000-47FB-B91C-ABAE12479A5D}" srcOrd="0" destOrd="0" presId="urn:microsoft.com/office/officeart/2018/2/layout/IconCircleList"/>
    <dgm:cxn modelId="{97BD0AF3-8431-49D1-95B8-E894C66BC5FD}" type="presParOf" srcId="{1CB1DD00-869F-44B7-BA1D-87EFFC75005B}" destId="{0A7D2595-FA27-4EF0-9BAB-7A8EE2EEB2E7}" srcOrd="1" destOrd="0" presId="urn:microsoft.com/office/officeart/2018/2/layout/IconCircleList"/>
    <dgm:cxn modelId="{729F66C3-3089-4E88-A094-861BA4D3EAC5}" type="presParOf" srcId="{1CB1DD00-869F-44B7-BA1D-87EFFC75005B}" destId="{32E650A2-8AB5-4A63-9CEB-A9EBDD0E1156}" srcOrd="2" destOrd="0" presId="urn:microsoft.com/office/officeart/2018/2/layout/IconCircleList"/>
    <dgm:cxn modelId="{209637D0-CBB1-4AF2-A7CF-19E88BEC394E}" type="presParOf" srcId="{1CB1DD00-869F-44B7-BA1D-87EFFC75005B}" destId="{B99F50DF-2868-4923-AF98-6DB5DC72FA3F}" srcOrd="3" destOrd="0" presId="urn:microsoft.com/office/officeart/2018/2/layout/IconCircleList"/>
    <dgm:cxn modelId="{B674B995-4E68-438A-896B-8BAED48BED2E}" type="presParOf" srcId="{C020AB53-34AB-4761-BFAB-69480B7F4E37}" destId="{C8CD02C0-BBA4-4C13-8CEB-44CCB1C9240D}" srcOrd="3" destOrd="0" presId="urn:microsoft.com/office/officeart/2018/2/layout/IconCircleList"/>
    <dgm:cxn modelId="{337C1FAD-191D-4689-98BD-E2EDF440229D}" type="presParOf" srcId="{C020AB53-34AB-4761-BFAB-69480B7F4E37}" destId="{B5212247-B30C-4181-A619-865521ED5C72}" srcOrd="4" destOrd="0" presId="urn:microsoft.com/office/officeart/2018/2/layout/IconCircleList"/>
    <dgm:cxn modelId="{9EF65B75-4574-4368-AE6C-BD9E442CC452}" type="presParOf" srcId="{B5212247-B30C-4181-A619-865521ED5C72}" destId="{2BC7E7CE-6AA5-4DA8-87DF-06D29E77F3B6}" srcOrd="0" destOrd="0" presId="urn:microsoft.com/office/officeart/2018/2/layout/IconCircleList"/>
    <dgm:cxn modelId="{82FBA65A-1706-444C-B602-427BD14B0FB0}" type="presParOf" srcId="{B5212247-B30C-4181-A619-865521ED5C72}" destId="{9BDB3548-3599-4B4E-A316-57A8F6F4D72C}" srcOrd="1" destOrd="0" presId="urn:microsoft.com/office/officeart/2018/2/layout/IconCircleList"/>
    <dgm:cxn modelId="{2F398975-29B1-4D5D-AC9C-692649D39D5B}" type="presParOf" srcId="{B5212247-B30C-4181-A619-865521ED5C72}" destId="{227A6466-01AC-4170-B2CB-E00F0A639D4C}" srcOrd="2" destOrd="0" presId="urn:microsoft.com/office/officeart/2018/2/layout/IconCircleList"/>
    <dgm:cxn modelId="{2DD84E29-B9A8-4CFD-A172-02F8226B9F43}" type="presParOf" srcId="{B5212247-B30C-4181-A619-865521ED5C72}" destId="{457442CB-387B-4B2A-8C66-F367D6555A1E}" srcOrd="3" destOrd="0" presId="urn:microsoft.com/office/officeart/2018/2/layout/IconCircleList"/>
    <dgm:cxn modelId="{5B3E9F11-42B4-43E5-B665-FE157A70588E}" type="presParOf" srcId="{C020AB53-34AB-4761-BFAB-69480B7F4E37}" destId="{51380372-1E75-4B85-B909-40F53103AB20}" srcOrd="5" destOrd="0" presId="urn:microsoft.com/office/officeart/2018/2/layout/IconCircleList"/>
    <dgm:cxn modelId="{91A840B8-0AC7-4E65-BF26-5D4AD83E2F8E}" type="presParOf" srcId="{C020AB53-34AB-4761-BFAB-69480B7F4E37}" destId="{9535729A-80E0-4E50-9314-0EB1C2F19845}" srcOrd="6" destOrd="0" presId="urn:microsoft.com/office/officeart/2018/2/layout/IconCircleList"/>
    <dgm:cxn modelId="{87BA60C1-8117-4F2B-BA49-52914772874C}" type="presParOf" srcId="{9535729A-80E0-4E50-9314-0EB1C2F19845}" destId="{B6A3EDA1-E816-4B1C-9A0B-58B19EAA26D7}" srcOrd="0" destOrd="0" presId="urn:microsoft.com/office/officeart/2018/2/layout/IconCircleList"/>
    <dgm:cxn modelId="{CBEE06C1-B1FA-47AF-850F-7A4854363F33}" type="presParOf" srcId="{9535729A-80E0-4E50-9314-0EB1C2F19845}" destId="{D9B8F3B9-5D2F-4C5A-8EA8-5D80BBB869FD}" srcOrd="1" destOrd="0" presId="urn:microsoft.com/office/officeart/2018/2/layout/IconCircleList"/>
    <dgm:cxn modelId="{5B0B15D2-463A-4D12-AD26-D28D695712C2}" type="presParOf" srcId="{9535729A-80E0-4E50-9314-0EB1C2F19845}" destId="{CD5F0CA3-D7AE-4FCF-B4FB-8C57F9ECC7E0}" srcOrd="2" destOrd="0" presId="urn:microsoft.com/office/officeart/2018/2/layout/IconCircleList"/>
    <dgm:cxn modelId="{27762D08-60B8-4382-9F5D-26008CECC57B}" type="presParOf" srcId="{9535729A-80E0-4E50-9314-0EB1C2F19845}" destId="{C35E2269-4CA6-4329-AC30-C7455667BB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FC0CB-DDF5-463C-9189-A55EDCAB493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D9385-4CE0-4571-8CFE-7E29A19453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Problema de Enrutamiento de Vehículo</a:t>
          </a:r>
          <a:endParaRPr lang="en-US" dirty="0"/>
        </a:p>
      </dgm:t>
    </dgm:pt>
    <dgm:pt modelId="{7EA8888E-7606-4BCD-993A-AA8DC9BB6C1E}" type="parTrans" cxnId="{65196BCF-229E-42C0-B0B4-356A1FEE36D5}">
      <dgm:prSet/>
      <dgm:spPr/>
      <dgm:t>
        <a:bodyPr/>
        <a:lstStyle/>
        <a:p>
          <a:endParaRPr lang="en-US"/>
        </a:p>
      </dgm:t>
    </dgm:pt>
    <dgm:pt modelId="{44588895-C31C-439B-A6CA-55A5AF3ED478}" type="sibTrans" cxnId="{65196BCF-229E-42C0-B0B4-356A1FEE3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2A736-97CC-459D-A85B-CF35B0A82C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Optimización por enjambre de Partículas</a:t>
          </a:r>
          <a:endParaRPr lang="en-US" b="1" dirty="0"/>
        </a:p>
      </dgm:t>
    </dgm:pt>
    <dgm:pt modelId="{3F31EFF7-6C92-46B5-93ED-7D56B3DECADD}" type="parTrans" cxnId="{DF1DA4BF-2ACB-4E90-9BBF-C86E3AAAE882}">
      <dgm:prSet/>
      <dgm:spPr/>
      <dgm:t>
        <a:bodyPr/>
        <a:lstStyle/>
        <a:p>
          <a:endParaRPr lang="en-US"/>
        </a:p>
      </dgm:t>
    </dgm:pt>
    <dgm:pt modelId="{46FD6EEC-70B3-41F1-A010-087B9859B052}" type="sibTrans" cxnId="{DF1DA4BF-2ACB-4E90-9BBF-C86E3AAAE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D5B66-23FE-44EE-ACE5-0B21107BA1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Búsqueda de Vecindad Variable</a:t>
          </a:r>
          <a:endParaRPr lang="en-US"/>
        </a:p>
      </dgm:t>
    </dgm:pt>
    <dgm:pt modelId="{9EFC6DD3-04B7-4084-B03D-E857FED698CF}" type="parTrans" cxnId="{4A5D52C8-5191-44EA-BE23-9824D2C6A2F8}">
      <dgm:prSet/>
      <dgm:spPr/>
      <dgm:t>
        <a:bodyPr/>
        <a:lstStyle/>
        <a:p>
          <a:endParaRPr lang="en-US"/>
        </a:p>
      </dgm:t>
    </dgm:pt>
    <dgm:pt modelId="{E4D454CA-564F-4B8B-8CB1-5BC5DE371254}" type="sibTrans" cxnId="{4A5D52C8-5191-44EA-BE23-9824D2C6A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7423D-6466-4D43-8239-1CBC94615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A1FD0DAA-4DFC-4406-8625-B08183C02312}" type="parTrans" cxnId="{EAB11808-CCC0-4A34-8B05-1E5BD4C34A09}">
      <dgm:prSet/>
      <dgm:spPr/>
      <dgm:t>
        <a:bodyPr/>
        <a:lstStyle/>
        <a:p>
          <a:endParaRPr lang="en-US"/>
        </a:p>
      </dgm:t>
    </dgm:pt>
    <dgm:pt modelId="{53706BEC-E58A-4774-8336-699903CC2345}" type="sibTrans" cxnId="{EAB11808-CCC0-4A34-8B05-1E5BD4C34A09}">
      <dgm:prSet/>
      <dgm:spPr/>
      <dgm:t>
        <a:bodyPr/>
        <a:lstStyle/>
        <a:p>
          <a:endParaRPr lang="en-US"/>
        </a:p>
      </dgm:t>
    </dgm:pt>
    <dgm:pt modelId="{75813813-C6C0-4F37-9E9F-CB700191D71A}" type="pres">
      <dgm:prSet presAssocID="{250FC0CB-DDF5-463C-9189-A55EDCAB49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0AB53-34AB-4761-BFAB-69480B7F4E37}" type="pres">
      <dgm:prSet presAssocID="{250FC0CB-DDF5-463C-9189-A55EDCAB493B}" presName="container" presStyleCnt="0">
        <dgm:presLayoutVars>
          <dgm:dir/>
          <dgm:resizeHandles val="exact"/>
        </dgm:presLayoutVars>
      </dgm:prSet>
      <dgm:spPr/>
    </dgm:pt>
    <dgm:pt modelId="{9CF940C1-ADC7-4F7B-9A48-CB3E6256FC62}" type="pres">
      <dgm:prSet presAssocID="{30DD9385-4CE0-4571-8CFE-7E29A19453AB}" presName="compNode" presStyleCnt="0"/>
      <dgm:spPr/>
    </dgm:pt>
    <dgm:pt modelId="{A9C072DE-A28A-46C1-A29B-528C751DEEAD}" type="pres">
      <dgm:prSet presAssocID="{30DD9385-4CE0-4571-8CFE-7E29A19453AB}" presName="iconBgRect" presStyleLbl="bgShp" presStyleIdx="0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</dgm:pt>
    <dgm:pt modelId="{A6D894A6-A5C6-48A0-9532-567D857DBF02}" type="pres">
      <dgm:prSet presAssocID="{30DD9385-4CE0-4571-8CFE-7E29A19453AB}" presName="iconRect" presStyleLbl="node1" presStyleIdx="0" presStyleCnt="4" custLinFactNeighborX="238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4ED98921-FBCD-4A68-A7DF-FA0E8BE8FBC8}" type="pres">
      <dgm:prSet presAssocID="{30DD9385-4CE0-4571-8CFE-7E29A19453AB}" presName="spaceRect" presStyleCnt="0"/>
      <dgm:spPr/>
    </dgm:pt>
    <dgm:pt modelId="{8FB0D644-4B36-4DFE-9779-E44D2C9294CB}" type="pres">
      <dgm:prSet presAssocID="{30DD9385-4CE0-4571-8CFE-7E29A19453A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5F12C9-066D-403E-BF9E-BD7044097923}" type="pres">
      <dgm:prSet presAssocID="{44588895-C31C-439B-A6CA-55A5AF3ED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B1DD00-869F-44B7-BA1D-87EFFC75005B}" type="pres">
      <dgm:prSet presAssocID="{C692A736-97CC-459D-A85B-CF35B0A82C3B}" presName="compNode" presStyleCnt="0"/>
      <dgm:spPr/>
    </dgm:pt>
    <dgm:pt modelId="{27EF506C-6000-47FB-B91C-ABAE12479A5D}" type="pres">
      <dgm:prSet presAssocID="{C692A736-97CC-459D-A85B-CF35B0A82C3B}" presName="iconBgRect" presStyleLbl="bgShp" presStyleIdx="1" presStyleCnt="4"/>
      <dgm:spPr/>
    </dgm:pt>
    <dgm:pt modelId="{0A7D2595-FA27-4EF0-9BAB-7A8EE2EEB2E7}" type="pres">
      <dgm:prSet presAssocID="{C692A736-97CC-459D-A85B-CF35B0A82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2E650A2-8AB5-4A63-9CEB-A9EBDD0E1156}" type="pres">
      <dgm:prSet presAssocID="{C692A736-97CC-459D-A85B-CF35B0A82C3B}" presName="spaceRect" presStyleCnt="0"/>
      <dgm:spPr/>
    </dgm:pt>
    <dgm:pt modelId="{B99F50DF-2868-4923-AF98-6DB5DC72FA3F}" type="pres">
      <dgm:prSet presAssocID="{C692A736-97CC-459D-A85B-CF35B0A82C3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CD02C0-BBA4-4C13-8CEB-44CCB1C9240D}" type="pres">
      <dgm:prSet presAssocID="{46FD6EEC-70B3-41F1-A010-087B9859B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212247-B30C-4181-A619-865521ED5C72}" type="pres">
      <dgm:prSet presAssocID="{8B7D5B66-23FE-44EE-ACE5-0B21107BA1F0}" presName="compNode" presStyleCnt="0"/>
      <dgm:spPr/>
    </dgm:pt>
    <dgm:pt modelId="{2BC7E7CE-6AA5-4DA8-87DF-06D29E77F3B6}" type="pres">
      <dgm:prSet presAssocID="{8B7D5B66-23FE-44EE-ACE5-0B21107BA1F0}" presName="iconBgRect" presStyleLbl="bgShp" presStyleIdx="2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</dgm:pt>
    <dgm:pt modelId="{9BDB3548-3599-4B4E-A316-57A8F6F4D72C}" type="pres">
      <dgm:prSet presAssocID="{8B7D5B66-23FE-44EE-ACE5-0B21107BA1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7A6466-01AC-4170-B2CB-E00F0A639D4C}" type="pres">
      <dgm:prSet presAssocID="{8B7D5B66-23FE-44EE-ACE5-0B21107BA1F0}" presName="spaceRect" presStyleCnt="0"/>
      <dgm:spPr/>
    </dgm:pt>
    <dgm:pt modelId="{457442CB-387B-4B2A-8C66-F367D6555A1E}" type="pres">
      <dgm:prSet presAssocID="{8B7D5B66-23FE-44EE-ACE5-0B21107BA1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380372-1E75-4B85-B909-40F53103AB20}" type="pres">
      <dgm:prSet presAssocID="{E4D454CA-564F-4B8B-8CB1-5BC5DE3712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35729A-80E0-4E50-9314-0EB1C2F19845}" type="pres">
      <dgm:prSet presAssocID="{C607423D-6466-4D43-8239-1CBC94615680}" presName="compNode" presStyleCnt="0"/>
      <dgm:spPr/>
    </dgm:pt>
    <dgm:pt modelId="{B6A3EDA1-E816-4B1C-9A0B-58B19EAA26D7}" type="pres">
      <dgm:prSet presAssocID="{C607423D-6466-4D43-8239-1CBC94615680}" presName="iconBgRect" presStyleLbl="bgShp" presStyleIdx="3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</dgm:pt>
    <dgm:pt modelId="{D9B8F3B9-5D2F-4C5A-8EA8-5D80BBB869FD}" type="pres">
      <dgm:prSet presAssocID="{C607423D-6466-4D43-8239-1CBC9461568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F0CA3-D7AE-4FCF-B4FB-8C57F9ECC7E0}" type="pres">
      <dgm:prSet presAssocID="{C607423D-6466-4D43-8239-1CBC94615680}" presName="spaceRect" presStyleCnt="0"/>
      <dgm:spPr/>
    </dgm:pt>
    <dgm:pt modelId="{C35E2269-4CA6-4329-AC30-C7455667BB89}" type="pres">
      <dgm:prSet presAssocID="{C607423D-6466-4D43-8239-1CBC9461568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DE530-3EE0-42C3-B461-3A5AD96130F7}" type="presOf" srcId="{44588895-C31C-439B-A6CA-55A5AF3ED478}" destId="{435F12C9-066D-403E-BF9E-BD7044097923}" srcOrd="0" destOrd="0" presId="urn:microsoft.com/office/officeart/2018/2/layout/IconCircleList"/>
    <dgm:cxn modelId="{4A5D52C8-5191-44EA-BE23-9824D2C6A2F8}" srcId="{250FC0CB-DDF5-463C-9189-A55EDCAB493B}" destId="{8B7D5B66-23FE-44EE-ACE5-0B21107BA1F0}" srcOrd="2" destOrd="0" parTransId="{9EFC6DD3-04B7-4084-B03D-E857FED698CF}" sibTransId="{E4D454CA-564F-4B8B-8CB1-5BC5DE371254}"/>
    <dgm:cxn modelId="{0E8FA4A8-2256-4FB2-B483-25AF7A5258F5}" type="presOf" srcId="{46FD6EEC-70B3-41F1-A010-087B9859B052}" destId="{C8CD02C0-BBA4-4C13-8CEB-44CCB1C9240D}" srcOrd="0" destOrd="0" presId="urn:microsoft.com/office/officeart/2018/2/layout/IconCircleList"/>
    <dgm:cxn modelId="{0C029B21-D8ED-4B4E-ADD6-53BF83AC37D3}" type="presOf" srcId="{8B7D5B66-23FE-44EE-ACE5-0B21107BA1F0}" destId="{457442CB-387B-4B2A-8C66-F367D6555A1E}" srcOrd="0" destOrd="0" presId="urn:microsoft.com/office/officeart/2018/2/layout/IconCircleList"/>
    <dgm:cxn modelId="{CDAF9357-9075-411A-8AAE-DE91CCF8C182}" type="presOf" srcId="{250FC0CB-DDF5-463C-9189-A55EDCAB493B}" destId="{75813813-C6C0-4F37-9E9F-CB700191D71A}" srcOrd="0" destOrd="0" presId="urn:microsoft.com/office/officeart/2018/2/layout/IconCircleList"/>
    <dgm:cxn modelId="{2EF6CFF0-7F2B-42F4-86D8-D9690A068C97}" type="presOf" srcId="{C692A736-97CC-459D-A85B-CF35B0A82C3B}" destId="{B99F50DF-2868-4923-AF98-6DB5DC72FA3F}" srcOrd="0" destOrd="0" presId="urn:microsoft.com/office/officeart/2018/2/layout/IconCircleList"/>
    <dgm:cxn modelId="{8ED317E1-089D-4267-A540-23B43DF023C2}" type="presOf" srcId="{C607423D-6466-4D43-8239-1CBC94615680}" destId="{C35E2269-4CA6-4329-AC30-C7455667BB89}" srcOrd="0" destOrd="0" presId="urn:microsoft.com/office/officeart/2018/2/layout/IconCircleList"/>
    <dgm:cxn modelId="{65196BCF-229E-42C0-B0B4-356A1FEE36D5}" srcId="{250FC0CB-DDF5-463C-9189-A55EDCAB493B}" destId="{30DD9385-4CE0-4571-8CFE-7E29A19453AB}" srcOrd="0" destOrd="0" parTransId="{7EA8888E-7606-4BCD-993A-AA8DC9BB6C1E}" sibTransId="{44588895-C31C-439B-A6CA-55A5AF3ED478}"/>
    <dgm:cxn modelId="{7394C810-3D98-43D3-A42B-F9E19A1033D8}" type="presOf" srcId="{30DD9385-4CE0-4571-8CFE-7E29A19453AB}" destId="{8FB0D644-4B36-4DFE-9779-E44D2C9294CB}" srcOrd="0" destOrd="0" presId="urn:microsoft.com/office/officeart/2018/2/layout/IconCircleList"/>
    <dgm:cxn modelId="{DF1DA4BF-2ACB-4E90-9BBF-C86E3AAAE882}" srcId="{250FC0CB-DDF5-463C-9189-A55EDCAB493B}" destId="{C692A736-97CC-459D-A85B-CF35B0A82C3B}" srcOrd="1" destOrd="0" parTransId="{3F31EFF7-6C92-46B5-93ED-7D56B3DECADD}" sibTransId="{46FD6EEC-70B3-41F1-A010-087B9859B052}"/>
    <dgm:cxn modelId="{78FF2355-8C95-44E6-8B70-E888B58E3A77}" type="presOf" srcId="{E4D454CA-564F-4B8B-8CB1-5BC5DE371254}" destId="{51380372-1E75-4B85-B909-40F53103AB20}" srcOrd="0" destOrd="0" presId="urn:microsoft.com/office/officeart/2018/2/layout/IconCircleList"/>
    <dgm:cxn modelId="{EAB11808-CCC0-4A34-8B05-1E5BD4C34A09}" srcId="{250FC0CB-DDF5-463C-9189-A55EDCAB493B}" destId="{C607423D-6466-4D43-8239-1CBC94615680}" srcOrd="3" destOrd="0" parTransId="{A1FD0DAA-4DFC-4406-8625-B08183C02312}" sibTransId="{53706BEC-E58A-4774-8336-699903CC2345}"/>
    <dgm:cxn modelId="{63A2233D-2AAF-47D7-9C69-6FED9FA23BFE}" type="presParOf" srcId="{75813813-C6C0-4F37-9E9F-CB700191D71A}" destId="{C020AB53-34AB-4761-BFAB-69480B7F4E37}" srcOrd="0" destOrd="0" presId="urn:microsoft.com/office/officeart/2018/2/layout/IconCircleList"/>
    <dgm:cxn modelId="{31D91CD2-EC4F-49F0-B2D3-5D230169D402}" type="presParOf" srcId="{C020AB53-34AB-4761-BFAB-69480B7F4E37}" destId="{9CF940C1-ADC7-4F7B-9A48-CB3E6256FC62}" srcOrd="0" destOrd="0" presId="urn:microsoft.com/office/officeart/2018/2/layout/IconCircleList"/>
    <dgm:cxn modelId="{48D668AC-1623-4403-BEFA-482CFDB6D675}" type="presParOf" srcId="{9CF940C1-ADC7-4F7B-9A48-CB3E6256FC62}" destId="{A9C072DE-A28A-46C1-A29B-528C751DEEAD}" srcOrd="0" destOrd="0" presId="urn:microsoft.com/office/officeart/2018/2/layout/IconCircleList"/>
    <dgm:cxn modelId="{C92EB05B-560D-4859-A26A-E00D70AD4FB3}" type="presParOf" srcId="{9CF940C1-ADC7-4F7B-9A48-CB3E6256FC62}" destId="{A6D894A6-A5C6-48A0-9532-567D857DBF02}" srcOrd="1" destOrd="0" presId="urn:microsoft.com/office/officeart/2018/2/layout/IconCircleList"/>
    <dgm:cxn modelId="{B6E1F396-AF73-4E2A-B734-7A8DDE15571F}" type="presParOf" srcId="{9CF940C1-ADC7-4F7B-9A48-CB3E6256FC62}" destId="{4ED98921-FBCD-4A68-A7DF-FA0E8BE8FBC8}" srcOrd="2" destOrd="0" presId="urn:microsoft.com/office/officeart/2018/2/layout/IconCircleList"/>
    <dgm:cxn modelId="{BB44E69D-9E7D-4A8F-90B3-1F1FD52FA9FD}" type="presParOf" srcId="{9CF940C1-ADC7-4F7B-9A48-CB3E6256FC62}" destId="{8FB0D644-4B36-4DFE-9779-E44D2C9294CB}" srcOrd="3" destOrd="0" presId="urn:microsoft.com/office/officeart/2018/2/layout/IconCircleList"/>
    <dgm:cxn modelId="{863D0B7E-EE8B-4C1A-BC50-21F72D2ABA0C}" type="presParOf" srcId="{C020AB53-34AB-4761-BFAB-69480B7F4E37}" destId="{435F12C9-066D-403E-BF9E-BD7044097923}" srcOrd="1" destOrd="0" presId="urn:microsoft.com/office/officeart/2018/2/layout/IconCircleList"/>
    <dgm:cxn modelId="{BAC4C0C8-6CCC-4D2C-9FCE-F3F88025E13A}" type="presParOf" srcId="{C020AB53-34AB-4761-BFAB-69480B7F4E37}" destId="{1CB1DD00-869F-44B7-BA1D-87EFFC75005B}" srcOrd="2" destOrd="0" presId="urn:microsoft.com/office/officeart/2018/2/layout/IconCircleList"/>
    <dgm:cxn modelId="{0C577146-4C56-4C67-A74B-8DB63DE79CEA}" type="presParOf" srcId="{1CB1DD00-869F-44B7-BA1D-87EFFC75005B}" destId="{27EF506C-6000-47FB-B91C-ABAE12479A5D}" srcOrd="0" destOrd="0" presId="urn:microsoft.com/office/officeart/2018/2/layout/IconCircleList"/>
    <dgm:cxn modelId="{0C8DD518-658C-4F52-B69C-57AE0E650AB3}" type="presParOf" srcId="{1CB1DD00-869F-44B7-BA1D-87EFFC75005B}" destId="{0A7D2595-FA27-4EF0-9BAB-7A8EE2EEB2E7}" srcOrd="1" destOrd="0" presId="urn:microsoft.com/office/officeart/2018/2/layout/IconCircleList"/>
    <dgm:cxn modelId="{793B704A-2C15-4929-A7FA-C298B1681E16}" type="presParOf" srcId="{1CB1DD00-869F-44B7-BA1D-87EFFC75005B}" destId="{32E650A2-8AB5-4A63-9CEB-A9EBDD0E1156}" srcOrd="2" destOrd="0" presId="urn:microsoft.com/office/officeart/2018/2/layout/IconCircleList"/>
    <dgm:cxn modelId="{671152B6-2585-42ED-8F78-141EF3DEA4D2}" type="presParOf" srcId="{1CB1DD00-869F-44B7-BA1D-87EFFC75005B}" destId="{B99F50DF-2868-4923-AF98-6DB5DC72FA3F}" srcOrd="3" destOrd="0" presId="urn:microsoft.com/office/officeart/2018/2/layout/IconCircleList"/>
    <dgm:cxn modelId="{56913454-38C1-44B1-B9DC-FE1791297D9D}" type="presParOf" srcId="{C020AB53-34AB-4761-BFAB-69480B7F4E37}" destId="{C8CD02C0-BBA4-4C13-8CEB-44CCB1C9240D}" srcOrd="3" destOrd="0" presId="urn:microsoft.com/office/officeart/2018/2/layout/IconCircleList"/>
    <dgm:cxn modelId="{32C12423-7C92-4597-A48D-B534DA2A7E9D}" type="presParOf" srcId="{C020AB53-34AB-4761-BFAB-69480B7F4E37}" destId="{B5212247-B30C-4181-A619-865521ED5C72}" srcOrd="4" destOrd="0" presId="urn:microsoft.com/office/officeart/2018/2/layout/IconCircleList"/>
    <dgm:cxn modelId="{3622500C-035A-4ED4-B5D5-4D3129C00107}" type="presParOf" srcId="{B5212247-B30C-4181-A619-865521ED5C72}" destId="{2BC7E7CE-6AA5-4DA8-87DF-06D29E77F3B6}" srcOrd="0" destOrd="0" presId="urn:microsoft.com/office/officeart/2018/2/layout/IconCircleList"/>
    <dgm:cxn modelId="{2B36D0A8-3C48-4605-B80B-C8FAB0F827AB}" type="presParOf" srcId="{B5212247-B30C-4181-A619-865521ED5C72}" destId="{9BDB3548-3599-4B4E-A316-57A8F6F4D72C}" srcOrd="1" destOrd="0" presId="urn:microsoft.com/office/officeart/2018/2/layout/IconCircleList"/>
    <dgm:cxn modelId="{B7E27444-BCC0-4761-98AF-116D8B2D7A88}" type="presParOf" srcId="{B5212247-B30C-4181-A619-865521ED5C72}" destId="{227A6466-01AC-4170-B2CB-E00F0A639D4C}" srcOrd="2" destOrd="0" presId="urn:microsoft.com/office/officeart/2018/2/layout/IconCircleList"/>
    <dgm:cxn modelId="{821D4438-E659-4942-B89B-2E77DC8A9F92}" type="presParOf" srcId="{B5212247-B30C-4181-A619-865521ED5C72}" destId="{457442CB-387B-4B2A-8C66-F367D6555A1E}" srcOrd="3" destOrd="0" presId="urn:microsoft.com/office/officeart/2018/2/layout/IconCircleList"/>
    <dgm:cxn modelId="{CF6BE992-A82C-455A-9EA8-450EE56B45C7}" type="presParOf" srcId="{C020AB53-34AB-4761-BFAB-69480B7F4E37}" destId="{51380372-1E75-4B85-B909-40F53103AB20}" srcOrd="5" destOrd="0" presId="urn:microsoft.com/office/officeart/2018/2/layout/IconCircleList"/>
    <dgm:cxn modelId="{430C81B5-93A6-41C3-80F3-ECE1139C1074}" type="presParOf" srcId="{C020AB53-34AB-4761-BFAB-69480B7F4E37}" destId="{9535729A-80E0-4E50-9314-0EB1C2F19845}" srcOrd="6" destOrd="0" presId="urn:microsoft.com/office/officeart/2018/2/layout/IconCircleList"/>
    <dgm:cxn modelId="{633D183A-6C8B-4199-83BF-E16BAA3D917F}" type="presParOf" srcId="{9535729A-80E0-4E50-9314-0EB1C2F19845}" destId="{B6A3EDA1-E816-4B1C-9A0B-58B19EAA26D7}" srcOrd="0" destOrd="0" presId="urn:microsoft.com/office/officeart/2018/2/layout/IconCircleList"/>
    <dgm:cxn modelId="{2C430F6A-C183-48D5-93BC-4A8046470D38}" type="presParOf" srcId="{9535729A-80E0-4E50-9314-0EB1C2F19845}" destId="{D9B8F3B9-5D2F-4C5A-8EA8-5D80BBB869FD}" srcOrd="1" destOrd="0" presId="urn:microsoft.com/office/officeart/2018/2/layout/IconCircleList"/>
    <dgm:cxn modelId="{B4324383-45CC-4320-A68E-98605E78A744}" type="presParOf" srcId="{9535729A-80E0-4E50-9314-0EB1C2F19845}" destId="{CD5F0CA3-D7AE-4FCF-B4FB-8C57F9ECC7E0}" srcOrd="2" destOrd="0" presId="urn:microsoft.com/office/officeart/2018/2/layout/IconCircleList"/>
    <dgm:cxn modelId="{592C1C16-A4C4-4CD9-8CED-EE2A27150FAD}" type="presParOf" srcId="{9535729A-80E0-4E50-9314-0EB1C2F19845}" destId="{C35E2269-4CA6-4329-AC30-C7455667BB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0FC0CB-DDF5-463C-9189-A55EDCAB493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D9385-4CE0-4571-8CFE-7E29A19453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Problema de Enrutamiento de Vehículo</a:t>
          </a:r>
          <a:endParaRPr lang="en-US" dirty="0"/>
        </a:p>
      </dgm:t>
    </dgm:pt>
    <dgm:pt modelId="{7EA8888E-7606-4BCD-993A-AA8DC9BB6C1E}" type="parTrans" cxnId="{65196BCF-229E-42C0-B0B4-356A1FEE36D5}">
      <dgm:prSet/>
      <dgm:spPr/>
      <dgm:t>
        <a:bodyPr/>
        <a:lstStyle/>
        <a:p>
          <a:endParaRPr lang="en-US"/>
        </a:p>
      </dgm:t>
    </dgm:pt>
    <dgm:pt modelId="{44588895-C31C-439B-A6CA-55A5AF3ED478}" type="sibTrans" cxnId="{65196BCF-229E-42C0-B0B4-356A1FEE3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2A736-97CC-459D-A85B-CF35B0A82C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Optimización por enjambre de Partículas</a:t>
          </a:r>
          <a:endParaRPr lang="en-US" dirty="0"/>
        </a:p>
      </dgm:t>
    </dgm:pt>
    <dgm:pt modelId="{3F31EFF7-6C92-46B5-93ED-7D56B3DECADD}" type="parTrans" cxnId="{DF1DA4BF-2ACB-4E90-9BBF-C86E3AAAE882}">
      <dgm:prSet/>
      <dgm:spPr/>
      <dgm:t>
        <a:bodyPr/>
        <a:lstStyle/>
        <a:p>
          <a:endParaRPr lang="en-US"/>
        </a:p>
      </dgm:t>
    </dgm:pt>
    <dgm:pt modelId="{46FD6EEC-70B3-41F1-A010-087B9859B052}" type="sibTrans" cxnId="{DF1DA4BF-2ACB-4E90-9BBF-C86E3AAAE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D5B66-23FE-44EE-ACE5-0B21107BA1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Búsqueda de Vecindad Variable</a:t>
          </a:r>
          <a:endParaRPr lang="en-US" b="1" dirty="0"/>
        </a:p>
      </dgm:t>
    </dgm:pt>
    <dgm:pt modelId="{9EFC6DD3-04B7-4084-B03D-E857FED698CF}" type="parTrans" cxnId="{4A5D52C8-5191-44EA-BE23-9824D2C6A2F8}">
      <dgm:prSet/>
      <dgm:spPr/>
      <dgm:t>
        <a:bodyPr/>
        <a:lstStyle/>
        <a:p>
          <a:endParaRPr lang="en-US"/>
        </a:p>
      </dgm:t>
    </dgm:pt>
    <dgm:pt modelId="{E4D454CA-564F-4B8B-8CB1-5BC5DE371254}" type="sibTrans" cxnId="{4A5D52C8-5191-44EA-BE23-9824D2C6A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7423D-6466-4D43-8239-1CBC94615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A1FD0DAA-4DFC-4406-8625-B08183C02312}" type="parTrans" cxnId="{EAB11808-CCC0-4A34-8B05-1E5BD4C34A09}">
      <dgm:prSet/>
      <dgm:spPr/>
      <dgm:t>
        <a:bodyPr/>
        <a:lstStyle/>
        <a:p>
          <a:endParaRPr lang="en-US"/>
        </a:p>
      </dgm:t>
    </dgm:pt>
    <dgm:pt modelId="{53706BEC-E58A-4774-8336-699903CC2345}" type="sibTrans" cxnId="{EAB11808-CCC0-4A34-8B05-1E5BD4C34A09}">
      <dgm:prSet/>
      <dgm:spPr/>
      <dgm:t>
        <a:bodyPr/>
        <a:lstStyle/>
        <a:p>
          <a:endParaRPr lang="en-US"/>
        </a:p>
      </dgm:t>
    </dgm:pt>
    <dgm:pt modelId="{75813813-C6C0-4F37-9E9F-CB700191D71A}" type="pres">
      <dgm:prSet presAssocID="{250FC0CB-DDF5-463C-9189-A55EDCAB49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0AB53-34AB-4761-BFAB-69480B7F4E37}" type="pres">
      <dgm:prSet presAssocID="{250FC0CB-DDF5-463C-9189-A55EDCAB493B}" presName="container" presStyleCnt="0">
        <dgm:presLayoutVars>
          <dgm:dir/>
          <dgm:resizeHandles val="exact"/>
        </dgm:presLayoutVars>
      </dgm:prSet>
      <dgm:spPr/>
    </dgm:pt>
    <dgm:pt modelId="{9CF940C1-ADC7-4F7B-9A48-CB3E6256FC62}" type="pres">
      <dgm:prSet presAssocID="{30DD9385-4CE0-4571-8CFE-7E29A19453AB}" presName="compNode" presStyleCnt="0"/>
      <dgm:spPr/>
    </dgm:pt>
    <dgm:pt modelId="{A9C072DE-A28A-46C1-A29B-528C751DEEAD}" type="pres">
      <dgm:prSet presAssocID="{30DD9385-4CE0-4571-8CFE-7E29A19453AB}" presName="iconBgRect" presStyleLbl="bgShp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A6D894A6-A5C6-48A0-9532-567D857DBF02}" type="pres">
      <dgm:prSet presAssocID="{30DD9385-4CE0-4571-8CFE-7E29A19453AB}" presName="iconRect" presStyleLbl="node1" presStyleIdx="0" presStyleCnt="4" custLinFactNeighborX="238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4ED98921-FBCD-4A68-A7DF-FA0E8BE8FBC8}" type="pres">
      <dgm:prSet presAssocID="{30DD9385-4CE0-4571-8CFE-7E29A19453AB}" presName="spaceRect" presStyleCnt="0"/>
      <dgm:spPr/>
    </dgm:pt>
    <dgm:pt modelId="{8FB0D644-4B36-4DFE-9779-E44D2C9294CB}" type="pres">
      <dgm:prSet presAssocID="{30DD9385-4CE0-4571-8CFE-7E29A19453A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5F12C9-066D-403E-BF9E-BD7044097923}" type="pres">
      <dgm:prSet presAssocID="{44588895-C31C-439B-A6CA-55A5AF3ED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B1DD00-869F-44B7-BA1D-87EFFC75005B}" type="pres">
      <dgm:prSet presAssocID="{C692A736-97CC-459D-A85B-CF35B0A82C3B}" presName="compNode" presStyleCnt="0"/>
      <dgm:spPr/>
    </dgm:pt>
    <dgm:pt modelId="{27EF506C-6000-47FB-B91C-ABAE12479A5D}" type="pres">
      <dgm:prSet presAssocID="{C692A736-97CC-459D-A85B-CF35B0A82C3B}" presName="iconBgRect" presStyleLbl="bgShp" presStyleIdx="1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0A7D2595-FA27-4EF0-9BAB-7A8EE2EEB2E7}" type="pres">
      <dgm:prSet presAssocID="{C692A736-97CC-459D-A85B-CF35B0A82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2E650A2-8AB5-4A63-9CEB-A9EBDD0E1156}" type="pres">
      <dgm:prSet presAssocID="{C692A736-97CC-459D-A85B-CF35B0A82C3B}" presName="spaceRect" presStyleCnt="0"/>
      <dgm:spPr/>
    </dgm:pt>
    <dgm:pt modelId="{B99F50DF-2868-4923-AF98-6DB5DC72FA3F}" type="pres">
      <dgm:prSet presAssocID="{C692A736-97CC-459D-A85B-CF35B0A82C3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CD02C0-BBA4-4C13-8CEB-44CCB1C9240D}" type="pres">
      <dgm:prSet presAssocID="{46FD6EEC-70B3-41F1-A010-087B9859B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212247-B30C-4181-A619-865521ED5C72}" type="pres">
      <dgm:prSet presAssocID="{8B7D5B66-23FE-44EE-ACE5-0B21107BA1F0}" presName="compNode" presStyleCnt="0"/>
      <dgm:spPr/>
    </dgm:pt>
    <dgm:pt modelId="{2BC7E7CE-6AA5-4DA8-87DF-06D29E77F3B6}" type="pres">
      <dgm:prSet presAssocID="{8B7D5B66-23FE-44EE-ACE5-0B21107BA1F0}" presName="iconBgRect" presStyleLbl="bgShp" presStyleIdx="2" presStyleCnt="4"/>
      <dgm:spPr/>
    </dgm:pt>
    <dgm:pt modelId="{9BDB3548-3599-4B4E-A316-57A8F6F4D72C}" type="pres">
      <dgm:prSet presAssocID="{8B7D5B66-23FE-44EE-ACE5-0B21107BA1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7A6466-01AC-4170-B2CB-E00F0A639D4C}" type="pres">
      <dgm:prSet presAssocID="{8B7D5B66-23FE-44EE-ACE5-0B21107BA1F0}" presName="spaceRect" presStyleCnt="0"/>
      <dgm:spPr/>
    </dgm:pt>
    <dgm:pt modelId="{457442CB-387B-4B2A-8C66-F367D6555A1E}" type="pres">
      <dgm:prSet presAssocID="{8B7D5B66-23FE-44EE-ACE5-0B21107BA1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380372-1E75-4B85-B909-40F53103AB20}" type="pres">
      <dgm:prSet presAssocID="{E4D454CA-564F-4B8B-8CB1-5BC5DE3712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35729A-80E0-4E50-9314-0EB1C2F19845}" type="pres">
      <dgm:prSet presAssocID="{C607423D-6466-4D43-8239-1CBC94615680}" presName="compNode" presStyleCnt="0"/>
      <dgm:spPr/>
    </dgm:pt>
    <dgm:pt modelId="{B6A3EDA1-E816-4B1C-9A0B-58B19EAA26D7}" type="pres">
      <dgm:prSet presAssocID="{C607423D-6466-4D43-8239-1CBC94615680}" presName="iconBgRect" presStyleLbl="bgShp" presStyleIdx="3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9B8F3B9-5D2F-4C5A-8EA8-5D80BBB869FD}" type="pres">
      <dgm:prSet presAssocID="{C607423D-6466-4D43-8239-1CBC9461568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F0CA3-D7AE-4FCF-B4FB-8C57F9ECC7E0}" type="pres">
      <dgm:prSet presAssocID="{C607423D-6466-4D43-8239-1CBC94615680}" presName="spaceRect" presStyleCnt="0"/>
      <dgm:spPr/>
    </dgm:pt>
    <dgm:pt modelId="{C35E2269-4CA6-4329-AC30-C7455667BB89}" type="pres">
      <dgm:prSet presAssocID="{C607423D-6466-4D43-8239-1CBC9461568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11808-CCC0-4A34-8B05-1E5BD4C34A09}" srcId="{250FC0CB-DDF5-463C-9189-A55EDCAB493B}" destId="{C607423D-6466-4D43-8239-1CBC94615680}" srcOrd="3" destOrd="0" parTransId="{A1FD0DAA-4DFC-4406-8625-B08183C02312}" sibTransId="{53706BEC-E58A-4774-8336-699903CC2345}"/>
    <dgm:cxn modelId="{4A4F3E63-5283-4AC8-B4D7-F765DAA760D8}" type="presOf" srcId="{8B7D5B66-23FE-44EE-ACE5-0B21107BA1F0}" destId="{457442CB-387B-4B2A-8C66-F367D6555A1E}" srcOrd="0" destOrd="0" presId="urn:microsoft.com/office/officeart/2018/2/layout/IconCircleList"/>
    <dgm:cxn modelId="{DF1DA4BF-2ACB-4E90-9BBF-C86E3AAAE882}" srcId="{250FC0CB-DDF5-463C-9189-A55EDCAB493B}" destId="{C692A736-97CC-459D-A85B-CF35B0A82C3B}" srcOrd="1" destOrd="0" parTransId="{3F31EFF7-6C92-46B5-93ED-7D56B3DECADD}" sibTransId="{46FD6EEC-70B3-41F1-A010-087B9859B052}"/>
    <dgm:cxn modelId="{4CE1F9FB-701A-427A-97F5-4CD562EBFB95}" type="presOf" srcId="{30DD9385-4CE0-4571-8CFE-7E29A19453AB}" destId="{8FB0D644-4B36-4DFE-9779-E44D2C9294CB}" srcOrd="0" destOrd="0" presId="urn:microsoft.com/office/officeart/2018/2/layout/IconCircleList"/>
    <dgm:cxn modelId="{87ADE448-C0E2-4690-BDF5-978A23D14DDF}" type="presOf" srcId="{C692A736-97CC-459D-A85B-CF35B0A82C3B}" destId="{B99F50DF-2868-4923-AF98-6DB5DC72FA3F}" srcOrd="0" destOrd="0" presId="urn:microsoft.com/office/officeart/2018/2/layout/IconCircleList"/>
    <dgm:cxn modelId="{A85F956E-2877-4DF6-9D33-7767F878EAA9}" type="presOf" srcId="{44588895-C31C-439B-A6CA-55A5AF3ED478}" destId="{435F12C9-066D-403E-BF9E-BD7044097923}" srcOrd="0" destOrd="0" presId="urn:microsoft.com/office/officeart/2018/2/layout/IconCircleList"/>
    <dgm:cxn modelId="{78DE7E7A-501F-4A82-B7D4-FD5D67E67249}" type="presOf" srcId="{46FD6EEC-70B3-41F1-A010-087B9859B052}" destId="{C8CD02C0-BBA4-4C13-8CEB-44CCB1C9240D}" srcOrd="0" destOrd="0" presId="urn:microsoft.com/office/officeart/2018/2/layout/IconCircleList"/>
    <dgm:cxn modelId="{AE9E2C01-A45C-4F6B-A531-9B50A65E04C1}" type="presOf" srcId="{E4D454CA-564F-4B8B-8CB1-5BC5DE371254}" destId="{51380372-1E75-4B85-B909-40F53103AB20}" srcOrd="0" destOrd="0" presId="urn:microsoft.com/office/officeart/2018/2/layout/IconCircleList"/>
    <dgm:cxn modelId="{65196BCF-229E-42C0-B0B4-356A1FEE36D5}" srcId="{250FC0CB-DDF5-463C-9189-A55EDCAB493B}" destId="{30DD9385-4CE0-4571-8CFE-7E29A19453AB}" srcOrd="0" destOrd="0" parTransId="{7EA8888E-7606-4BCD-993A-AA8DC9BB6C1E}" sibTransId="{44588895-C31C-439B-A6CA-55A5AF3ED478}"/>
    <dgm:cxn modelId="{4A5D52C8-5191-44EA-BE23-9824D2C6A2F8}" srcId="{250FC0CB-DDF5-463C-9189-A55EDCAB493B}" destId="{8B7D5B66-23FE-44EE-ACE5-0B21107BA1F0}" srcOrd="2" destOrd="0" parTransId="{9EFC6DD3-04B7-4084-B03D-E857FED698CF}" sibTransId="{E4D454CA-564F-4B8B-8CB1-5BC5DE371254}"/>
    <dgm:cxn modelId="{4D1F00E6-5439-4546-8116-27983E4D250A}" type="presOf" srcId="{C607423D-6466-4D43-8239-1CBC94615680}" destId="{C35E2269-4CA6-4329-AC30-C7455667BB89}" srcOrd="0" destOrd="0" presId="urn:microsoft.com/office/officeart/2018/2/layout/IconCircleList"/>
    <dgm:cxn modelId="{010981B8-DA2B-4EAD-8C50-7FD80A3F9E60}" type="presOf" srcId="{250FC0CB-DDF5-463C-9189-A55EDCAB493B}" destId="{75813813-C6C0-4F37-9E9F-CB700191D71A}" srcOrd="0" destOrd="0" presId="urn:microsoft.com/office/officeart/2018/2/layout/IconCircleList"/>
    <dgm:cxn modelId="{37B88919-CF53-4D11-AC05-671DD7BBA661}" type="presParOf" srcId="{75813813-C6C0-4F37-9E9F-CB700191D71A}" destId="{C020AB53-34AB-4761-BFAB-69480B7F4E37}" srcOrd="0" destOrd="0" presId="urn:microsoft.com/office/officeart/2018/2/layout/IconCircleList"/>
    <dgm:cxn modelId="{F95F68D7-7469-4667-A8D6-EF5D0A115753}" type="presParOf" srcId="{C020AB53-34AB-4761-BFAB-69480B7F4E37}" destId="{9CF940C1-ADC7-4F7B-9A48-CB3E6256FC62}" srcOrd="0" destOrd="0" presId="urn:microsoft.com/office/officeart/2018/2/layout/IconCircleList"/>
    <dgm:cxn modelId="{8CE779E4-B927-4F73-A5B6-A99CF096FBC4}" type="presParOf" srcId="{9CF940C1-ADC7-4F7B-9A48-CB3E6256FC62}" destId="{A9C072DE-A28A-46C1-A29B-528C751DEEAD}" srcOrd="0" destOrd="0" presId="urn:microsoft.com/office/officeart/2018/2/layout/IconCircleList"/>
    <dgm:cxn modelId="{61382A7B-74A6-4DF2-928C-4457AF14CCCD}" type="presParOf" srcId="{9CF940C1-ADC7-4F7B-9A48-CB3E6256FC62}" destId="{A6D894A6-A5C6-48A0-9532-567D857DBF02}" srcOrd="1" destOrd="0" presId="urn:microsoft.com/office/officeart/2018/2/layout/IconCircleList"/>
    <dgm:cxn modelId="{137ADBC2-D64A-4A61-8EF3-FC6B2AB50A9D}" type="presParOf" srcId="{9CF940C1-ADC7-4F7B-9A48-CB3E6256FC62}" destId="{4ED98921-FBCD-4A68-A7DF-FA0E8BE8FBC8}" srcOrd="2" destOrd="0" presId="urn:microsoft.com/office/officeart/2018/2/layout/IconCircleList"/>
    <dgm:cxn modelId="{90631404-39DF-4C43-986E-BCC7D7BA29EC}" type="presParOf" srcId="{9CF940C1-ADC7-4F7B-9A48-CB3E6256FC62}" destId="{8FB0D644-4B36-4DFE-9779-E44D2C9294CB}" srcOrd="3" destOrd="0" presId="urn:microsoft.com/office/officeart/2018/2/layout/IconCircleList"/>
    <dgm:cxn modelId="{AB43ED48-E0DA-4D76-9AC6-85D1F905A8FC}" type="presParOf" srcId="{C020AB53-34AB-4761-BFAB-69480B7F4E37}" destId="{435F12C9-066D-403E-BF9E-BD7044097923}" srcOrd="1" destOrd="0" presId="urn:microsoft.com/office/officeart/2018/2/layout/IconCircleList"/>
    <dgm:cxn modelId="{E8935606-2FE9-43BD-9DED-ED502ED51A2C}" type="presParOf" srcId="{C020AB53-34AB-4761-BFAB-69480B7F4E37}" destId="{1CB1DD00-869F-44B7-BA1D-87EFFC75005B}" srcOrd="2" destOrd="0" presId="urn:microsoft.com/office/officeart/2018/2/layout/IconCircleList"/>
    <dgm:cxn modelId="{D56C8D14-DD57-41FE-B5A2-D3E7E5CEBDA6}" type="presParOf" srcId="{1CB1DD00-869F-44B7-BA1D-87EFFC75005B}" destId="{27EF506C-6000-47FB-B91C-ABAE12479A5D}" srcOrd="0" destOrd="0" presId="urn:microsoft.com/office/officeart/2018/2/layout/IconCircleList"/>
    <dgm:cxn modelId="{03D50B48-BDBB-43BF-8EE1-C2645DCC59BD}" type="presParOf" srcId="{1CB1DD00-869F-44B7-BA1D-87EFFC75005B}" destId="{0A7D2595-FA27-4EF0-9BAB-7A8EE2EEB2E7}" srcOrd="1" destOrd="0" presId="urn:microsoft.com/office/officeart/2018/2/layout/IconCircleList"/>
    <dgm:cxn modelId="{66F20F02-944A-4F91-8759-337DD01D3440}" type="presParOf" srcId="{1CB1DD00-869F-44B7-BA1D-87EFFC75005B}" destId="{32E650A2-8AB5-4A63-9CEB-A9EBDD0E1156}" srcOrd="2" destOrd="0" presId="urn:microsoft.com/office/officeart/2018/2/layout/IconCircleList"/>
    <dgm:cxn modelId="{BEFF9284-891E-4AE3-933E-16067C2BC3CB}" type="presParOf" srcId="{1CB1DD00-869F-44B7-BA1D-87EFFC75005B}" destId="{B99F50DF-2868-4923-AF98-6DB5DC72FA3F}" srcOrd="3" destOrd="0" presId="urn:microsoft.com/office/officeart/2018/2/layout/IconCircleList"/>
    <dgm:cxn modelId="{4002BFD9-7BDA-49CB-8EB7-19BAB8FCBF6A}" type="presParOf" srcId="{C020AB53-34AB-4761-BFAB-69480B7F4E37}" destId="{C8CD02C0-BBA4-4C13-8CEB-44CCB1C9240D}" srcOrd="3" destOrd="0" presId="urn:microsoft.com/office/officeart/2018/2/layout/IconCircleList"/>
    <dgm:cxn modelId="{ECEF0FF9-D786-4684-B627-B14D84E940E5}" type="presParOf" srcId="{C020AB53-34AB-4761-BFAB-69480B7F4E37}" destId="{B5212247-B30C-4181-A619-865521ED5C72}" srcOrd="4" destOrd="0" presId="urn:microsoft.com/office/officeart/2018/2/layout/IconCircleList"/>
    <dgm:cxn modelId="{B4309ADF-0958-4E9A-BA5F-D0B815B6DCB4}" type="presParOf" srcId="{B5212247-B30C-4181-A619-865521ED5C72}" destId="{2BC7E7CE-6AA5-4DA8-87DF-06D29E77F3B6}" srcOrd="0" destOrd="0" presId="urn:microsoft.com/office/officeart/2018/2/layout/IconCircleList"/>
    <dgm:cxn modelId="{7B9FBF11-DC6C-4BC3-BF14-64A2A381C158}" type="presParOf" srcId="{B5212247-B30C-4181-A619-865521ED5C72}" destId="{9BDB3548-3599-4B4E-A316-57A8F6F4D72C}" srcOrd="1" destOrd="0" presId="urn:microsoft.com/office/officeart/2018/2/layout/IconCircleList"/>
    <dgm:cxn modelId="{65ED8823-3F84-44AE-B805-752D1EC85C9E}" type="presParOf" srcId="{B5212247-B30C-4181-A619-865521ED5C72}" destId="{227A6466-01AC-4170-B2CB-E00F0A639D4C}" srcOrd="2" destOrd="0" presId="urn:microsoft.com/office/officeart/2018/2/layout/IconCircleList"/>
    <dgm:cxn modelId="{5A0EA2E2-8083-435E-8F63-E349E8CD5F13}" type="presParOf" srcId="{B5212247-B30C-4181-A619-865521ED5C72}" destId="{457442CB-387B-4B2A-8C66-F367D6555A1E}" srcOrd="3" destOrd="0" presId="urn:microsoft.com/office/officeart/2018/2/layout/IconCircleList"/>
    <dgm:cxn modelId="{865DB65E-D71B-42CD-A790-D824EF6C329B}" type="presParOf" srcId="{C020AB53-34AB-4761-BFAB-69480B7F4E37}" destId="{51380372-1E75-4B85-B909-40F53103AB20}" srcOrd="5" destOrd="0" presId="urn:microsoft.com/office/officeart/2018/2/layout/IconCircleList"/>
    <dgm:cxn modelId="{49576683-E507-48E7-903D-8345C9661D11}" type="presParOf" srcId="{C020AB53-34AB-4761-BFAB-69480B7F4E37}" destId="{9535729A-80E0-4E50-9314-0EB1C2F19845}" srcOrd="6" destOrd="0" presId="urn:microsoft.com/office/officeart/2018/2/layout/IconCircleList"/>
    <dgm:cxn modelId="{F706D5FD-C7E9-4FD2-A01A-E32BEE9B00CD}" type="presParOf" srcId="{9535729A-80E0-4E50-9314-0EB1C2F19845}" destId="{B6A3EDA1-E816-4B1C-9A0B-58B19EAA26D7}" srcOrd="0" destOrd="0" presId="urn:microsoft.com/office/officeart/2018/2/layout/IconCircleList"/>
    <dgm:cxn modelId="{00E84D39-A593-4E07-9C92-3EC46C83C538}" type="presParOf" srcId="{9535729A-80E0-4E50-9314-0EB1C2F19845}" destId="{D9B8F3B9-5D2F-4C5A-8EA8-5D80BBB869FD}" srcOrd="1" destOrd="0" presId="urn:microsoft.com/office/officeart/2018/2/layout/IconCircleList"/>
    <dgm:cxn modelId="{40E2961A-D456-45DE-991B-AF0A8B35D3E2}" type="presParOf" srcId="{9535729A-80E0-4E50-9314-0EB1C2F19845}" destId="{CD5F0CA3-D7AE-4FCF-B4FB-8C57F9ECC7E0}" srcOrd="2" destOrd="0" presId="urn:microsoft.com/office/officeart/2018/2/layout/IconCircleList"/>
    <dgm:cxn modelId="{BEA0A0B1-80B7-48AE-87FC-E0472EACFEC8}" type="presParOf" srcId="{9535729A-80E0-4E50-9314-0EB1C2F19845}" destId="{C35E2269-4CA6-4329-AC30-C7455667BB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E54338-6234-44DE-9A8B-F9237EB22E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8A667D-3FB0-4C40-8BC0-88748F5944C7}">
      <dgm:prSet/>
      <dgm:spPr/>
      <dgm:t>
        <a:bodyPr/>
        <a:lstStyle/>
        <a:p>
          <a:r>
            <a:rPr lang="es-ES"/>
            <a:t>Intercambiar dos clientes de rutas distintas.</a:t>
          </a:r>
          <a:endParaRPr lang="en-US"/>
        </a:p>
      </dgm:t>
    </dgm:pt>
    <dgm:pt modelId="{0EB3C03F-2180-42CA-A3DF-E0C38EEBA96E}" type="parTrans" cxnId="{F0F8F6AC-119E-40EB-9A9F-B26C6537A8EF}">
      <dgm:prSet/>
      <dgm:spPr/>
      <dgm:t>
        <a:bodyPr/>
        <a:lstStyle/>
        <a:p>
          <a:endParaRPr lang="en-US"/>
        </a:p>
      </dgm:t>
    </dgm:pt>
    <dgm:pt modelId="{34228FB1-E26A-4D0B-81DE-18D2CF53A2A1}" type="sibTrans" cxnId="{F0F8F6AC-119E-40EB-9A9F-B26C6537A8EF}">
      <dgm:prSet/>
      <dgm:spPr/>
      <dgm:t>
        <a:bodyPr/>
        <a:lstStyle/>
        <a:p>
          <a:endParaRPr lang="en-US"/>
        </a:p>
      </dgm:t>
    </dgm:pt>
    <dgm:pt modelId="{69AE059C-6576-4251-BD3A-996F4356442C}">
      <dgm:prSet/>
      <dgm:spPr/>
      <dgm:t>
        <a:bodyPr/>
        <a:lstStyle/>
        <a:p>
          <a:r>
            <a:rPr lang="es-ES"/>
            <a:t>Reubicar un cliente dentro de su ruta.</a:t>
          </a:r>
          <a:endParaRPr lang="en-US"/>
        </a:p>
      </dgm:t>
    </dgm:pt>
    <dgm:pt modelId="{6FCC2D8F-0F6C-49CE-B700-9DF947012FF7}" type="parTrans" cxnId="{31AA0803-F6DB-4867-AD95-A9DAD6D242C9}">
      <dgm:prSet/>
      <dgm:spPr/>
      <dgm:t>
        <a:bodyPr/>
        <a:lstStyle/>
        <a:p>
          <a:endParaRPr lang="en-US"/>
        </a:p>
      </dgm:t>
    </dgm:pt>
    <dgm:pt modelId="{0BDD1113-2355-4284-BBCD-56C71D4B56AB}" type="sibTrans" cxnId="{31AA0803-F6DB-4867-AD95-A9DAD6D242C9}">
      <dgm:prSet/>
      <dgm:spPr/>
      <dgm:t>
        <a:bodyPr/>
        <a:lstStyle/>
        <a:p>
          <a:endParaRPr lang="en-US"/>
        </a:p>
      </dgm:t>
    </dgm:pt>
    <dgm:pt modelId="{D6C3BE91-7DE8-4D46-929F-F28110B5DC0D}">
      <dgm:prSet/>
      <dgm:spPr/>
      <dgm:t>
        <a:bodyPr/>
        <a:lstStyle/>
        <a:p>
          <a:r>
            <a:rPr lang="es-ES" dirty="0"/>
            <a:t>Mover aleatoriamente un cliente de una ruta a otra. </a:t>
          </a:r>
          <a:endParaRPr lang="en-US" dirty="0"/>
        </a:p>
      </dgm:t>
    </dgm:pt>
    <dgm:pt modelId="{3D320C44-BAB2-40B0-9246-601A0A32FED4}" type="parTrans" cxnId="{F1B7F07A-5C58-407D-B667-E622CBDE1F6B}">
      <dgm:prSet/>
      <dgm:spPr/>
      <dgm:t>
        <a:bodyPr/>
        <a:lstStyle/>
        <a:p>
          <a:endParaRPr lang="en-US"/>
        </a:p>
      </dgm:t>
    </dgm:pt>
    <dgm:pt modelId="{6EA1196B-9B81-4D7C-A592-8408BD7320A8}" type="sibTrans" cxnId="{F1B7F07A-5C58-407D-B667-E622CBDE1F6B}">
      <dgm:prSet/>
      <dgm:spPr/>
      <dgm:t>
        <a:bodyPr/>
        <a:lstStyle/>
        <a:p>
          <a:endParaRPr lang="en-US"/>
        </a:p>
      </dgm:t>
    </dgm:pt>
    <dgm:pt modelId="{18671B04-D82A-4B73-9974-132C66B66DEF}" type="pres">
      <dgm:prSet presAssocID="{3EE54338-6234-44DE-9A8B-F9237EB22E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A84BCC-A308-43D2-96F7-01B12A0CB51B}" type="pres">
      <dgm:prSet presAssocID="{9A8A667D-3FB0-4C40-8BC0-88748F5944C7}" presName="hierRoot1" presStyleCnt="0"/>
      <dgm:spPr/>
    </dgm:pt>
    <dgm:pt modelId="{C30EBCBE-89F8-4DD7-9784-5427CCEB0249}" type="pres">
      <dgm:prSet presAssocID="{9A8A667D-3FB0-4C40-8BC0-88748F5944C7}" presName="composite" presStyleCnt="0"/>
      <dgm:spPr/>
    </dgm:pt>
    <dgm:pt modelId="{2D72CBF1-5D61-458D-845D-22C852D17DF4}" type="pres">
      <dgm:prSet presAssocID="{9A8A667D-3FB0-4C40-8BC0-88748F5944C7}" presName="background" presStyleLbl="node0" presStyleIdx="0" presStyleCnt="3"/>
      <dgm:spPr/>
    </dgm:pt>
    <dgm:pt modelId="{8BD6AC1B-7A9C-46D2-92DC-EBF4F83AC34B}" type="pres">
      <dgm:prSet presAssocID="{9A8A667D-3FB0-4C40-8BC0-88748F5944C7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54DF30-543C-4DE4-AA26-6F8D46E02CEF}" type="pres">
      <dgm:prSet presAssocID="{9A8A667D-3FB0-4C40-8BC0-88748F5944C7}" presName="hierChild2" presStyleCnt="0"/>
      <dgm:spPr/>
    </dgm:pt>
    <dgm:pt modelId="{06E97852-7720-466E-BA4E-5752045699A9}" type="pres">
      <dgm:prSet presAssocID="{69AE059C-6576-4251-BD3A-996F4356442C}" presName="hierRoot1" presStyleCnt="0"/>
      <dgm:spPr/>
    </dgm:pt>
    <dgm:pt modelId="{9C711C8C-CFC1-4468-8BB5-2CB24A441F92}" type="pres">
      <dgm:prSet presAssocID="{69AE059C-6576-4251-BD3A-996F4356442C}" presName="composite" presStyleCnt="0"/>
      <dgm:spPr/>
    </dgm:pt>
    <dgm:pt modelId="{A62BE58E-C19F-466C-924F-3D6226F35AC0}" type="pres">
      <dgm:prSet presAssocID="{69AE059C-6576-4251-BD3A-996F4356442C}" presName="background" presStyleLbl="node0" presStyleIdx="1" presStyleCnt="3"/>
      <dgm:spPr/>
    </dgm:pt>
    <dgm:pt modelId="{3BE372A8-7C82-41EE-B9A7-C2B9356EE161}" type="pres">
      <dgm:prSet presAssocID="{69AE059C-6576-4251-BD3A-996F4356442C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9A1B4-A4AC-4BCC-A588-3EC4A74BAFF7}" type="pres">
      <dgm:prSet presAssocID="{69AE059C-6576-4251-BD3A-996F4356442C}" presName="hierChild2" presStyleCnt="0"/>
      <dgm:spPr/>
    </dgm:pt>
    <dgm:pt modelId="{11124DED-6A92-4557-B44E-FC4AF7C6B7DA}" type="pres">
      <dgm:prSet presAssocID="{D6C3BE91-7DE8-4D46-929F-F28110B5DC0D}" presName="hierRoot1" presStyleCnt="0"/>
      <dgm:spPr/>
    </dgm:pt>
    <dgm:pt modelId="{4D43E5F8-D51B-47CB-9DF6-BEE0FA25BE69}" type="pres">
      <dgm:prSet presAssocID="{D6C3BE91-7DE8-4D46-929F-F28110B5DC0D}" presName="composite" presStyleCnt="0"/>
      <dgm:spPr/>
    </dgm:pt>
    <dgm:pt modelId="{0BA3317D-1301-4C9A-A0FD-70E0418BDDAE}" type="pres">
      <dgm:prSet presAssocID="{D6C3BE91-7DE8-4D46-929F-F28110B5DC0D}" presName="background" presStyleLbl="node0" presStyleIdx="2" presStyleCnt="3"/>
      <dgm:spPr/>
    </dgm:pt>
    <dgm:pt modelId="{6C3E0413-DB7A-427A-B172-06792AB79D39}" type="pres">
      <dgm:prSet presAssocID="{D6C3BE91-7DE8-4D46-929F-F28110B5DC0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F5D3A-316D-4D7F-A113-98FED5DA6F22}" type="pres">
      <dgm:prSet presAssocID="{D6C3BE91-7DE8-4D46-929F-F28110B5DC0D}" presName="hierChild2" presStyleCnt="0"/>
      <dgm:spPr/>
    </dgm:pt>
  </dgm:ptLst>
  <dgm:cxnLst>
    <dgm:cxn modelId="{EBFA658E-ACB7-4BD8-AEB5-0138CE873FEE}" type="presOf" srcId="{3EE54338-6234-44DE-9A8B-F9237EB22EE2}" destId="{18671B04-D82A-4B73-9974-132C66B66DEF}" srcOrd="0" destOrd="0" presId="urn:microsoft.com/office/officeart/2005/8/layout/hierarchy1"/>
    <dgm:cxn modelId="{31AA0803-F6DB-4867-AD95-A9DAD6D242C9}" srcId="{3EE54338-6234-44DE-9A8B-F9237EB22EE2}" destId="{69AE059C-6576-4251-BD3A-996F4356442C}" srcOrd="1" destOrd="0" parTransId="{6FCC2D8F-0F6C-49CE-B700-9DF947012FF7}" sibTransId="{0BDD1113-2355-4284-BBCD-56C71D4B56AB}"/>
    <dgm:cxn modelId="{537A1960-7075-4AC6-BF44-2696E0BFDC5D}" type="presOf" srcId="{9A8A667D-3FB0-4C40-8BC0-88748F5944C7}" destId="{8BD6AC1B-7A9C-46D2-92DC-EBF4F83AC34B}" srcOrd="0" destOrd="0" presId="urn:microsoft.com/office/officeart/2005/8/layout/hierarchy1"/>
    <dgm:cxn modelId="{DDDD7988-63C0-4AB0-AE0F-CA876A9F1ED7}" type="presOf" srcId="{D6C3BE91-7DE8-4D46-929F-F28110B5DC0D}" destId="{6C3E0413-DB7A-427A-B172-06792AB79D39}" srcOrd="0" destOrd="0" presId="urn:microsoft.com/office/officeart/2005/8/layout/hierarchy1"/>
    <dgm:cxn modelId="{F1B7F07A-5C58-407D-B667-E622CBDE1F6B}" srcId="{3EE54338-6234-44DE-9A8B-F9237EB22EE2}" destId="{D6C3BE91-7DE8-4D46-929F-F28110B5DC0D}" srcOrd="2" destOrd="0" parTransId="{3D320C44-BAB2-40B0-9246-601A0A32FED4}" sibTransId="{6EA1196B-9B81-4D7C-A592-8408BD7320A8}"/>
    <dgm:cxn modelId="{1FA09AB0-7BDC-4E2E-B050-93E0EF5A3D98}" type="presOf" srcId="{69AE059C-6576-4251-BD3A-996F4356442C}" destId="{3BE372A8-7C82-41EE-B9A7-C2B9356EE161}" srcOrd="0" destOrd="0" presId="urn:microsoft.com/office/officeart/2005/8/layout/hierarchy1"/>
    <dgm:cxn modelId="{F0F8F6AC-119E-40EB-9A9F-B26C6537A8EF}" srcId="{3EE54338-6234-44DE-9A8B-F9237EB22EE2}" destId="{9A8A667D-3FB0-4C40-8BC0-88748F5944C7}" srcOrd="0" destOrd="0" parTransId="{0EB3C03F-2180-42CA-A3DF-E0C38EEBA96E}" sibTransId="{34228FB1-E26A-4D0B-81DE-18D2CF53A2A1}"/>
    <dgm:cxn modelId="{55118F91-9E23-43B2-B119-BB44004F2515}" type="presParOf" srcId="{18671B04-D82A-4B73-9974-132C66B66DEF}" destId="{70A84BCC-A308-43D2-96F7-01B12A0CB51B}" srcOrd="0" destOrd="0" presId="urn:microsoft.com/office/officeart/2005/8/layout/hierarchy1"/>
    <dgm:cxn modelId="{7085877D-9963-481F-BB99-663E4418718C}" type="presParOf" srcId="{70A84BCC-A308-43D2-96F7-01B12A0CB51B}" destId="{C30EBCBE-89F8-4DD7-9784-5427CCEB0249}" srcOrd="0" destOrd="0" presId="urn:microsoft.com/office/officeart/2005/8/layout/hierarchy1"/>
    <dgm:cxn modelId="{60892F2F-080F-4C68-9E60-B958DAD3E514}" type="presParOf" srcId="{C30EBCBE-89F8-4DD7-9784-5427CCEB0249}" destId="{2D72CBF1-5D61-458D-845D-22C852D17DF4}" srcOrd="0" destOrd="0" presId="urn:microsoft.com/office/officeart/2005/8/layout/hierarchy1"/>
    <dgm:cxn modelId="{E180B424-BE41-42FB-81C2-5456AB97F091}" type="presParOf" srcId="{C30EBCBE-89F8-4DD7-9784-5427CCEB0249}" destId="{8BD6AC1B-7A9C-46D2-92DC-EBF4F83AC34B}" srcOrd="1" destOrd="0" presId="urn:microsoft.com/office/officeart/2005/8/layout/hierarchy1"/>
    <dgm:cxn modelId="{937F73A4-37B3-42CA-AD48-00C6F582A911}" type="presParOf" srcId="{70A84BCC-A308-43D2-96F7-01B12A0CB51B}" destId="{BC54DF30-543C-4DE4-AA26-6F8D46E02CEF}" srcOrd="1" destOrd="0" presId="urn:microsoft.com/office/officeart/2005/8/layout/hierarchy1"/>
    <dgm:cxn modelId="{E4E942CC-36D1-4A5A-87CC-BB5E0A83E5CF}" type="presParOf" srcId="{18671B04-D82A-4B73-9974-132C66B66DEF}" destId="{06E97852-7720-466E-BA4E-5752045699A9}" srcOrd="1" destOrd="0" presId="urn:microsoft.com/office/officeart/2005/8/layout/hierarchy1"/>
    <dgm:cxn modelId="{BC2CBE1E-7381-4959-9392-65FC426C11EE}" type="presParOf" srcId="{06E97852-7720-466E-BA4E-5752045699A9}" destId="{9C711C8C-CFC1-4468-8BB5-2CB24A441F92}" srcOrd="0" destOrd="0" presId="urn:microsoft.com/office/officeart/2005/8/layout/hierarchy1"/>
    <dgm:cxn modelId="{60BCB218-C17D-4F95-8029-14C3C5C7C391}" type="presParOf" srcId="{9C711C8C-CFC1-4468-8BB5-2CB24A441F92}" destId="{A62BE58E-C19F-466C-924F-3D6226F35AC0}" srcOrd="0" destOrd="0" presId="urn:microsoft.com/office/officeart/2005/8/layout/hierarchy1"/>
    <dgm:cxn modelId="{0152751B-23A3-4C4E-900D-EA196B82E3D3}" type="presParOf" srcId="{9C711C8C-CFC1-4468-8BB5-2CB24A441F92}" destId="{3BE372A8-7C82-41EE-B9A7-C2B9356EE161}" srcOrd="1" destOrd="0" presId="urn:microsoft.com/office/officeart/2005/8/layout/hierarchy1"/>
    <dgm:cxn modelId="{4E8F2DB0-BF7D-45FC-9850-D63ED81DFCF5}" type="presParOf" srcId="{06E97852-7720-466E-BA4E-5752045699A9}" destId="{E759A1B4-A4AC-4BCC-A588-3EC4A74BAFF7}" srcOrd="1" destOrd="0" presId="urn:microsoft.com/office/officeart/2005/8/layout/hierarchy1"/>
    <dgm:cxn modelId="{F4D0E1C7-90B4-46EC-8DAD-4CF349340FC1}" type="presParOf" srcId="{18671B04-D82A-4B73-9974-132C66B66DEF}" destId="{11124DED-6A92-4557-B44E-FC4AF7C6B7DA}" srcOrd="2" destOrd="0" presId="urn:microsoft.com/office/officeart/2005/8/layout/hierarchy1"/>
    <dgm:cxn modelId="{74C0C6C9-8F6F-4613-B299-D0738AB6AEE1}" type="presParOf" srcId="{11124DED-6A92-4557-B44E-FC4AF7C6B7DA}" destId="{4D43E5F8-D51B-47CB-9DF6-BEE0FA25BE69}" srcOrd="0" destOrd="0" presId="urn:microsoft.com/office/officeart/2005/8/layout/hierarchy1"/>
    <dgm:cxn modelId="{B713FAA1-CF37-47EA-A6F1-C80896D2314B}" type="presParOf" srcId="{4D43E5F8-D51B-47CB-9DF6-BEE0FA25BE69}" destId="{0BA3317D-1301-4C9A-A0FD-70E0418BDDAE}" srcOrd="0" destOrd="0" presId="urn:microsoft.com/office/officeart/2005/8/layout/hierarchy1"/>
    <dgm:cxn modelId="{5B4080D7-86BB-4A96-AEC8-61C85E22B86C}" type="presParOf" srcId="{4D43E5F8-D51B-47CB-9DF6-BEE0FA25BE69}" destId="{6C3E0413-DB7A-427A-B172-06792AB79D39}" srcOrd="1" destOrd="0" presId="urn:microsoft.com/office/officeart/2005/8/layout/hierarchy1"/>
    <dgm:cxn modelId="{C0F851AC-B39E-4148-A0A0-DBA84AE0AC37}" type="presParOf" srcId="{11124DED-6A92-4557-B44E-FC4AF7C6B7DA}" destId="{BF4F5D3A-316D-4D7F-A113-98FED5DA6F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FC0CB-DDF5-463C-9189-A55EDCAB493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D9385-4CE0-4571-8CFE-7E29A19453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Problema de Enrutamiento de Vehículo</a:t>
          </a:r>
          <a:endParaRPr lang="en-US" dirty="0"/>
        </a:p>
      </dgm:t>
    </dgm:pt>
    <dgm:pt modelId="{7EA8888E-7606-4BCD-993A-AA8DC9BB6C1E}" type="parTrans" cxnId="{65196BCF-229E-42C0-B0B4-356A1FEE36D5}">
      <dgm:prSet/>
      <dgm:spPr/>
      <dgm:t>
        <a:bodyPr/>
        <a:lstStyle/>
        <a:p>
          <a:endParaRPr lang="en-US"/>
        </a:p>
      </dgm:t>
    </dgm:pt>
    <dgm:pt modelId="{44588895-C31C-439B-A6CA-55A5AF3ED478}" type="sibTrans" cxnId="{65196BCF-229E-42C0-B0B4-356A1FEE3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2A736-97CC-459D-A85B-CF35B0A82C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Optimización por enjambre de Partículas</a:t>
          </a:r>
          <a:endParaRPr lang="en-US" dirty="0"/>
        </a:p>
      </dgm:t>
    </dgm:pt>
    <dgm:pt modelId="{3F31EFF7-6C92-46B5-93ED-7D56B3DECADD}" type="parTrans" cxnId="{DF1DA4BF-2ACB-4E90-9BBF-C86E3AAAE882}">
      <dgm:prSet/>
      <dgm:spPr/>
      <dgm:t>
        <a:bodyPr/>
        <a:lstStyle/>
        <a:p>
          <a:endParaRPr lang="en-US"/>
        </a:p>
      </dgm:t>
    </dgm:pt>
    <dgm:pt modelId="{46FD6EEC-70B3-41F1-A010-087B9859B052}" type="sibTrans" cxnId="{DF1DA4BF-2ACB-4E90-9BBF-C86E3AAAE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D5B66-23FE-44EE-ACE5-0B21107BA1F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Búsqueda de Vecindad Variable</a:t>
          </a:r>
          <a:endParaRPr lang="en-US"/>
        </a:p>
      </dgm:t>
    </dgm:pt>
    <dgm:pt modelId="{9EFC6DD3-04B7-4084-B03D-E857FED698CF}" type="parTrans" cxnId="{4A5D52C8-5191-44EA-BE23-9824D2C6A2F8}">
      <dgm:prSet/>
      <dgm:spPr/>
      <dgm:t>
        <a:bodyPr/>
        <a:lstStyle/>
        <a:p>
          <a:endParaRPr lang="en-US"/>
        </a:p>
      </dgm:t>
    </dgm:pt>
    <dgm:pt modelId="{E4D454CA-564F-4B8B-8CB1-5BC5DE371254}" type="sibTrans" cxnId="{4A5D52C8-5191-44EA-BE23-9824D2C6A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07423D-6466-4D43-8239-1CBC94615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Experimentos y  resultados</a:t>
          </a:r>
          <a:endParaRPr lang="en-US" b="1" dirty="0"/>
        </a:p>
      </dgm:t>
    </dgm:pt>
    <dgm:pt modelId="{A1FD0DAA-4DFC-4406-8625-B08183C02312}" type="parTrans" cxnId="{EAB11808-CCC0-4A34-8B05-1E5BD4C34A09}">
      <dgm:prSet/>
      <dgm:spPr/>
      <dgm:t>
        <a:bodyPr/>
        <a:lstStyle/>
        <a:p>
          <a:endParaRPr lang="en-US"/>
        </a:p>
      </dgm:t>
    </dgm:pt>
    <dgm:pt modelId="{53706BEC-E58A-4774-8336-699903CC2345}" type="sibTrans" cxnId="{EAB11808-CCC0-4A34-8B05-1E5BD4C34A09}">
      <dgm:prSet/>
      <dgm:spPr/>
      <dgm:t>
        <a:bodyPr/>
        <a:lstStyle/>
        <a:p>
          <a:endParaRPr lang="en-US"/>
        </a:p>
      </dgm:t>
    </dgm:pt>
    <dgm:pt modelId="{75813813-C6C0-4F37-9E9F-CB700191D71A}" type="pres">
      <dgm:prSet presAssocID="{250FC0CB-DDF5-463C-9189-A55EDCAB49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0AB53-34AB-4761-BFAB-69480B7F4E37}" type="pres">
      <dgm:prSet presAssocID="{250FC0CB-DDF5-463C-9189-A55EDCAB493B}" presName="container" presStyleCnt="0">
        <dgm:presLayoutVars>
          <dgm:dir/>
          <dgm:resizeHandles val="exact"/>
        </dgm:presLayoutVars>
      </dgm:prSet>
      <dgm:spPr/>
    </dgm:pt>
    <dgm:pt modelId="{9CF940C1-ADC7-4F7B-9A48-CB3E6256FC62}" type="pres">
      <dgm:prSet presAssocID="{30DD9385-4CE0-4571-8CFE-7E29A19453AB}" presName="compNode" presStyleCnt="0"/>
      <dgm:spPr/>
    </dgm:pt>
    <dgm:pt modelId="{A9C072DE-A28A-46C1-A29B-528C751DEEAD}" type="pres">
      <dgm:prSet presAssocID="{30DD9385-4CE0-4571-8CFE-7E29A19453AB}" presName="iconBgRect" presStyleLbl="bgShp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A6D894A6-A5C6-48A0-9532-567D857DBF02}" type="pres">
      <dgm:prSet presAssocID="{30DD9385-4CE0-4571-8CFE-7E29A19453AB}" presName="iconRect" presStyleLbl="node1" presStyleIdx="0" presStyleCnt="4" custLinFactNeighborX="238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4ED98921-FBCD-4A68-A7DF-FA0E8BE8FBC8}" type="pres">
      <dgm:prSet presAssocID="{30DD9385-4CE0-4571-8CFE-7E29A19453AB}" presName="spaceRect" presStyleCnt="0"/>
      <dgm:spPr/>
    </dgm:pt>
    <dgm:pt modelId="{8FB0D644-4B36-4DFE-9779-E44D2C9294CB}" type="pres">
      <dgm:prSet presAssocID="{30DD9385-4CE0-4571-8CFE-7E29A19453A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35F12C9-066D-403E-BF9E-BD7044097923}" type="pres">
      <dgm:prSet presAssocID="{44588895-C31C-439B-A6CA-55A5AF3ED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B1DD00-869F-44B7-BA1D-87EFFC75005B}" type="pres">
      <dgm:prSet presAssocID="{C692A736-97CC-459D-A85B-CF35B0A82C3B}" presName="compNode" presStyleCnt="0"/>
      <dgm:spPr/>
    </dgm:pt>
    <dgm:pt modelId="{27EF506C-6000-47FB-B91C-ABAE12479A5D}" type="pres">
      <dgm:prSet presAssocID="{C692A736-97CC-459D-A85B-CF35B0A82C3B}" presName="iconBgRect" presStyleLbl="bgShp" presStyleIdx="1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0A7D2595-FA27-4EF0-9BAB-7A8EE2EEB2E7}" type="pres">
      <dgm:prSet presAssocID="{C692A736-97CC-459D-A85B-CF35B0A82C3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2E650A2-8AB5-4A63-9CEB-A9EBDD0E1156}" type="pres">
      <dgm:prSet presAssocID="{C692A736-97CC-459D-A85B-CF35B0A82C3B}" presName="spaceRect" presStyleCnt="0"/>
      <dgm:spPr/>
    </dgm:pt>
    <dgm:pt modelId="{B99F50DF-2868-4923-AF98-6DB5DC72FA3F}" type="pres">
      <dgm:prSet presAssocID="{C692A736-97CC-459D-A85B-CF35B0A82C3B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8CD02C0-BBA4-4C13-8CEB-44CCB1C9240D}" type="pres">
      <dgm:prSet presAssocID="{46FD6EEC-70B3-41F1-A010-087B9859B05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212247-B30C-4181-A619-865521ED5C72}" type="pres">
      <dgm:prSet presAssocID="{8B7D5B66-23FE-44EE-ACE5-0B21107BA1F0}" presName="compNode" presStyleCnt="0"/>
      <dgm:spPr/>
    </dgm:pt>
    <dgm:pt modelId="{2BC7E7CE-6AA5-4DA8-87DF-06D29E77F3B6}" type="pres">
      <dgm:prSet presAssocID="{8B7D5B66-23FE-44EE-ACE5-0B21107BA1F0}" presName="iconBgRect" presStyleLbl="bgShp" presStyleIdx="2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9BDB3548-3599-4B4E-A316-57A8F6F4D72C}" type="pres">
      <dgm:prSet presAssocID="{8B7D5B66-23FE-44EE-ACE5-0B21107BA1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7A6466-01AC-4170-B2CB-E00F0A639D4C}" type="pres">
      <dgm:prSet presAssocID="{8B7D5B66-23FE-44EE-ACE5-0B21107BA1F0}" presName="spaceRect" presStyleCnt="0"/>
      <dgm:spPr/>
    </dgm:pt>
    <dgm:pt modelId="{457442CB-387B-4B2A-8C66-F367D6555A1E}" type="pres">
      <dgm:prSet presAssocID="{8B7D5B66-23FE-44EE-ACE5-0B21107BA1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380372-1E75-4B85-B909-40F53103AB20}" type="pres">
      <dgm:prSet presAssocID="{E4D454CA-564F-4B8B-8CB1-5BC5DE3712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35729A-80E0-4E50-9314-0EB1C2F19845}" type="pres">
      <dgm:prSet presAssocID="{C607423D-6466-4D43-8239-1CBC94615680}" presName="compNode" presStyleCnt="0"/>
      <dgm:spPr/>
    </dgm:pt>
    <dgm:pt modelId="{B6A3EDA1-E816-4B1C-9A0B-58B19EAA26D7}" type="pres">
      <dgm:prSet presAssocID="{C607423D-6466-4D43-8239-1CBC94615680}" presName="iconBgRect" presStyleLbl="bgShp" presStyleIdx="3" presStyleCnt="4"/>
      <dgm:spPr/>
    </dgm:pt>
    <dgm:pt modelId="{D9B8F3B9-5D2F-4C5A-8EA8-5D80BBB869FD}" type="pres">
      <dgm:prSet presAssocID="{C607423D-6466-4D43-8239-1CBC9461568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5F0CA3-D7AE-4FCF-B4FB-8C57F9ECC7E0}" type="pres">
      <dgm:prSet presAssocID="{C607423D-6466-4D43-8239-1CBC94615680}" presName="spaceRect" presStyleCnt="0"/>
      <dgm:spPr/>
    </dgm:pt>
    <dgm:pt modelId="{C35E2269-4CA6-4329-AC30-C7455667BB89}" type="pres">
      <dgm:prSet presAssocID="{C607423D-6466-4D43-8239-1CBC9461568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11808-CCC0-4A34-8B05-1E5BD4C34A09}" srcId="{250FC0CB-DDF5-463C-9189-A55EDCAB493B}" destId="{C607423D-6466-4D43-8239-1CBC94615680}" srcOrd="3" destOrd="0" parTransId="{A1FD0DAA-4DFC-4406-8625-B08183C02312}" sibTransId="{53706BEC-E58A-4774-8336-699903CC2345}"/>
    <dgm:cxn modelId="{5BEA7F2E-1926-4075-B6D1-F8F56F7D4424}" type="presOf" srcId="{C607423D-6466-4D43-8239-1CBC94615680}" destId="{C35E2269-4CA6-4329-AC30-C7455667BB89}" srcOrd="0" destOrd="0" presId="urn:microsoft.com/office/officeart/2018/2/layout/IconCircleList"/>
    <dgm:cxn modelId="{DF1DA4BF-2ACB-4E90-9BBF-C86E3AAAE882}" srcId="{250FC0CB-DDF5-463C-9189-A55EDCAB493B}" destId="{C692A736-97CC-459D-A85B-CF35B0A82C3B}" srcOrd="1" destOrd="0" parTransId="{3F31EFF7-6C92-46B5-93ED-7D56B3DECADD}" sibTransId="{46FD6EEC-70B3-41F1-A010-087B9859B052}"/>
    <dgm:cxn modelId="{975FCD7D-FB69-44E3-AD1F-726CCB3C4DCB}" type="presOf" srcId="{30DD9385-4CE0-4571-8CFE-7E29A19453AB}" destId="{8FB0D644-4B36-4DFE-9779-E44D2C9294CB}" srcOrd="0" destOrd="0" presId="urn:microsoft.com/office/officeart/2018/2/layout/IconCircleList"/>
    <dgm:cxn modelId="{DFCDF52C-6F8D-4C11-AB74-F41B839F008E}" type="presOf" srcId="{46FD6EEC-70B3-41F1-A010-087B9859B052}" destId="{C8CD02C0-BBA4-4C13-8CEB-44CCB1C9240D}" srcOrd="0" destOrd="0" presId="urn:microsoft.com/office/officeart/2018/2/layout/IconCircleList"/>
    <dgm:cxn modelId="{B7307A3F-93C9-49AE-A4D1-091A1179878A}" type="presOf" srcId="{E4D454CA-564F-4B8B-8CB1-5BC5DE371254}" destId="{51380372-1E75-4B85-B909-40F53103AB20}" srcOrd="0" destOrd="0" presId="urn:microsoft.com/office/officeart/2018/2/layout/IconCircleList"/>
    <dgm:cxn modelId="{266FFC4C-FFF6-4A6B-8212-7722A6C82E6B}" type="presOf" srcId="{C692A736-97CC-459D-A85B-CF35B0A82C3B}" destId="{B99F50DF-2868-4923-AF98-6DB5DC72FA3F}" srcOrd="0" destOrd="0" presId="urn:microsoft.com/office/officeart/2018/2/layout/IconCircleList"/>
    <dgm:cxn modelId="{9AC06F38-19F0-4852-8920-67ACA50D4C70}" type="presOf" srcId="{8B7D5B66-23FE-44EE-ACE5-0B21107BA1F0}" destId="{457442CB-387B-4B2A-8C66-F367D6555A1E}" srcOrd="0" destOrd="0" presId="urn:microsoft.com/office/officeart/2018/2/layout/IconCircleList"/>
    <dgm:cxn modelId="{65196BCF-229E-42C0-B0B4-356A1FEE36D5}" srcId="{250FC0CB-DDF5-463C-9189-A55EDCAB493B}" destId="{30DD9385-4CE0-4571-8CFE-7E29A19453AB}" srcOrd="0" destOrd="0" parTransId="{7EA8888E-7606-4BCD-993A-AA8DC9BB6C1E}" sibTransId="{44588895-C31C-439B-A6CA-55A5AF3ED478}"/>
    <dgm:cxn modelId="{9A6067D3-3955-4255-A68F-5320D0F66937}" type="presOf" srcId="{44588895-C31C-439B-A6CA-55A5AF3ED478}" destId="{435F12C9-066D-403E-BF9E-BD7044097923}" srcOrd="0" destOrd="0" presId="urn:microsoft.com/office/officeart/2018/2/layout/IconCircleList"/>
    <dgm:cxn modelId="{4A5D52C8-5191-44EA-BE23-9824D2C6A2F8}" srcId="{250FC0CB-DDF5-463C-9189-A55EDCAB493B}" destId="{8B7D5B66-23FE-44EE-ACE5-0B21107BA1F0}" srcOrd="2" destOrd="0" parTransId="{9EFC6DD3-04B7-4084-B03D-E857FED698CF}" sibTransId="{E4D454CA-564F-4B8B-8CB1-5BC5DE371254}"/>
    <dgm:cxn modelId="{3881D434-7254-40B3-8D65-CF5225FBE8AF}" type="presOf" srcId="{250FC0CB-DDF5-463C-9189-A55EDCAB493B}" destId="{75813813-C6C0-4F37-9E9F-CB700191D71A}" srcOrd="0" destOrd="0" presId="urn:microsoft.com/office/officeart/2018/2/layout/IconCircleList"/>
    <dgm:cxn modelId="{886D765C-8BAE-4B3E-A7E4-F9358A8EB72A}" type="presParOf" srcId="{75813813-C6C0-4F37-9E9F-CB700191D71A}" destId="{C020AB53-34AB-4761-BFAB-69480B7F4E37}" srcOrd="0" destOrd="0" presId="urn:microsoft.com/office/officeart/2018/2/layout/IconCircleList"/>
    <dgm:cxn modelId="{D0433C14-5D11-44D2-BF47-4B58FA3E3BB4}" type="presParOf" srcId="{C020AB53-34AB-4761-BFAB-69480B7F4E37}" destId="{9CF940C1-ADC7-4F7B-9A48-CB3E6256FC62}" srcOrd="0" destOrd="0" presId="urn:microsoft.com/office/officeart/2018/2/layout/IconCircleList"/>
    <dgm:cxn modelId="{E5DD8875-3DA6-4474-A1D7-864D31643577}" type="presParOf" srcId="{9CF940C1-ADC7-4F7B-9A48-CB3E6256FC62}" destId="{A9C072DE-A28A-46C1-A29B-528C751DEEAD}" srcOrd="0" destOrd="0" presId="urn:microsoft.com/office/officeart/2018/2/layout/IconCircleList"/>
    <dgm:cxn modelId="{2F73C872-32DD-45CA-BF98-9FFE5C3416B7}" type="presParOf" srcId="{9CF940C1-ADC7-4F7B-9A48-CB3E6256FC62}" destId="{A6D894A6-A5C6-48A0-9532-567D857DBF02}" srcOrd="1" destOrd="0" presId="urn:microsoft.com/office/officeart/2018/2/layout/IconCircleList"/>
    <dgm:cxn modelId="{3141349E-84EF-4B4D-AC9C-4A6BA01D7F60}" type="presParOf" srcId="{9CF940C1-ADC7-4F7B-9A48-CB3E6256FC62}" destId="{4ED98921-FBCD-4A68-A7DF-FA0E8BE8FBC8}" srcOrd="2" destOrd="0" presId="urn:microsoft.com/office/officeart/2018/2/layout/IconCircleList"/>
    <dgm:cxn modelId="{346CE37E-241D-4FF5-A1B2-82CE90CD536C}" type="presParOf" srcId="{9CF940C1-ADC7-4F7B-9A48-CB3E6256FC62}" destId="{8FB0D644-4B36-4DFE-9779-E44D2C9294CB}" srcOrd="3" destOrd="0" presId="urn:microsoft.com/office/officeart/2018/2/layout/IconCircleList"/>
    <dgm:cxn modelId="{25BBA4D0-4E1E-4BD5-9C54-7598CB4C3075}" type="presParOf" srcId="{C020AB53-34AB-4761-BFAB-69480B7F4E37}" destId="{435F12C9-066D-403E-BF9E-BD7044097923}" srcOrd="1" destOrd="0" presId="urn:microsoft.com/office/officeart/2018/2/layout/IconCircleList"/>
    <dgm:cxn modelId="{939C0DAF-2191-4CA6-9DB1-7064FE772F03}" type="presParOf" srcId="{C020AB53-34AB-4761-BFAB-69480B7F4E37}" destId="{1CB1DD00-869F-44B7-BA1D-87EFFC75005B}" srcOrd="2" destOrd="0" presId="urn:microsoft.com/office/officeart/2018/2/layout/IconCircleList"/>
    <dgm:cxn modelId="{667BAB06-E671-4401-A8D3-1C1EE910AFF8}" type="presParOf" srcId="{1CB1DD00-869F-44B7-BA1D-87EFFC75005B}" destId="{27EF506C-6000-47FB-B91C-ABAE12479A5D}" srcOrd="0" destOrd="0" presId="urn:microsoft.com/office/officeart/2018/2/layout/IconCircleList"/>
    <dgm:cxn modelId="{24071EDE-38BF-42CE-933C-E4B7BC2A3BD6}" type="presParOf" srcId="{1CB1DD00-869F-44B7-BA1D-87EFFC75005B}" destId="{0A7D2595-FA27-4EF0-9BAB-7A8EE2EEB2E7}" srcOrd="1" destOrd="0" presId="urn:microsoft.com/office/officeart/2018/2/layout/IconCircleList"/>
    <dgm:cxn modelId="{9C3E528C-3BD3-4473-84AB-F4E7B70C7DBF}" type="presParOf" srcId="{1CB1DD00-869F-44B7-BA1D-87EFFC75005B}" destId="{32E650A2-8AB5-4A63-9CEB-A9EBDD0E1156}" srcOrd="2" destOrd="0" presId="urn:microsoft.com/office/officeart/2018/2/layout/IconCircleList"/>
    <dgm:cxn modelId="{A44FEE74-2468-41BF-8042-7D931E58F43D}" type="presParOf" srcId="{1CB1DD00-869F-44B7-BA1D-87EFFC75005B}" destId="{B99F50DF-2868-4923-AF98-6DB5DC72FA3F}" srcOrd="3" destOrd="0" presId="urn:microsoft.com/office/officeart/2018/2/layout/IconCircleList"/>
    <dgm:cxn modelId="{90190F8A-24E6-4B6B-834B-FF971BAC6A5A}" type="presParOf" srcId="{C020AB53-34AB-4761-BFAB-69480B7F4E37}" destId="{C8CD02C0-BBA4-4C13-8CEB-44CCB1C9240D}" srcOrd="3" destOrd="0" presId="urn:microsoft.com/office/officeart/2018/2/layout/IconCircleList"/>
    <dgm:cxn modelId="{B6F795FD-49AF-4E1C-A983-134AF6A6C95D}" type="presParOf" srcId="{C020AB53-34AB-4761-BFAB-69480B7F4E37}" destId="{B5212247-B30C-4181-A619-865521ED5C72}" srcOrd="4" destOrd="0" presId="urn:microsoft.com/office/officeart/2018/2/layout/IconCircleList"/>
    <dgm:cxn modelId="{515F42A9-B051-4C58-913B-56A898D11E8D}" type="presParOf" srcId="{B5212247-B30C-4181-A619-865521ED5C72}" destId="{2BC7E7CE-6AA5-4DA8-87DF-06D29E77F3B6}" srcOrd="0" destOrd="0" presId="urn:microsoft.com/office/officeart/2018/2/layout/IconCircleList"/>
    <dgm:cxn modelId="{9C114A2A-A983-49F6-A212-94EDC24DDEFC}" type="presParOf" srcId="{B5212247-B30C-4181-A619-865521ED5C72}" destId="{9BDB3548-3599-4B4E-A316-57A8F6F4D72C}" srcOrd="1" destOrd="0" presId="urn:microsoft.com/office/officeart/2018/2/layout/IconCircleList"/>
    <dgm:cxn modelId="{ED22095C-1B05-4F56-B91E-D467716F46FA}" type="presParOf" srcId="{B5212247-B30C-4181-A619-865521ED5C72}" destId="{227A6466-01AC-4170-B2CB-E00F0A639D4C}" srcOrd="2" destOrd="0" presId="urn:microsoft.com/office/officeart/2018/2/layout/IconCircleList"/>
    <dgm:cxn modelId="{F09E130A-6DA7-4444-AF93-BD3D5E47A084}" type="presParOf" srcId="{B5212247-B30C-4181-A619-865521ED5C72}" destId="{457442CB-387B-4B2A-8C66-F367D6555A1E}" srcOrd="3" destOrd="0" presId="urn:microsoft.com/office/officeart/2018/2/layout/IconCircleList"/>
    <dgm:cxn modelId="{86A00428-3E8F-4299-A976-8F49FB5CA49B}" type="presParOf" srcId="{C020AB53-34AB-4761-BFAB-69480B7F4E37}" destId="{51380372-1E75-4B85-B909-40F53103AB20}" srcOrd="5" destOrd="0" presId="urn:microsoft.com/office/officeart/2018/2/layout/IconCircleList"/>
    <dgm:cxn modelId="{7AFAAA99-8828-4318-893A-AF41943DFC26}" type="presParOf" srcId="{C020AB53-34AB-4761-BFAB-69480B7F4E37}" destId="{9535729A-80E0-4E50-9314-0EB1C2F19845}" srcOrd="6" destOrd="0" presId="urn:microsoft.com/office/officeart/2018/2/layout/IconCircleList"/>
    <dgm:cxn modelId="{54DD207D-5FEA-4E40-A952-91858227252A}" type="presParOf" srcId="{9535729A-80E0-4E50-9314-0EB1C2F19845}" destId="{B6A3EDA1-E816-4B1C-9A0B-58B19EAA26D7}" srcOrd="0" destOrd="0" presId="urn:microsoft.com/office/officeart/2018/2/layout/IconCircleList"/>
    <dgm:cxn modelId="{2B5C0BC7-ED72-4887-BBF8-6FC0F9A28C82}" type="presParOf" srcId="{9535729A-80E0-4E50-9314-0EB1C2F19845}" destId="{D9B8F3B9-5D2F-4C5A-8EA8-5D80BBB869FD}" srcOrd="1" destOrd="0" presId="urn:microsoft.com/office/officeart/2018/2/layout/IconCircleList"/>
    <dgm:cxn modelId="{EA7AAA8D-8A54-41AF-95DA-3FDE3015C24F}" type="presParOf" srcId="{9535729A-80E0-4E50-9314-0EB1C2F19845}" destId="{CD5F0CA3-D7AE-4FCF-B4FB-8C57F9ECC7E0}" srcOrd="2" destOrd="0" presId="urn:microsoft.com/office/officeart/2018/2/layout/IconCircleList"/>
    <dgm:cxn modelId="{5EA657A0-3040-4B07-BFC5-61A89E6226AF}" type="presParOf" srcId="{9535729A-80E0-4E50-9314-0EB1C2F19845}" destId="{C35E2269-4CA6-4329-AC30-C7455667BB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A17E8-D7A5-418E-9618-8EB893E430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C72615-3FC1-41AB-9FF6-AB2409A658C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baseline="0"/>
            <a:t>En este trabajo se estudió el comportamiento de PSO y VNS para resolver VRP.</a:t>
          </a:r>
          <a:endParaRPr lang="en-US"/>
        </a:p>
      </dgm:t>
    </dgm:pt>
    <dgm:pt modelId="{9B060DA9-9D7F-4CBC-A288-38F824D22336}" type="parTrans" cxnId="{D8FC6499-C766-49AD-8EFD-8A491229D936}">
      <dgm:prSet/>
      <dgm:spPr/>
      <dgm:t>
        <a:bodyPr/>
        <a:lstStyle/>
        <a:p>
          <a:endParaRPr lang="en-US"/>
        </a:p>
      </dgm:t>
    </dgm:pt>
    <dgm:pt modelId="{F783F7BC-14FE-4210-87E5-CBDF4300F65D}" type="sibTrans" cxnId="{D8FC6499-C766-49AD-8EFD-8A491229D936}">
      <dgm:prSet/>
      <dgm:spPr/>
      <dgm:t>
        <a:bodyPr/>
        <a:lstStyle/>
        <a:p>
          <a:endParaRPr lang="en-US"/>
        </a:p>
      </dgm:t>
    </dgm:pt>
    <dgm:pt modelId="{FF8FE390-A5BF-4E81-87E6-DCD2BB8CADE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baseline="0"/>
            <a:t>Se puede apreciar que VNS se comporta mejor que PSO.</a:t>
          </a:r>
          <a:endParaRPr lang="en-US"/>
        </a:p>
      </dgm:t>
    </dgm:pt>
    <dgm:pt modelId="{CBDDA6FA-96F8-4376-A317-6556394FAB86}" type="parTrans" cxnId="{290FC010-60B3-41D1-BB1B-CC8E5F40BC93}">
      <dgm:prSet/>
      <dgm:spPr/>
      <dgm:t>
        <a:bodyPr/>
        <a:lstStyle/>
        <a:p>
          <a:endParaRPr lang="en-US"/>
        </a:p>
      </dgm:t>
    </dgm:pt>
    <dgm:pt modelId="{656C83D9-D00A-47F3-B405-2B00FCCC744E}" type="sibTrans" cxnId="{290FC010-60B3-41D1-BB1B-CC8E5F40BC93}">
      <dgm:prSet/>
      <dgm:spPr/>
      <dgm:t>
        <a:bodyPr/>
        <a:lstStyle/>
        <a:p>
          <a:endParaRPr lang="en-US"/>
        </a:p>
      </dgm:t>
    </dgm:pt>
    <dgm:pt modelId="{E19EAE06-779E-46DA-9DD2-A4360900940E}" type="pres">
      <dgm:prSet presAssocID="{56BA17E8-D7A5-418E-9618-8EB893E430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20B757-327F-4CC9-9B4C-36CF7523A1E7}" type="pres">
      <dgm:prSet presAssocID="{DFC72615-3FC1-41AB-9FF6-AB2409A658C2}" presName="compNode" presStyleCnt="0"/>
      <dgm:spPr/>
    </dgm:pt>
    <dgm:pt modelId="{6F4CA6C4-2CF1-4247-B1E4-D4ABBBD64158}" type="pres">
      <dgm:prSet presAssocID="{DFC72615-3FC1-41AB-9FF6-AB2409A658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2F4EC386-E9FC-49A2-97B6-FE66B2839E6A}" type="pres">
      <dgm:prSet presAssocID="{DFC72615-3FC1-41AB-9FF6-AB2409A658C2}" presName="spaceRect" presStyleCnt="0"/>
      <dgm:spPr/>
    </dgm:pt>
    <dgm:pt modelId="{D40DB46F-EE60-4892-B440-8980DD8A2CA7}" type="pres">
      <dgm:prSet presAssocID="{DFC72615-3FC1-41AB-9FF6-AB2409A658C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FD525AA-AA29-4D7F-A854-24C282CD496D}" type="pres">
      <dgm:prSet presAssocID="{F783F7BC-14FE-4210-87E5-CBDF4300F65D}" presName="sibTrans" presStyleCnt="0"/>
      <dgm:spPr/>
    </dgm:pt>
    <dgm:pt modelId="{50A870F2-977C-4272-92AA-DA4E0365D6BC}" type="pres">
      <dgm:prSet presAssocID="{FF8FE390-A5BF-4E81-87E6-DCD2BB8CADEA}" presName="compNode" presStyleCnt="0"/>
      <dgm:spPr/>
    </dgm:pt>
    <dgm:pt modelId="{AAB85EA6-3DB5-4999-A542-8CE411062CDB}" type="pres">
      <dgm:prSet presAssocID="{FF8FE390-A5BF-4E81-87E6-DCD2BB8CAD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A9D44806-D5D0-4A2C-80CB-2BC8FE14E0AC}" type="pres">
      <dgm:prSet presAssocID="{FF8FE390-A5BF-4E81-87E6-DCD2BB8CADEA}" presName="spaceRect" presStyleCnt="0"/>
      <dgm:spPr/>
    </dgm:pt>
    <dgm:pt modelId="{23EA661E-5E74-4C0E-A7D2-43A10AD23720}" type="pres">
      <dgm:prSet presAssocID="{FF8FE390-A5BF-4E81-87E6-DCD2BB8CADEA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A03F4-F694-48D5-81C4-A7AA5EEA94DF}" type="presOf" srcId="{56BA17E8-D7A5-418E-9618-8EB893E430A1}" destId="{E19EAE06-779E-46DA-9DD2-A4360900940E}" srcOrd="0" destOrd="0" presId="urn:microsoft.com/office/officeart/2018/2/layout/IconLabelList"/>
    <dgm:cxn modelId="{D8FC6499-C766-49AD-8EFD-8A491229D936}" srcId="{56BA17E8-D7A5-418E-9618-8EB893E430A1}" destId="{DFC72615-3FC1-41AB-9FF6-AB2409A658C2}" srcOrd="0" destOrd="0" parTransId="{9B060DA9-9D7F-4CBC-A288-38F824D22336}" sibTransId="{F783F7BC-14FE-4210-87E5-CBDF4300F65D}"/>
    <dgm:cxn modelId="{CBA133DC-784C-46E6-9C1C-4B2F82AC87D8}" type="presOf" srcId="{DFC72615-3FC1-41AB-9FF6-AB2409A658C2}" destId="{D40DB46F-EE60-4892-B440-8980DD8A2CA7}" srcOrd="0" destOrd="0" presId="urn:microsoft.com/office/officeart/2018/2/layout/IconLabelList"/>
    <dgm:cxn modelId="{290FC010-60B3-41D1-BB1B-CC8E5F40BC93}" srcId="{56BA17E8-D7A5-418E-9618-8EB893E430A1}" destId="{FF8FE390-A5BF-4E81-87E6-DCD2BB8CADEA}" srcOrd="1" destOrd="0" parTransId="{CBDDA6FA-96F8-4376-A317-6556394FAB86}" sibTransId="{656C83D9-D00A-47F3-B405-2B00FCCC744E}"/>
    <dgm:cxn modelId="{2BAE1967-E2EA-4C93-97E5-CB34B748ADD1}" type="presOf" srcId="{FF8FE390-A5BF-4E81-87E6-DCD2BB8CADEA}" destId="{23EA661E-5E74-4C0E-A7D2-43A10AD23720}" srcOrd="0" destOrd="0" presId="urn:microsoft.com/office/officeart/2018/2/layout/IconLabelList"/>
    <dgm:cxn modelId="{6418E8B9-0D97-4FE6-96F0-916566731A6C}" type="presParOf" srcId="{E19EAE06-779E-46DA-9DD2-A4360900940E}" destId="{1420B757-327F-4CC9-9B4C-36CF7523A1E7}" srcOrd="0" destOrd="0" presId="urn:microsoft.com/office/officeart/2018/2/layout/IconLabelList"/>
    <dgm:cxn modelId="{1DE0FB40-7A2A-45A3-92B5-41326B6771E0}" type="presParOf" srcId="{1420B757-327F-4CC9-9B4C-36CF7523A1E7}" destId="{6F4CA6C4-2CF1-4247-B1E4-D4ABBBD64158}" srcOrd="0" destOrd="0" presId="urn:microsoft.com/office/officeart/2018/2/layout/IconLabelList"/>
    <dgm:cxn modelId="{3E3FC1A6-4683-4C0A-BA38-0922D09EDCCA}" type="presParOf" srcId="{1420B757-327F-4CC9-9B4C-36CF7523A1E7}" destId="{2F4EC386-E9FC-49A2-97B6-FE66B2839E6A}" srcOrd="1" destOrd="0" presId="urn:microsoft.com/office/officeart/2018/2/layout/IconLabelList"/>
    <dgm:cxn modelId="{5B69EEEA-2CCB-4435-9907-15789C7A6A42}" type="presParOf" srcId="{1420B757-327F-4CC9-9B4C-36CF7523A1E7}" destId="{D40DB46F-EE60-4892-B440-8980DD8A2CA7}" srcOrd="2" destOrd="0" presId="urn:microsoft.com/office/officeart/2018/2/layout/IconLabelList"/>
    <dgm:cxn modelId="{56FB9AF4-C1F9-430C-BBB1-6AF8216DC732}" type="presParOf" srcId="{E19EAE06-779E-46DA-9DD2-A4360900940E}" destId="{2FD525AA-AA29-4D7F-A854-24C282CD496D}" srcOrd="1" destOrd="0" presId="urn:microsoft.com/office/officeart/2018/2/layout/IconLabelList"/>
    <dgm:cxn modelId="{2DC5B63C-3876-44AB-9A2A-2FAD2B4DB4C4}" type="presParOf" srcId="{E19EAE06-779E-46DA-9DD2-A4360900940E}" destId="{50A870F2-977C-4272-92AA-DA4E0365D6BC}" srcOrd="2" destOrd="0" presId="urn:microsoft.com/office/officeart/2018/2/layout/IconLabelList"/>
    <dgm:cxn modelId="{6DC41B5C-9752-4682-A9FF-5139D406B714}" type="presParOf" srcId="{50A870F2-977C-4272-92AA-DA4E0365D6BC}" destId="{AAB85EA6-3DB5-4999-A542-8CE411062CDB}" srcOrd="0" destOrd="0" presId="urn:microsoft.com/office/officeart/2018/2/layout/IconLabelList"/>
    <dgm:cxn modelId="{DBCA3938-3FAF-46A8-91F1-911598EE0C4A}" type="presParOf" srcId="{50A870F2-977C-4272-92AA-DA4E0365D6BC}" destId="{A9D44806-D5D0-4A2C-80CB-2BC8FE14E0AC}" srcOrd="1" destOrd="0" presId="urn:microsoft.com/office/officeart/2018/2/layout/IconLabelList"/>
    <dgm:cxn modelId="{F040B0FE-9265-4B3D-957F-B553039C268A}" type="presParOf" srcId="{50A870F2-977C-4272-92AA-DA4E0365D6BC}" destId="{23EA661E-5E74-4C0E-A7D2-43A10AD237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FBB80-DE9C-4572-A5E9-C3FFB90E2F26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C0FF6-77D1-4083-B201-B36DBF0FC1B1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Analizar el comportamiento de la metaheurística de PSO para resolver el problema de VRP</a:t>
          </a:r>
          <a:endParaRPr lang="en-US" sz="1600" kern="1200" dirty="0"/>
        </a:p>
      </dsp:txBody>
      <dsp:txXfrm>
        <a:off x="417971" y="2647231"/>
        <a:ext cx="2889450" cy="720000"/>
      </dsp:txXfrm>
    </dsp:sp>
    <dsp:sp modelId="{D1455547-E6E7-426E-AD2C-D0BFC07E8E83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A7C7-F80F-4BFF-840C-14DCCCB2D9D5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Implementar un algoritmo basado en PSO para resolver el problema de VRP </a:t>
          </a:r>
          <a:endParaRPr lang="en-US" sz="1700" kern="1200" dirty="0"/>
        </a:p>
      </dsp:txBody>
      <dsp:txXfrm>
        <a:off x="3813075" y="2647231"/>
        <a:ext cx="2889450" cy="720000"/>
      </dsp:txXfrm>
    </dsp:sp>
    <dsp:sp modelId="{FB922846-769A-49CC-81AB-D23516A24FA9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03FE2-85A7-48D9-A778-8F4CAA1B90B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Comparar los resultados con otra metaheurística denominada VNS </a:t>
          </a:r>
          <a:endParaRPr lang="en-US" sz="1700" kern="1200" dirty="0"/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072DE-A28A-46C1-A29B-528C751DEEAD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6D894A6-A5C6-48A0-9532-567D857DBF02}">
      <dsp:nvSpPr>
        <dsp:cNvPr id="0" name=""/>
        <dsp:cNvSpPr/>
      </dsp:nvSpPr>
      <dsp:spPr>
        <a:xfrm>
          <a:off x="424900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0D644-4B36-4DFE-9779-E44D2C9294CB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/>
            <a:t>Problema de Enrutamiento de Vehículo</a:t>
          </a:r>
          <a:endParaRPr lang="en-US" sz="2400" b="0" kern="1200" dirty="0"/>
        </a:p>
      </dsp:txBody>
      <dsp:txXfrm>
        <a:off x="1708430" y="373520"/>
        <a:ext cx="3054644" cy="1295909"/>
      </dsp:txXfrm>
    </dsp:sp>
    <dsp:sp modelId="{27EF506C-6000-47FB-B91C-ABAE12479A5D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A7D2595-FA27-4EF0-9BAB-7A8EE2EEB2E7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F50DF-2868-4923-AF98-6DB5DC72FA3F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Optimización por enjambre de Partículas</a:t>
          </a:r>
          <a:endParaRPr lang="en-US" sz="2400" kern="1200" dirty="0"/>
        </a:p>
      </dsp:txBody>
      <dsp:txXfrm>
        <a:off x="6868929" y="373520"/>
        <a:ext cx="3054644" cy="1295909"/>
      </dsp:txXfrm>
    </dsp:sp>
    <dsp:sp modelId="{2BC7E7CE-6AA5-4DA8-87DF-06D29E77F3B6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BDB3548-3599-4B4E-A316-57A8F6F4D72C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42CB-387B-4B2A-8C66-F367D6555A1E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Búsqueda de Vecindad Variable</a:t>
          </a:r>
          <a:endParaRPr lang="en-US" sz="2400" kern="1200"/>
        </a:p>
      </dsp:txBody>
      <dsp:txXfrm>
        <a:off x="1708430" y="2353294"/>
        <a:ext cx="3054644" cy="1295909"/>
      </dsp:txXfrm>
    </dsp:sp>
    <dsp:sp modelId="{B6A3EDA1-E816-4B1C-9A0B-58B19EAA26D7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9B8F3B9-5D2F-4C5A-8EA8-5D80BBB869FD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E2269-4CA6-4329-AC30-C7455667BB89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Resultados</a:t>
          </a:r>
          <a:endParaRPr lang="en-US" sz="2400" kern="1200"/>
        </a:p>
      </dsp:txBody>
      <dsp:txXfrm>
        <a:off x="6868929" y="2353294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072DE-A28A-46C1-A29B-528C751DEEAD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D894A6-A5C6-48A0-9532-567D857DBF02}">
      <dsp:nvSpPr>
        <dsp:cNvPr id="0" name=""/>
        <dsp:cNvSpPr/>
      </dsp:nvSpPr>
      <dsp:spPr>
        <a:xfrm>
          <a:off x="424900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0D644-4B36-4DFE-9779-E44D2C9294CB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/>
            <a:t>Problema de Enrutamiento de Vehículo</a:t>
          </a:r>
          <a:endParaRPr lang="en-US" sz="2400" b="1" kern="1200" dirty="0"/>
        </a:p>
      </dsp:txBody>
      <dsp:txXfrm>
        <a:off x="1708430" y="373520"/>
        <a:ext cx="3054644" cy="1295909"/>
      </dsp:txXfrm>
    </dsp:sp>
    <dsp:sp modelId="{27EF506C-6000-47FB-B91C-ABAE12479A5D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A7D2595-FA27-4EF0-9BAB-7A8EE2EEB2E7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F50DF-2868-4923-AF98-6DB5DC72FA3F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Optimización por enjambre de Partículas</a:t>
          </a:r>
          <a:endParaRPr lang="en-US" sz="2400" kern="1200" dirty="0"/>
        </a:p>
      </dsp:txBody>
      <dsp:txXfrm>
        <a:off x="6868929" y="373520"/>
        <a:ext cx="3054644" cy="1295909"/>
      </dsp:txXfrm>
    </dsp:sp>
    <dsp:sp modelId="{2BC7E7CE-6AA5-4DA8-87DF-06D29E77F3B6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BDB3548-3599-4B4E-A316-57A8F6F4D72C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42CB-387B-4B2A-8C66-F367D6555A1E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Búsqueda de Vecindad Variable</a:t>
          </a:r>
          <a:endParaRPr lang="en-US" sz="2400" kern="1200"/>
        </a:p>
      </dsp:txBody>
      <dsp:txXfrm>
        <a:off x="1708430" y="2353294"/>
        <a:ext cx="3054644" cy="1295909"/>
      </dsp:txXfrm>
    </dsp:sp>
    <dsp:sp modelId="{B6A3EDA1-E816-4B1C-9A0B-58B19EAA26D7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9B8F3B9-5D2F-4C5A-8EA8-5D80BBB869FD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E2269-4CA6-4329-AC30-C7455667BB89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Resultados</a:t>
          </a:r>
          <a:endParaRPr lang="en-US" sz="2400" kern="1200"/>
        </a:p>
      </dsp:txBody>
      <dsp:txXfrm>
        <a:off x="6868929" y="2353294"/>
        <a:ext cx="3054644" cy="1295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072DE-A28A-46C1-A29B-528C751DEEAD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A6D894A6-A5C6-48A0-9532-567D857DBF02}">
      <dsp:nvSpPr>
        <dsp:cNvPr id="0" name=""/>
        <dsp:cNvSpPr/>
      </dsp:nvSpPr>
      <dsp:spPr>
        <a:xfrm>
          <a:off x="424900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0D644-4B36-4DFE-9779-E44D2C9294CB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Problema de Enrutamiento de Vehículo</a:t>
          </a:r>
          <a:endParaRPr lang="en-US" sz="2400" kern="1200" dirty="0"/>
        </a:p>
      </dsp:txBody>
      <dsp:txXfrm>
        <a:off x="1708430" y="373520"/>
        <a:ext cx="3054644" cy="1295909"/>
      </dsp:txXfrm>
    </dsp:sp>
    <dsp:sp modelId="{27EF506C-6000-47FB-B91C-ABAE12479A5D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7D2595-FA27-4EF0-9BAB-7A8EE2EEB2E7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F50DF-2868-4923-AF98-6DB5DC72FA3F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/>
            <a:t>Optimización por enjambre de Partículas</a:t>
          </a:r>
          <a:endParaRPr lang="en-US" sz="2400" b="1" kern="1200" dirty="0"/>
        </a:p>
      </dsp:txBody>
      <dsp:txXfrm>
        <a:off x="6868929" y="373520"/>
        <a:ext cx="3054644" cy="1295909"/>
      </dsp:txXfrm>
    </dsp:sp>
    <dsp:sp modelId="{2BC7E7CE-6AA5-4DA8-87DF-06D29E77F3B6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9BDB3548-3599-4B4E-A316-57A8F6F4D72C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42CB-387B-4B2A-8C66-F367D6555A1E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Búsqueda de Vecindad Variable</a:t>
          </a:r>
          <a:endParaRPr lang="en-US" sz="2400" kern="1200"/>
        </a:p>
      </dsp:txBody>
      <dsp:txXfrm>
        <a:off x="1708430" y="2353294"/>
        <a:ext cx="3054644" cy="1295909"/>
      </dsp:txXfrm>
    </dsp:sp>
    <dsp:sp modelId="{B6A3EDA1-E816-4B1C-9A0B-58B19EAA26D7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D9B8F3B9-5D2F-4C5A-8EA8-5D80BBB869FD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E2269-4CA6-4329-AC30-C7455667BB89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Resultados</a:t>
          </a:r>
          <a:endParaRPr lang="en-US" sz="2400" kern="1200"/>
        </a:p>
      </dsp:txBody>
      <dsp:txXfrm>
        <a:off x="6868929" y="2353294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072DE-A28A-46C1-A29B-528C751DEEAD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6D894A6-A5C6-48A0-9532-567D857DBF02}">
      <dsp:nvSpPr>
        <dsp:cNvPr id="0" name=""/>
        <dsp:cNvSpPr/>
      </dsp:nvSpPr>
      <dsp:spPr>
        <a:xfrm>
          <a:off x="424900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0D644-4B36-4DFE-9779-E44D2C9294CB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Problema de Enrutamiento de Vehículo</a:t>
          </a:r>
          <a:endParaRPr lang="en-US" sz="2400" kern="1200" dirty="0"/>
        </a:p>
      </dsp:txBody>
      <dsp:txXfrm>
        <a:off x="1708430" y="373520"/>
        <a:ext cx="3054644" cy="1295909"/>
      </dsp:txXfrm>
    </dsp:sp>
    <dsp:sp modelId="{27EF506C-6000-47FB-B91C-ABAE12479A5D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A7D2595-FA27-4EF0-9BAB-7A8EE2EEB2E7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F50DF-2868-4923-AF98-6DB5DC72FA3F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Optimización por enjambre de Partículas</a:t>
          </a:r>
          <a:endParaRPr lang="en-US" sz="2400" kern="1200" dirty="0"/>
        </a:p>
      </dsp:txBody>
      <dsp:txXfrm>
        <a:off x="6868929" y="373520"/>
        <a:ext cx="3054644" cy="1295909"/>
      </dsp:txXfrm>
    </dsp:sp>
    <dsp:sp modelId="{2BC7E7CE-6AA5-4DA8-87DF-06D29E77F3B6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DB3548-3599-4B4E-A316-57A8F6F4D72C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42CB-387B-4B2A-8C66-F367D6555A1E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/>
            <a:t>Búsqueda de Vecindad Variable</a:t>
          </a:r>
          <a:endParaRPr lang="en-US" sz="2400" b="1" kern="1200" dirty="0"/>
        </a:p>
      </dsp:txBody>
      <dsp:txXfrm>
        <a:off x="1708430" y="2353294"/>
        <a:ext cx="3054644" cy="1295909"/>
      </dsp:txXfrm>
    </dsp:sp>
    <dsp:sp modelId="{B6A3EDA1-E816-4B1C-9A0B-58B19EAA26D7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9B8F3B9-5D2F-4C5A-8EA8-5D80BBB869FD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E2269-4CA6-4329-AC30-C7455667BB89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Resultados</a:t>
          </a:r>
          <a:endParaRPr lang="en-US" sz="2400" kern="1200"/>
        </a:p>
      </dsp:txBody>
      <dsp:txXfrm>
        <a:off x="6868929" y="2353294"/>
        <a:ext cx="3054644" cy="1295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2CBF1-5D61-458D-845D-22C852D17DF4}">
      <dsp:nvSpPr>
        <dsp:cNvPr id="0" name=""/>
        <dsp:cNvSpPr/>
      </dsp:nvSpPr>
      <dsp:spPr>
        <a:xfrm>
          <a:off x="0" y="96387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6AC1B-7A9C-46D2-92DC-EBF4F83AC34B}">
      <dsp:nvSpPr>
        <dsp:cNvPr id="0" name=""/>
        <dsp:cNvSpPr/>
      </dsp:nvSpPr>
      <dsp:spPr>
        <a:xfrm>
          <a:off x="314325" y="126248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/>
            <a:t>Intercambiar dos clientes de rutas distintas.</a:t>
          </a:r>
          <a:endParaRPr lang="en-US" sz="2600" kern="1200"/>
        </a:p>
      </dsp:txBody>
      <dsp:txXfrm>
        <a:off x="366939" y="1315097"/>
        <a:ext cx="2723696" cy="1691139"/>
      </dsp:txXfrm>
    </dsp:sp>
    <dsp:sp modelId="{A62BE58E-C19F-466C-924F-3D6226F35AC0}">
      <dsp:nvSpPr>
        <dsp:cNvPr id="0" name=""/>
        <dsp:cNvSpPr/>
      </dsp:nvSpPr>
      <dsp:spPr>
        <a:xfrm>
          <a:off x="3457574" y="96387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372A8-7C82-41EE-B9A7-C2B9356EE161}">
      <dsp:nvSpPr>
        <dsp:cNvPr id="0" name=""/>
        <dsp:cNvSpPr/>
      </dsp:nvSpPr>
      <dsp:spPr>
        <a:xfrm>
          <a:off x="3771900" y="126248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/>
            <a:t>Reubicar un cliente dentro de su ruta.</a:t>
          </a:r>
          <a:endParaRPr lang="en-US" sz="2600" kern="1200"/>
        </a:p>
      </dsp:txBody>
      <dsp:txXfrm>
        <a:off x="3824514" y="1315097"/>
        <a:ext cx="2723696" cy="1691139"/>
      </dsp:txXfrm>
    </dsp:sp>
    <dsp:sp modelId="{0BA3317D-1301-4C9A-A0FD-70E0418BDDAE}">
      <dsp:nvSpPr>
        <dsp:cNvPr id="0" name=""/>
        <dsp:cNvSpPr/>
      </dsp:nvSpPr>
      <dsp:spPr>
        <a:xfrm>
          <a:off x="6915149" y="96387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0413-DB7A-427A-B172-06792AB79D39}">
      <dsp:nvSpPr>
        <dsp:cNvPr id="0" name=""/>
        <dsp:cNvSpPr/>
      </dsp:nvSpPr>
      <dsp:spPr>
        <a:xfrm>
          <a:off x="7229475" y="126248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/>
            <a:t>Mover aleatoriamente un cliente de una ruta a otra. </a:t>
          </a:r>
          <a:endParaRPr lang="en-US" sz="2600" kern="1200" dirty="0"/>
        </a:p>
      </dsp:txBody>
      <dsp:txXfrm>
        <a:off x="7282089" y="1315097"/>
        <a:ext cx="2723696" cy="169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072DE-A28A-46C1-A29B-528C751DEEAD}">
      <dsp:nvSpPr>
        <dsp:cNvPr id="0" name=""/>
        <dsp:cNvSpPr/>
      </dsp:nvSpPr>
      <dsp:spPr>
        <a:xfrm>
          <a:off x="134825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6D894A6-A5C6-48A0-9532-567D857DBF02}">
      <dsp:nvSpPr>
        <dsp:cNvPr id="0" name=""/>
        <dsp:cNvSpPr/>
      </dsp:nvSpPr>
      <dsp:spPr>
        <a:xfrm>
          <a:off x="424900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0D644-4B36-4DFE-9779-E44D2C9294CB}">
      <dsp:nvSpPr>
        <dsp:cNvPr id="0" name=""/>
        <dsp:cNvSpPr/>
      </dsp:nvSpPr>
      <dsp:spPr>
        <a:xfrm>
          <a:off x="1708430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Problema de Enrutamiento de Vehículo</a:t>
          </a:r>
          <a:endParaRPr lang="en-US" sz="2400" kern="1200" dirty="0"/>
        </a:p>
      </dsp:txBody>
      <dsp:txXfrm>
        <a:off x="1708430" y="373520"/>
        <a:ext cx="3054644" cy="1295909"/>
      </dsp:txXfrm>
    </dsp:sp>
    <dsp:sp modelId="{27EF506C-6000-47FB-B91C-ABAE12479A5D}">
      <dsp:nvSpPr>
        <dsp:cNvPr id="0" name=""/>
        <dsp:cNvSpPr/>
      </dsp:nvSpPr>
      <dsp:spPr>
        <a:xfrm>
          <a:off x="5295324" y="373520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A7D2595-FA27-4EF0-9BAB-7A8EE2EEB2E7}">
      <dsp:nvSpPr>
        <dsp:cNvPr id="0" name=""/>
        <dsp:cNvSpPr/>
      </dsp:nvSpPr>
      <dsp:spPr>
        <a:xfrm>
          <a:off x="5567465" y="645661"/>
          <a:ext cx="751627" cy="75162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F50DF-2868-4923-AF98-6DB5DC72FA3F}">
      <dsp:nvSpPr>
        <dsp:cNvPr id="0" name=""/>
        <dsp:cNvSpPr/>
      </dsp:nvSpPr>
      <dsp:spPr>
        <a:xfrm>
          <a:off x="6868929" y="37352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Optimización por enjambre de Partículas</a:t>
          </a:r>
          <a:endParaRPr lang="en-US" sz="2400" kern="1200" dirty="0"/>
        </a:p>
      </dsp:txBody>
      <dsp:txXfrm>
        <a:off x="6868929" y="373520"/>
        <a:ext cx="3054644" cy="1295909"/>
      </dsp:txXfrm>
    </dsp:sp>
    <dsp:sp modelId="{2BC7E7CE-6AA5-4DA8-87DF-06D29E77F3B6}">
      <dsp:nvSpPr>
        <dsp:cNvPr id="0" name=""/>
        <dsp:cNvSpPr/>
      </dsp:nvSpPr>
      <dsp:spPr>
        <a:xfrm>
          <a:off x="134825" y="2353294"/>
          <a:ext cx="1295909" cy="1295909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BDB3548-3599-4B4E-A316-57A8F6F4D72C}">
      <dsp:nvSpPr>
        <dsp:cNvPr id="0" name=""/>
        <dsp:cNvSpPr/>
      </dsp:nvSpPr>
      <dsp:spPr>
        <a:xfrm>
          <a:off x="406966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442CB-387B-4B2A-8C66-F367D6555A1E}">
      <dsp:nvSpPr>
        <dsp:cNvPr id="0" name=""/>
        <dsp:cNvSpPr/>
      </dsp:nvSpPr>
      <dsp:spPr>
        <a:xfrm>
          <a:off x="1708430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Búsqueda de Vecindad Variable</a:t>
          </a:r>
          <a:endParaRPr lang="en-US" sz="2400" kern="1200"/>
        </a:p>
      </dsp:txBody>
      <dsp:txXfrm>
        <a:off x="1708430" y="2353294"/>
        <a:ext cx="3054644" cy="1295909"/>
      </dsp:txXfrm>
    </dsp:sp>
    <dsp:sp modelId="{B6A3EDA1-E816-4B1C-9A0B-58B19EAA26D7}">
      <dsp:nvSpPr>
        <dsp:cNvPr id="0" name=""/>
        <dsp:cNvSpPr/>
      </dsp:nvSpPr>
      <dsp:spPr>
        <a:xfrm>
          <a:off x="5295324" y="235329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B8F3B9-5D2F-4C5A-8EA8-5D80BBB869FD}">
      <dsp:nvSpPr>
        <dsp:cNvPr id="0" name=""/>
        <dsp:cNvSpPr/>
      </dsp:nvSpPr>
      <dsp:spPr>
        <a:xfrm>
          <a:off x="5567465" y="2625435"/>
          <a:ext cx="751627" cy="75162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E2269-4CA6-4329-AC30-C7455667BB89}">
      <dsp:nvSpPr>
        <dsp:cNvPr id="0" name=""/>
        <dsp:cNvSpPr/>
      </dsp:nvSpPr>
      <dsp:spPr>
        <a:xfrm>
          <a:off x="6868929" y="235329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/>
            <a:t>Experimentos y  resultados</a:t>
          </a:r>
          <a:endParaRPr lang="en-US" sz="2400" b="1" kern="1200" dirty="0"/>
        </a:p>
      </dsp:txBody>
      <dsp:txXfrm>
        <a:off x="6868929" y="2353294"/>
        <a:ext cx="3054644" cy="12959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A6C4-2CF1-4247-B1E4-D4ABBBD64158}">
      <dsp:nvSpPr>
        <dsp:cNvPr id="0" name=""/>
        <dsp:cNvSpPr/>
      </dsp:nvSpPr>
      <dsp:spPr>
        <a:xfrm>
          <a:off x="1519199" y="4442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DB46F-EE60-4892-B440-8980DD8A2CA7}">
      <dsp:nvSpPr>
        <dsp:cNvPr id="0" name=""/>
        <dsp:cNvSpPr/>
      </dsp:nvSpPr>
      <dsp:spPr>
        <a:xfrm>
          <a:off x="331199" y="28584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i="0" kern="1200" baseline="0"/>
            <a:t>En este trabajo se estudió el comportamiento de PSO y VNS para resolver VRP.</a:t>
          </a:r>
          <a:endParaRPr lang="en-US" sz="1800" kern="1200"/>
        </a:p>
      </dsp:txBody>
      <dsp:txXfrm>
        <a:off x="331199" y="2858479"/>
        <a:ext cx="4320000" cy="720000"/>
      </dsp:txXfrm>
    </dsp:sp>
    <dsp:sp modelId="{AAB85EA6-3DB5-4999-A542-8CE411062CDB}">
      <dsp:nvSpPr>
        <dsp:cNvPr id="0" name=""/>
        <dsp:cNvSpPr/>
      </dsp:nvSpPr>
      <dsp:spPr>
        <a:xfrm>
          <a:off x="6595199" y="4442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661E-5E74-4C0E-A7D2-43A10AD23720}">
      <dsp:nvSpPr>
        <dsp:cNvPr id="0" name=""/>
        <dsp:cNvSpPr/>
      </dsp:nvSpPr>
      <dsp:spPr>
        <a:xfrm>
          <a:off x="5407199" y="28584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i="0" kern="1200" baseline="0"/>
            <a:t>Se puede apreciar que VNS se comporta mejor que PSO.</a:t>
          </a:r>
          <a:endParaRPr lang="en-US" sz="1800" kern="1200"/>
        </a:p>
      </dsp:txBody>
      <dsp:txXfrm>
        <a:off x="5407199" y="285847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2033-93B4-4687-BB7F-1A097F17A39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20445-219E-4E20-951C-EAC769902A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Np-</a:t>
            </a:r>
            <a:r>
              <a:rPr lang="en-US" dirty="0" err="1"/>
              <a:t>duro</a:t>
            </a:r>
            <a:r>
              <a:rPr lang="en-US" dirty="0"/>
              <a:t>, que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resullve</a:t>
            </a:r>
            <a:r>
              <a:rPr lang="en-US" dirty="0"/>
              <a:t> con </a:t>
            </a:r>
            <a:r>
              <a:rPr lang="en-US" dirty="0" err="1"/>
              <a:t>metaherísitcas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particular las de </a:t>
            </a:r>
            <a:r>
              <a:rPr lang="en-US" dirty="0" err="1"/>
              <a:t>búsqueda</a:t>
            </a:r>
            <a:r>
              <a:rPr lang="en-US" dirty="0"/>
              <a:t> de vecindad variable que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de vecindad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0445-219E-4E20-951C-EAC769902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3" descr="Imagen abstracta del cerebro formada por patrones">
            <a:extLst>
              <a:ext uri="{FF2B5EF4-FFF2-40B4-BE49-F238E27FC236}">
                <a16:creationId xmlns:a16="http://schemas.microsoft.com/office/drawing/2014/main" xmlns="" id="{B28B472D-D17A-73D1-F325-4167FB9E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r="3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CB5B9-2D86-C4BB-1373-F949D64B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83514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/>
              <a:t>Inteligencia Artificial de Inspiración Biológica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FB44BC-E95A-4AB4-610A-85664CA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579662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Optimización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Enjambre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para resolver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de </a:t>
            </a:r>
            <a:r>
              <a:rPr lang="en-US" sz="2000" dirty="0" err="1"/>
              <a:t>Enrutamiento</a:t>
            </a:r>
            <a:r>
              <a:rPr lang="en-US" sz="2000" dirty="0"/>
              <a:t> de </a:t>
            </a:r>
            <a:r>
              <a:rPr lang="en-US" sz="2000" dirty="0" err="1"/>
              <a:t>Vehículo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Camila Pérez Mosquera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Martha María Del Toro Carballo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Manuel Santiago </a:t>
            </a:r>
            <a:r>
              <a:rPr lang="en-US" sz="1400" dirty="0" err="1"/>
              <a:t>Férnandez</a:t>
            </a:r>
            <a:r>
              <a:rPr lang="en-US" sz="1400" dirty="0"/>
              <a:t> Arias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Eduardo David </a:t>
            </a:r>
            <a:r>
              <a:rPr lang="en-US" sz="1400" dirty="0" err="1"/>
              <a:t>Nuñez</a:t>
            </a:r>
            <a:r>
              <a:rPr lang="en-US" sz="1400" dirty="0"/>
              <a:t> de Villavicencio Sánchez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A323D-C8D7-6933-AA4E-50AA03B1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955"/>
            <a:ext cx="10058400" cy="1450757"/>
          </a:xfrm>
        </p:spPr>
        <p:txBody>
          <a:bodyPr/>
          <a:lstStyle/>
          <a:p>
            <a:r>
              <a:rPr lang="en-US" dirty="0" smtClean="0"/>
              <a:t>PSO </a:t>
            </a:r>
            <a:r>
              <a:rPr lang="en-US" dirty="0" err="1" smtClean="0"/>
              <a:t>aplicado</a:t>
            </a:r>
            <a:r>
              <a:rPr lang="en-US" dirty="0" smtClean="0"/>
              <a:t> a VRP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8A5314-F16E-A574-F711-C17B968F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600" dirty="0" smtClean="0"/>
          </a:p>
          <a:p>
            <a:pPr lvl="1"/>
            <a:r>
              <a:rPr lang="en-US" sz="2600" dirty="0" err="1" smtClean="0"/>
              <a:t>Partícula</a:t>
            </a:r>
            <a:r>
              <a:rPr lang="en-US" sz="2600" dirty="0" smtClean="0"/>
              <a:t>: </a:t>
            </a:r>
            <a:r>
              <a:rPr lang="en-US" sz="2600" dirty="0" err="1" smtClean="0"/>
              <a:t>Conjunto</a:t>
            </a:r>
            <a:r>
              <a:rPr lang="en-US" sz="2600" dirty="0" smtClean="0"/>
              <a:t> de </a:t>
            </a:r>
            <a:r>
              <a:rPr lang="en-US" sz="2600" dirty="0" err="1" smtClean="0"/>
              <a:t>clientes</a:t>
            </a:r>
            <a:r>
              <a:rPr lang="en-US" sz="2600" dirty="0" smtClean="0"/>
              <a:t>.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Solo se </a:t>
            </a:r>
            <a:r>
              <a:rPr lang="en-US" sz="2600" dirty="0" err="1" smtClean="0"/>
              <a:t>aceptan</a:t>
            </a:r>
            <a:r>
              <a:rPr lang="en-US" sz="2600" dirty="0" smtClean="0"/>
              <a:t> </a:t>
            </a:r>
            <a:r>
              <a:rPr lang="en-US" sz="2600" dirty="0" err="1" smtClean="0"/>
              <a:t>solución</a:t>
            </a:r>
            <a:r>
              <a:rPr lang="en-US" sz="2600" dirty="0" smtClean="0"/>
              <a:t> con </a:t>
            </a:r>
            <a:r>
              <a:rPr lang="en-US" sz="2600" dirty="0" err="1" smtClean="0"/>
              <a:t>valores</a:t>
            </a:r>
            <a:r>
              <a:rPr lang="en-US" sz="2600" dirty="0" smtClean="0"/>
              <a:t> </a:t>
            </a:r>
            <a:r>
              <a:rPr lang="en-US" sz="2600" dirty="0" err="1" smtClean="0"/>
              <a:t>enteros</a:t>
            </a:r>
            <a:r>
              <a:rPr lang="en-US" sz="2600" dirty="0" smtClean="0"/>
              <a:t>.</a:t>
            </a:r>
          </a:p>
          <a:p>
            <a:pPr lvl="1"/>
            <a:endParaRPr lang="en-US" sz="26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Variantes</a:t>
            </a:r>
            <a:r>
              <a:rPr lang="en-US" dirty="0" smtClean="0"/>
              <a:t> de PSO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PSO Shake: </a:t>
            </a:r>
            <a:r>
              <a:rPr lang="en-US" dirty="0" err="1" smtClean="0"/>
              <a:t>Moverse</a:t>
            </a:r>
            <a:r>
              <a:rPr lang="en-US" dirty="0" smtClean="0"/>
              <a:t> en </a:t>
            </a:r>
            <a:r>
              <a:rPr lang="en-US" dirty="0" err="1" smtClean="0"/>
              <a:t>dirección</a:t>
            </a:r>
            <a:r>
              <a:rPr lang="en-US" dirty="0" smtClean="0"/>
              <a:t> al </a:t>
            </a:r>
            <a:r>
              <a:rPr lang="en-US" dirty="0" err="1" smtClean="0"/>
              <a:t>óptimo</a:t>
            </a:r>
            <a:r>
              <a:rPr lang="en-US" dirty="0" smtClean="0"/>
              <a:t> y para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del </a:t>
            </a:r>
            <a:r>
              <a:rPr lang="en-US" dirty="0" err="1" smtClean="0"/>
              <a:t>óptimo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definida</a:t>
            </a:r>
            <a:r>
              <a:rPr lang="en-US" dirty="0" smtClean="0"/>
              <a:t>,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posiciones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probabilidad</a:t>
            </a:r>
            <a:r>
              <a:rPr lang="en-US" dirty="0" smtClean="0"/>
              <a:t> entre 0 y 1.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PSO Move: </a:t>
            </a:r>
            <a:r>
              <a:rPr lang="en-US" dirty="0" err="1"/>
              <a:t>Moverse</a:t>
            </a:r>
            <a:r>
              <a:rPr lang="en-US" dirty="0"/>
              <a:t> en </a:t>
            </a:r>
            <a:r>
              <a:rPr lang="en-US" dirty="0" err="1"/>
              <a:t>dirección</a:t>
            </a:r>
            <a:r>
              <a:rPr lang="en-US" dirty="0"/>
              <a:t> al </a:t>
            </a:r>
            <a:r>
              <a:rPr lang="en-US" dirty="0" err="1"/>
              <a:t>óptimo</a:t>
            </a:r>
            <a:r>
              <a:rPr lang="en-US" dirty="0"/>
              <a:t> y para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del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velocidad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definida</a:t>
            </a:r>
            <a:r>
              <a:rPr lang="en-US" dirty="0"/>
              <a:t>, </a:t>
            </a:r>
            <a:r>
              <a:rPr lang="en-US" dirty="0" err="1" smtClean="0"/>
              <a:t>moverse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aleatoria</a:t>
            </a:r>
            <a:r>
              <a:rPr lang="en-US" dirty="0" smtClean="0"/>
              <a:t> y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difieren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entre 0 y 1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PSO Move Opt: Se </a:t>
            </a:r>
            <a:r>
              <a:rPr lang="en-US" dirty="0" err="1" smtClean="0"/>
              <a:t>hace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 PSO Move se </a:t>
            </a:r>
            <a:r>
              <a:rPr lang="en-US" dirty="0" err="1" smtClean="0"/>
              <a:t>mueve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aleatoria</a:t>
            </a:r>
            <a:r>
              <a:rPr lang="en-US" dirty="0" smtClean="0"/>
              <a:t> y cambia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posiciones</a:t>
            </a:r>
            <a:r>
              <a:rPr lang="en-US" dirty="0" smtClean="0"/>
              <a:t> con </a:t>
            </a:r>
            <a:r>
              <a:rPr lang="en-US" dirty="0" err="1" smtClean="0"/>
              <a:t>probabilidad</a:t>
            </a:r>
            <a:r>
              <a:rPr lang="en-US" dirty="0" smtClean="0"/>
              <a:t> entre 0 y 1.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BDD8F-016A-8510-951D-BF04557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C56B4B-A3CD-B9B3-A78F-38B8D410F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37199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3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10127-B6F4-71FA-1C65-BA937E8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Búsqueda de Vecindad Variable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sz="2800" dirty="0"/>
          </a:p>
          <a:p>
            <a:pPr lvl="1"/>
            <a:r>
              <a:rPr lang="es-ES" sz="2800" dirty="0"/>
              <a:t>Heurística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Búsqueda Local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Criterios de Vecindad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8B92B-D1CE-60D9-C8F5-356D4F9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Criterios de Vecindad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063B7F7-406C-30C3-534D-99B95AF2E1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3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24AB0-B637-45E1-3443-5195923A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9" y="1537806"/>
            <a:ext cx="3602736" cy="2425974"/>
          </a:xfrm>
        </p:spPr>
        <p:txBody>
          <a:bodyPr>
            <a:normAutofit/>
          </a:bodyPr>
          <a:lstStyle/>
          <a:p>
            <a:r>
              <a:rPr lang="es-ES" dirty="0"/>
              <a:t>Algoritmo de VNS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2516A2-4F26-534D-D551-561C4CCCD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rmAutofit fontScale="92500"/>
              </a:bodyPr>
              <a:lstStyle/>
              <a:p>
                <a:pPr marL="457200" indent="-457200">
                  <a:buClr>
                    <a:srgbClr val="0070C0"/>
                  </a:buClr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r>
                  <a:rPr lang="es-E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(Headings)"/>
                  </a:rPr>
                  <a:t>Conjunto de criterios de vecindad</a:t>
                </a:r>
              </a:p>
              <a:p>
                <a:pPr marL="457200" indent="-457200">
                  <a:buClr>
                    <a:srgbClr val="0070C0"/>
                  </a:buClr>
                  <a:buFont typeface="Courier New" pitchFamily="49" charset="0"/>
                  <a:buChar char="o"/>
                </a:pPr>
                <a:r>
                  <a:rPr lang="es-ES" sz="2000" i="1" dirty="0">
                    <a:latin typeface="Avenir Next LT Pro (Headings)"/>
                  </a:rPr>
                  <a:t>X</a:t>
                </a:r>
                <a:r>
                  <a:rPr lang="es-ES" sz="2000" dirty="0">
                    <a:latin typeface="Avenir Next LT Pro (Headings)"/>
                  </a:rPr>
                  <a:t>:  Solución Inicial</a:t>
                </a:r>
              </a:p>
              <a:p>
                <a:pPr marL="457200" indent="-457200">
                  <a:buClr>
                    <a:srgbClr val="0070C0"/>
                  </a:buClr>
                  <a:buFont typeface="Courier New" pitchFamily="49" charset="0"/>
                  <a:buChar char="o"/>
                </a:pPr>
                <a:r>
                  <a:rPr lang="es-ES" sz="2000" dirty="0">
                    <a:latin typeface="Avenir Next LT Pro (Headings)"/>
                  </a:rPr>
                  <a:t>Condición de parada</a:t>
                </a:r>
              </a:p>
              <a:p>
                <a:pPr marL="457200" indent="-457200">
                  <a:buClr>
                    <a:srgbClr val="0070C0"/>
                  </a:buClr>
                  <a:buFont typeface="Courier New" pitchFamily="49" charset="0"/>
                  <a:buChar char="o"/>
                </a:pPr>
                <a:endParaRPr lang="es-ES" sz="2000" dirty="0">
                  <a:latin typeface="Avenir Next LT Pro (Headings)"/>
                </a:endParaRPr>
              </a:p>
              <a:p>
                <a:pPr marL="457200" indent="-457200">
                  <a:buAutoNum type="arabicParenR"/>
                </a:pP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Explorar el i-</a:t>
                </a:r>
                <a:r>
                  <a:rPr lang="es-ES" sz="2000" dirty="0" err="1">
                    <a:latin typeface="Avenir Next LT Pro (Headings)"/>
                    <a:cs typeface="Consolas" pitchFamily="49" charset="0"/>
                  </a:rPr>
                  <a:t>ésimo</a:t>
                </a: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 entorno de </a:t>
                </a:r>
                <a:r>
                  <a:rPr lang="es-ES" sz="2000" i="1" dirty="0">
                    <a:latin typeface="Avenir Next LT Pro (Headings)"/>
                    <a:cs typeface="Consolas" pitchFamily="49" charset="0"/>
                  </a:rPr>
                  <a:t>x</a:t>
                </a: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 y obtener </a:t>
                </a:r>
                <a:r>
                  <a:rPr lang="es-ES" sz="2000" i="1" dirty="0">
                    <a:latin typeface="Avenir Next LT Pro (Headings)"/>
                    <a:cs typeface="Consolas" pitchFamily="49" charset="0"/>
                  </a:rPr>
                  <a:t>y</a:t>
                </a: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.</a:t>
                </a:r>
              </a:p>
              <a:p>
                <a:pPr marL="457200" indent="-457200">
                  <a:buAutoNum type="arabicParenR"/>
                </a:pPr>
                <a:endParaRPr lang="es-ES" sz="2000" dirty="0">
                  <a:latin typeface="Avenir Next LT Pro (Headings)"/>
                  <a:cs typeface="Consolas" pitchFamily="49" charset="0"/>
                </a:endParaRPr>
              </a:p>
              <a:p>
                <a:pPr marL="457200" indent="-457200">
                  <a:buAutoNum type="arabicParenR"/>
                </a:pP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Si </a:t>
                </a:r>
                <a:r>
                  <a:rPr lang="es-ES" sz="2000" i="1" dirty="0">
                    <a:latin typeface="Avenir Next LT Pro (Headings)"/>
                    <a:cs typeface="Consolas" pitchFamily="49" charset="0"/>
                  </a:rPr>
                  <a:t>y</a:t>
                </a: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 mejora la solución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  <a:cs typeface="Consolas" pitchFamily="49" charset="0"/>
                      </a:rPr>
                      <m:t>⇒</m:t>
                    </m:r>
                  </m:oMath>
                </a14:m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 se actualiza x.</a:t>
                </a:r>
              </a:p>
              <a:p>
                <a:pPr marL="457200" indent="-457200">
                  <a:buAutoNum type="arabicParenR"/>
                </a:pPr>
                <a:endParaRPr lang="es-ES" sz="2000" dirty="0">
                  <a:latin typeface="Avenir Next LT Pro (Headings)"/>
                  <a:cs typeface="Consolas" pitchFamily="49" charset="0"/>
                </a:endParaRPr>
              </a:p>
              <a:p>
                <a:pPr marL="0" indent="0" algn="ctr">
                  <a:buNone/>
                </a:pPr>
                <a:r>
                  <a:rPr lang="es-ES" sz="2000" dirty="0">
                    <a:latin typeface="Avenir Next LT Pro (Headings)"/>
                  </a:rPr>
                  <a:t>El óptimo para "todas" las estructuras de entorno es óptimo global.</a:t>
                </a:r>
              </a:p>
              <a:p>
                <a:pPr marL="457200" indent="-457200">
                  <a:buAutoNum type="arabicParenR"/>
                </a:pPr>
                <a:endParaRPr lang="es-ES" sz="2000" dirty="0">
                  <a:latin typeface="Consolas" pitchFamily="49" charset="0"/>
                  <a:cs typeface="Consolas" pitchFamily="49" charset="0"/>
                </a:endParaRPr>
              </a:p>
              <a:p>
                <a:pPr marL="457200" indent="-457200">
                  <a:buClr>
                    <a:srgbClr val="0070C0"/>
                  </a:buClr>
                  <a:buFont typeface="Courier New" pitchFamily="49" charset="0"/>
                  <a:buChar char="o"/>
                </a:pPr>
                <a:endParaRPr lang="es-E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2516A2-4F26-534D-D551-561C4CCCD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 rotWithShape="0">
                <a:blip r:embed="rId2"/>
                <a:stretch>
                  <a:fillRect l="-2369" t="-5617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8CDA7E-F583-1801-CCB1-0803E819DBAA}"/>
              </a:ext>
            </a:extLst>
          </p:cNvPr>
          <p:cNvSpPr/>
          <p:nvPr/>
        </p:nvSpPr>
        <p:spPr>
          <a:xfrm>
            <a:off x="5384294" y="4176008"/>
            <a:ext cx="5966457" cy="93548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BDD8F-016A-8510-951D-BF04557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C56B4B-A3CD-B9B3-A78F-38B8D410F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7928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10127-B6F4-71FA-1C65-BA937E8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sz="2800" dirty="0"/>
          </a:p>
          <a:p>
            <a:pPr lvl="1">
              <a:lnSpc>
                <a:spcPct val="100000"/>
              </a:lnSpc>
            </a:pPr>
            <a:r>
              <a:rPr lang="es-ES" sz="2800" dirty="0"/>
              <a:t>Se utilizaron algunos ejemplos de:  </a:t>
            </a:r>
            <a:r>
              <a:rPr lang="es-ES" sz="2800" dirty="0">
                <a:solidFill>
                  <a:srgbClr val="0070C0"/>
                </a:solidFill>
              </a:rPr>
              <a:t>http://neo.lcc.uma.es/vrp/vrpinstances/capacitated-vrp-instances/.</a:t>
            </a:r>
          </a:p>
          <a:p>
            <a:pPr lvl="1">
              <a:lnSpc>
                <a:spcPct val="100000"/>
              </a:lnSpc>
            </a:pPr>
            <a:endParaRPr lang="es-ES" sz="2800" dirty="0"/>
          </a:p>
          <a:p>
            <a:pPr lvl="1">
              <a:lnSpc>
                <a:spcPct val="100000"/>
              </a:lnSpc>
            </a:pPr>
            <a:r>
              <a:rPr lang="es-ES" sz="2800" dirty="0"/>
              <a:t>A-n32-k5,  A-n33-k6,  A-n44-k7, A-n65-k9 y A-n80-k10.</a:t>
            </a:r>
          </a:p>
          <a:p>
            <a:pPr lvl="1">
              <a:lnSpc>
                <a:spcPct val="100000"/>
              </a:lnSpc>
            </a:pPr>
            <a:endParaRPr lang="es-ES" sz="2800" dirty="0"/>
          </a:p>
          <a:p>
            <a:pPr lvl="1">
              <a:lnSpc>
                <a:spcPct val="100000"/>
              </a:lnSpc>
            </a:pPr>
            <a:r>
              <a:rPr lang="es-ES" sz="2800" dirty="0"/>
              <a:t>Al considerar infinitos criterios los mínimos obtenidos son mejores.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32FA0-487B-BF35-8345-CCFE064C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9FAD7-ADFC-29EE-3504-4D554ED7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graficas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86CE7-BB1F-179A-8D61-B0CD6AE7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Resultados</a:t>
            </a:r>
            <a:endParaRPr lang="en-US" dirty="0"/>
          </a:p>
        </p:txBody>
      </p:sp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xmlns="" id="{4F76DE49-E957-AB9B-1CE3-9DBA84075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12974"/>
              </p:ext>
            </p:extLst>
          </p:nvPr>
        </p:nvGraphicFramePr>
        <p:xfrm>
          <a:off x="2186964" y="2216863"/>
          <a:ext cx="7818072" cy="34496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3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3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3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30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996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A-n32-k5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A-n33-k6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A-n44-k7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A-n65-k9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A-n80-k10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dirty="0"/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dirty="0"/>
                        <a:t>VNS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1032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1177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dirty="0"/>
                        <a:t>Media 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dirty="0"/>
                        <a:t>Media VNS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1167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b="1" dirty="0" err="1"/>
                        <a:t>Mínimos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1174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6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A9629-8F0E-AB85-2517-8194B020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dirty="0"/>
              <a:t>Objetivos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3F8B0A6-7A95-6B76-1DB8-68E1B49FF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489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9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34014-1337-5BC4-64EA-85C2140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Conclusiones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F27AA5FC-FCF7-A1F4-F267-8FD72A4F3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8556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4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C9A9DA9-7DC8-488B-A882-123947B0F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9C0CE-75F2-2D0C-E62F-955E145A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Recomendaciones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2AE191-499F-A5C6-A600-415C3363A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La estimación de parámetros </a:t>
                </a:r>
                <a14:m>
                  <m:oMath xmlns:m="http://schemas.openxmlformats.org/officeDocument/2006/math">
                    <m:r>
                      <a:rPr lang="es-ES" sz="2000">
                        <a:latin typeface="Cambria Math" panose="02040503050406030204" pitchFamily="18" charset="0"/>
                        <a:cs typeface="Consolas" pitchFamily="49" charset="0"/>
                      </a:rPr>
                      <m:t>𝜔</m:t>
                    </m:r>
                  </m:oMath>
                </a14:m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bPr>
                      <m:e>
                        <m:r>
                          <a:rPr lang="es-ES" sz="2000">
                            <a:latin typeface="Cambria Math" panose="02040503050406030204" pitchFamily="18" charset="0"/>
                            <a:cs typeface="Consolas" pitchFamily="49" charset="0"/>
                          </a:rPr>
                          <m:t>𝑐</m:t>
                        </m:r>
                      </m:e>
                      <m:sub>
                        <m:r>
                          <a:rPr lang="es-ES" sz="2000">
                            <a:latin typeface="Cambria Math" panose="02040503050406030204" pitchFamily="18" charset="0"/>
                            <a:cs typeface="Consolas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bPr>
                      <m:e>
                        <m:r>
                          <a:rPr lang="es-ES" sz="2000">
                            <a:latin typeface="Cambria Math" panose="02040503050406030204" pitchFamily="18" charset="0"/>
                            <a:cs typeface="Consolas" pitchFamily="49" charset="0"/>
                          </a:rPr>
                          <m:t>𝑐</m:t>
                        </m:r>
                      </m:e>
                      <m:sub>
                        <m:r>
                          <a:rPr lang="es-ES" sz="2000">
                            <a:latin typeface="Cambria Math" panose="02040503050406030204" pitchFamily="18" charset="0"/>
                            <a:cs typeface="Consolas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.</a:t>
                </a:r>
                <a:endParaRPr lang="en-US" sz="2000" dirty="0">
                  <a:latin typeface="Avenir Next LT Pro (Headings)"/>
                  <a:cs typeface="Consolas" pitchFamily="49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Investigar nuevas variantes a implementar en la función de movimiento para evitar la convergencia en óptimo </a:t>
                </a:r>
                <a:r>
                  <a:rPr lang="es-ES" sz="2000" dirty="0" smtClean="0">
                    <a:latin typeface="Avenir Next LT Pro (Headings)"/>
                    <a:cs typeface="Consolas" pitchFamily="49" charset="0"/>
                  </a:rPr>
                  <a:t>locales.</a:t>
                </a:r>
              </a:p>
              <a:p>
                <a:pPr lvl="4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000" dirty="0" smtClean="0">
                    <a:latin typeface="Avenir Next LT Pro (Headings)"/>
                    <a:cs typeface="Consolas" pitchFamily="49" charset="0"/>
                  </a:rPr>
                  <a:t>Clúster</a:t>
                </a:r>
                <a:endParaRPr lang="en-US" sz="2000" dirty="0">
                  <a:latin typeface="Avenir Next LT Pro (Headings)"/>
                  <a:cs typeface="Consolas" pitchFamily="49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000" dirty="0">
                    <a:latin typeface="Avenir Next LT Pro (Headings)"/>
                    <a:cs typeface="Consolas" pitchFamily="49" charset="0"/>
                  </a:rPr>
                  <a:t>Explorar otras formas de perturbación de la solución actual, con el objetivo de obtener nuevas posibles soluciones, que serían candidatas a ser la mejor solución.</a:t>
                </a:r>
                <a:endParaRPr lang="en-US" sz="2000" dirty="0">
                  <a:latin typeface="Avenir Next LT Pro (Headings)"/>
                  <a:cs typeface="Consolas" pitchFamily="49" charset="0"/>
                </a:endParaRP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2AE191-499F-A5C6-A600-415C3363A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 rotWithShape="0">
                <a:blip r:embed="rId2"/>
                <a:stretch>
                  <a:fillRect t="-1712" r="-2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A865FE3-5FC9-4049-87CF-30019C46C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xmlns="" id="{DF7C03BE-29A9-2C14-8C65-6215D9A5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3" descr="Imagen abstracta del cerebro formada por patrones">
            <a:extLst>
              <a:ext uri="{FF2B5EF4-FFF2-40B4-BE49-F238E27FC236}">
                <a16:creationId xmlns:a16="http://schemas.microsoft.com/office/drawing/2014/main" xmlns="" id="{B28B472D-D17A-73D1-F325-4167FB9E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r="3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CB5B9-2D86-C4BB-1373-F949D64B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83514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/>
              <a:t>Inteligencia Artificial de Inspiración Biológica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FB44BC-E95A-4AB4-610A-85664CA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579662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Optimización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Enjambre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para resolver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de </a:t>
            </a:r>
            <a:r>
              <a:rPr lang="en-US" sz="2000" dirty="0" err="1"/>
              <a:t>Enrutamiento</a:t>
            </a:r>
            <a:r>
              <a:rPr lang="en-US" sz="2000" dirty="0"/>
              <a:t> de </a:t>
            </a:r>
            <a:r>
              <a:rPr lang="en-US" sz="2000" dirty="0" err="1"/>
              <a:t>Vehículo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Camila Pérez Mosquera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Martha María Del Toro Carballo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Manuel Santiago </a:t>
            </a:r>
            <a:r>
              <a:rPr lang="en-US" sz="1400" dirty="0" err="1"/>
              <a:t>Férnandez</a:t>
            </a:r>
            <a:r>
              <a:rPr lang="en-US" sz="1400" dirty="0"/>
              <a:t> Arias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Eduardo David </a:t>
            </a:r>
            <a:r>
              <a:rPr lang="en-US" sz="1400" dirty="0" err="1"/>
              <a:t>Nuñez</a:t>
            </a:r>
            <a:r>
              <a:rPr lang="en-US" sz="1400" dirty="0"/>
              <a:t> de Villavicencio Sánchez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BDD8F-016A-8510-951D-BF04557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C56B4B-A3CD-B9B3-A78F-38B8D410F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498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6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BDD8F-016A-8510-951D-BF04557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C56B4B-A3CD-B9B3-A78F-38B8D410F1B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4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57CC4-A0D6-78F2-6618-438D2CDC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Problema</a:t>
            </a:r>
            <a:r>
              <a:rPr lang="en-US" sz="4800" dirty="0"/>
              <a:t> de </a:t>
            </a:r>
            <a:r>
              <a:rPr lang="en-US" sz="4800" dirty="0" err="1"/>
              <a:t>Enrutamiento</a:t>
            </a:r>
            <a:r>
              <a:rPr lang="en-US" sz="4800" dirty="0"/>
              <a:t> de </a:t>
            </a:r>
            <a:r>
              <a:rPr lang="en-US" sz="4800" dirty="0" err="1"/>
              <a:t>Vehículo</a:t>
            </a:r>
            <a:endParaRPr lang="en-US" sz="4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H:\camila\cliparti1_warehouse-clip-art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6954" y="2267854"/>
            <a:ext cx="2653242" cy="13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H:\industria 2.jpef copi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15412" r="12548" b="25625"/>
          <a:stretch/>
        </p:blipFill>
        <p:spPr bwMode="auto">
          <a:xfrm>
            <a:off x="10469507" y="3653809"/>
            <a:ext cx="1425342" cy="10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:\industria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 r="-3509"/>
          <a:stretch/>
        </p:blipFill>
        <p:spPr bwMode="auto">
          <a:xfrm>
            <a:off x="10469507" y="1448446"/>
            <a:ext cx="1710015" cy="13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H:\industria 1.jpeg copia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10785"/>
          <a:stretch/>
        </p:blipFill>
        <p:spPr bwMode="auto">
          <a:xfrm>
            <a:off x="8373291" y="1596164"/>
            <a:ext cx="1373171" cy="10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:\camila\industia 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t="20496" r="16233" b="17632"/>
          <a:stretch/>
        </p:blipFill>
        <p:spPr bwMode="auto">
          <a:xfrm>
            <a:off x="8312853" y="3592654"/>
            <a:ext cx="1425388" cy="11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12 Conector recto de flecha"/>
          <p:cNvCxnSpPr>
            <a:stCxn id="13" idx="3"/>
            <a:endCxn id="12" idx="1"/>
          </p:cNvCxnSpPr>
          <p:nvPr/>
        </p:nvCxnSpPr>
        <p:spPr>
          <a:xfrm flipV="1">
            <a:off x="9746462" y="2109121"/>
            <a:ext cx="72304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>
            <a:stCxn id="14" idx="3"/>
            <a:endCxn id="11" idx="1"/>
          </p:cNvCxnSpPr>
          <p:nvPr/>
        </p:nvCxnSpPr>
        <p:spPr>
          <a:xfrm flipV="1">
            <a:off x="9738241" y="4157430"/>
            <a:ext cx="7312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1032 Conector recto de flecha"/>
          <p:cNvCxnSpPr>
            <a:stCxn id="10" idx="1"/>
            <a:endCxn id="14" idx="1"/>
          </p:cNvCxnSpPr>
          <p:nvPr/>
        </p:nvCxnSpPr>
        <p:spPr>
          <a:xfrm>
            <a:off x="7120196" y="2960832"/>
            <a:ext cx="1192657" cy="1196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1034 Conector recto de flecha"/>
          <p:cNvCxnSpPr>
            <a:stCxn id="10" idx="1"/>
            <a:endCxn id="13" idx="1"/>
          </p:cNvCxnSpPr>
          <p:nvPr/>
        </p:nvCxnSpPr>
        <p:spPr>
          <a:xfrm flipV="1">
            <a:off x="7120196" y="2109122"/>
            <a:ext cx="1253095" cy="85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1045 Conector curvado"/>
          <p:cNvCxnSpPr>
            <a:stCxn id="11" idx="2"/>
            <a:endCxn id="10" idx="2"/>
          </p:cNvCxnSpPr>
          <p:nvPr/>
        </p:nvCxnSpPr>
        <p:spPr>
          <a:xfrm rot="5400000" flipH="1">
            <a:off x="7984256" y="1463129"/>
            <a:ext cx="1007241" cy="5388603"/>
          </a:xfrm>
          <a:prstGeom prst="curvedConnector3">
            <a:avLst>
              <a:gd name="adj1" fmla="val -2269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1048 Conector curvado"/>
          <p:cNvCxnSpPr>
            <a:stCxn id="12" idx="0"/>
            <a:endCxn id="10" idx="0"/>
          </p:cNvCxnSpPr>
          <p:nvPr/>
        </p:nvCxnSpPr>
        <p:spPr>
          <a:xfrm rot="16200000" flipH="1" flipV="1">
            <a:off x="8149341" y="-907320"/>
            <a:ext cx="819408" cy="5530940"/>
          </a:xfrm>
          <a:prstGeom prst="curvedConnector3">
            <a:avLst>
              <a:gd name="adj1" fmla="val -278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14 CuadroTexto"/>
          <p:cNvSpPr txBox="1"/>
          <p:nvPr/>
        </p:nvSpPr>
        <p:spPr>
          <a:xfrm>
            <a:off x="5156117" y="5262935"/>
            <a:ext cx="12749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CVRP</a:t>
            </a:r>
          </a:p>
        </p:txBody>
      </p:sp>
    </p:spTree>
    <p:extLst>
      <p:ext uri="{BB962C8B-B14F-4D97-AF65-F5344CB8AC3E}">
        <p14:creationId xmlns:p14="http://schemas.microsoft.com/office/powerpoint/2010/main" val="12354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Enrutamiento</a:t>
            </a:r>
            <a:r>
              <a:rPr lang="en-US" dirty="0"/>
              <a:t> de </a:t>
            </a:r>
            <a:r>
              <a:rPr lang="en-US" dirty="0" err="1"/>
              <a:t>Vehículo</a:t>
            </a:r>
            <a:endParaRPr lang="en-U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endParaRPr lang="es-ES" dirty="0"/>
          </a:p>
          <a:p>
            <a:pPr lvl="1"/>
            <a:endParaRPr lang="es-ES" sz="2600" dirty="0"/>
          </a:p>
          <a:p>
            <a:pPr lvl="1"/>
            <a:r>
              <a:rPr lang="es-ES" sz="2600" dirty="0" smtClean="0"/>
              <a:t>Problema </a:t>
            </a:r>
            <a:r>
              <a:rPr lang="es-ES" sz="2600" dirty="0"/>
              <a:t>de optimización. </a:t>
            </a:r>
          </a:p>
          <a:p>
            <a:pPr lvl="1"/>
            <a:r>
              <a:rPr lang="es-ES" sz="2800" dirty="0"/>
              <a:t>Existen diferentes variantes.</a:t>
            </a:r>
          </a:p>
          <a:p>
            <a:pPr lvl="1"/>
            <a:r>
              <a:rPr lang="es-ES" sz="2800" dirty="0"/>
              <a:t>Heurísticas.</a:t>
            </a:r>
          </a:p>
          <a:p>
            <a:pPr lvl="1"/>
            <a:endParaRPr lang="es-ES" sz="2800" dirty="0"/>
          </a:p>
          <a:p>
            <a:r>
              <a:rPr lang="es-ES" sz="2800" dirty="0"/>
              <a:t>Paolo </a:t>
            </a:r>
            <a:r>
              <a:rPr lang="es-ES" sz="2800" dirty="0" err="1"/>
              <a:t>Toth</a:t>
            </a:r>
            <a:r>
              <a:rPr lang="es-ES" sz="2800" dirty="0"/>
              <a:t>, </a:t>
            </a:r>
            <a:r>
              <a:rPr lang="es-ES" sz="2800" dirty="0" err="1"/>
              <a:t>Daniele</a:t>
            </a:r>
            <a:r>
              <a:rPr lang="es-ES" sz="2800" dirty="0"/>
              <a:t> Vigo.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Vehicle</a:t>
            </a:r>
            <a:r>
              <a:rPr lang="es-ES" sz="2800" i="1" dirty="0"/>
              <a:t> </a:t>
            </a:r>
            <a:r>
              <a:rPr lang="es-ES" sz="2800" i="1" dirty="0" err="1"/>
              <a:t>Routing</a:t>
            </a:r>
            <a:r>
              <a:rPr lang="es-ES" sz="2800" i="1" dirty="0"/>
              <a:t> </a:t>
            </a:r>
            <a:r>
              <a:rPr lang="es-ES" sz="2800" i="1" dirty="0" err="1"/>
              <a:t>Problem</a:t>
            </a:r>
            <a:r>
              <a:rPr lang="es-ES" sz="2800" i="1" dirty="0"/>
              <a:t>.</a:t>
            </a:r>
            <a:endParaRPr lang="es-ES" sz="2800" dirty="0"/>
          </a:p>
          <a:p>
            <a:endParaRPr lang="es-ES" dirty="0"/>
          </a:p>
          <a:p>
            <a:endParaRPr lang="es-ES" dirty="0"/>
          </a:p>
          <a:p>
            <a:pPr marL="82296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03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BDD8F-016A-8510-951D-BF04557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C56B4B-A3CD-B9B3-A78F-38B8D410F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780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0A7D8-1B92-AC3D-519A-36BB47A0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Optimización por enjambre de Partículas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38A4736E-2020-2100-9D77-2CAF7A1A38A8}"/>
              </a:ext>
            </a:extLst>
          </p:cNvPr>
          <p:cNvSpPr/>
          <p:nvPr/>
        </p:nvSpPr>
        <p:spPr>
          <a:xfrm>
            <a:off x="1152800" y="1807700"/>
            <a:ext cx="2986913" cy="8549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Inicializar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posición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velocidad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cada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partícula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BFC54BA-DE65-1147-4566-DBF75FA33601}"/>
              </a:ext>
            </a:extLst>
          </p:cNvPr>
          <p:cNvSpPr/>
          <p:nvPr/>
        </p:nvSpPr>
        <p:spPr>
          <a:xfrm>
            <a:off x="1152799" y="3004584"/>
            <a:ext cx="2986913" cy="8549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Evaluar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Fitness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D270342-62F6-B9F5-8C21-BAFDB1C59276}"/>
              </a:ext>
            </a:extLst>
          </p:cNvPr>
          <p:cNvSpPr/>
          <p:nvPr/>
        </p:nvSpPr>
        <p:spPr>
          <a:xfrm>
            <a:off x="1152799" y="4225309"/>
            <a:ext cx="2986913" cy="8549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Determinar valores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PBest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GBest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20E0FAF4-0564-B303-D4C1-A47AB7AE7D5E}"/>
              </a:ext>
            </a:extLst>
          </p:cNvPr>
          <p:cNvSpPr/>
          <p:nvPr/>
        </p:nvSpPr>
        <p:spPr>
          <a:xfrm>
            <a:off x="1152799" y="5435910"/>
            <a:ext cx="2986913" cy="8549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Actualizar velocidad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posición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cada partícula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xmlns="" id="{224B32F2-63DC-12BE-CCF8-4A6C58775FBF}"/>
              </a:ext>
            </a:extLst>
          </p:cNvPr>
          <p:cNvSpPr/>
          <p:nvPr/>
        </p:nvSpPr>
        <p:spPr>
          <a:xfrm>
            <a:off x="5247845" y="2722445"/>
            <a:ext cx="2383111" cy="1419241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Condición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parada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103A2DE9-C069-05D6-FF90-51E4F2C6BD33}"/>
              </a:ext>
            </a:extLst>
          </p:cNvPr>
          <p:cNvSpPr/>
          <p:nvPr/>
        </p:nvSpPr>
        <p:spPr>
          <a:xfrm>
            <a:off x="8491479" y="3004584"/>
            <a:ext cx="2664201" cy="8549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Solución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D55AC8D-F0C9-291A-7C6A-7E872FE8E96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646256" y="2662664"/>
            <a:ext cx="1" cy="34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B45A138-7276-4061-B209-9E96710CDBE6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2646256" y="3859548"/>
            <a:ext cx="0" cy="365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B5A7270A-1884-1930-3D63-C68CEAFF14A8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646256" y="5080273"/>
            <a:ext cx="0" cy="35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xmlns="" id="{690F53A9-1281-4426-3FF9-27C78981633A}"/>
              </a:ext>
            </a:extLst>
          </p:cNvPr>
          <p:cNvCxnSpPr>
            <a:cxnSpLocks/>
            <a:stCxn id="21" idx="3"/>
            <a:endCxn id="23" idx="2"/>
          </p:cNvCxnSpPr>
          <p:nvPr/>
        </p:nvCxnSpPr>
        <p:spPr>
          <a:xfrm flipV="1">
            <a:off x="4139712" y="4141686"/>
            <a:ext cx="2299689" cy="17217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820D59DE-1FDF-342A-070B-77687D1CE2A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7630956" y="3432066"/>
            <a:ext cx="860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73DC081-27C5-AF25-6E5D-EC51A5169F36}"/>
              </a:ext>
            </a:extLst>
          </p:cNvPr>
          <p:cNvSpPr txBox="1"/>
          <p:nvPr/>
        </p:nvSpPr>
        <p:spPr>
          <a:xfrm>
            <a:off x="7788778" y="3049048"/>
            <a:ext cx="40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Sí</a:t>
            </a:r>
            <a:endParaRPr lang="en-US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C2506A43-47FF-7574-A87B-C6CFD4695DC5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4139712" y="3432066"/>
            <a:ext cx="1108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62BA77B-D28E-D85A-E237-41AFA5D3DD58}"/>
              </a:ext>
            </a:extLst>
          </p:cNvPr>
          <p:cNvSpPr txBox="1"/>
          <p:nvPr/>
        </p:nvSpPr>
        <p:spPr>
          <a:xfrm>
            <a:off x="4507590" y="3032518"/>
            <a:ext cx="58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1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por enjambre de Partículas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09A9285-B498-32D6-2C19-C13A2E3B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026" y="2909755"/>
            <a:ext cx="7878274" cy="18957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3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549</Words>
  <Application>Microsoft Office PowerPoint</Application>
  <PresentationFormat>Panorámica</PresentationFormat>
  <Paragraphs>144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Avenir Next LT Pro (Headings)</vt:lpstr>
      <vt:lpstr>Calibri</vt:lpstr>
      <vt:lpstr>Calibri Light</vt:lpstr>
      <vt:lpstr>Cambria Math</vt:lpstr>
      <vt:lpstr>Consolas</vt:lpstr>
      <vt:lpstr>Courier New</vt:lpstr>
      <vt:lpstr>Gill Sans MT</vt:lpstr>
      <vt:lpstr>Retrospección</vt:lpstr>
      <vt:lpstr>Inteligencia Artificial de Inspiración Biológica</vt:lpstr>
      <vt:lpstr>Objetivos</vt:lpstr>
      <vt:lpstr>Esquema</vt:lpstr>
      <vt:lpstr>Esquema</vt:lpstr>
      <vt:lpstr>Problema de Enrutamiento de Vehículo</vt:lpstr>
      <vt:lpstr>Problema de Enrutamiento de Vehículo</vt:lpstr>
      <vt:lpstr>Esquema</vt:lpstr>
      <vt:lpstr>Optimización por enjambre de Partículas</vt:lpstr>
      <vt:lpstr>Optimización por enjambre de Partículas</vt:lpstr>
      <vt:lpstr>PSO aplicado a VRP</vt:lpstr>
      <vt:lpstr>Variantes de PSO</vt:lpstr>
      <vt:lpstr>Esquema</vt:lpstr>
      <vt:lpstr>Búsqueda de Vecindad Variable</vt:lpstr>
      <vt:lpstr>Criterios de Vecindad</vt:lpstr>
      <vt:lpstr>Algoritmo de VNS</vt:lpstr>
      <vt:lpstr>Esquema</vt:lpstr>
      <vt:lpstr>Experimentos</vt:lpstr>
      <vt:lpstr>Presentación de PowerPoint</vt:lpstr>
      <vt:lpstr>Resultados</vt:lpstr>
      <vt:lpstr>Conclusiones</vt:lpstr>
      <vt:lpstr>Recomendaciones</vt:lpstr>
      <vt:lpstr>Inteligencia Artificial de Inspiración Biológica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de Inspiración Biológica</dc:title>
  <dc:creator>Martha Del Toro</dc:creator>
  <cp:lastModifiedBy>Camilla</cp:lastModifiedBy>
  <cp:revision>47</cp:revision>
  <dcterms:created xsi:type="dcterms:W3CDTF">2022-12-20T01:22:56Z</dcterms:created>
  <dcterms:modified xsi:type="dcterms:W3CDTF">2022-12-20T19:31:20Z</dcterms:modified>
</cp:coreProperties>
</file>