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90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DE8248-43DF-F795-B0D9-9E87CDE2A3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D9BA8DF-D952-0934-0A7E-025AFEEAF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F5F4FA0-B8F1-1504-DC5D-06C26FCC8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F5B6-8AB3-41E5-9F24-FD48782C9AD6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3D211A-9990-CEE8-1DCF-62DF35BF6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1D84528-2CC6-2E0C-CC3E-3F351883C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5283-1493-4610-9D4E-E350C5FD7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2884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328B7A-2108-B9EC-1CDD-82F7E7027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8CBC134-AA0F-E18E-F74C-0BC1198EC0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0D4630-0622-9DB3-8B6E-303BC547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F5B6-8AB3-41E5-9F24-FD48782C9AD6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3CC29DB-74FB-7326-1C6D-935B8D29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9BBCF4-8929-8F8F-0D63-8B789F931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5283-1493-4610-9D4E-E350C5FD7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40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30667E-78E7-E0EB-6B55-8F94AB6D7F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155F8F2-5056-09C5-C6FE-8296A0BA18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C8C1198-D57C-C64E-61E0-62CF9FEDB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F5B6-8AB3-41E5-9F24-FD48782C9AD6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2420889-D0D6-74BE-2898-2FB88034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13095B0-1DB0-7640-1B88-91E6CA6B2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5283-1493-4610-9D4E-E350C5FD7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3909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4FB942-6469-247D-75A5-ECD503A6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236123E-CB54-540E-88A8-767D62C40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CBF796-46B4-6BF9-3FAC-846E83F3E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F5B6-8AB3-41E5-9F24-FD48782C9AD6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63384C-FB26-F9D8-E9E1-FC76E867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37FC469-66F9-BE57-8C79-85899FFC1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5283-1493-4610-9D4E-E350C5FD7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942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B8C702-6893-CBB7-CA22-620CCB400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3F9035-3BE4-7C46-90A8-50BD5A893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86203E8-C4E0-BF94-7903-48F3B6238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F5B6-8AB3-41E5-9F24-FD48782C9AD6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7B8390-54B3-8971-0193-2FE16E37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301635-C2B8-709F-AD96-91BC29D6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5283-1493-4610-9D4E-E350C5FD7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3404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AE53718-316D-14FA-340A-BC115118E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EA4C606-CD0F-3939-E218-A69C82DDD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BA9AA88-B89E-B15A-390A-247755200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E30705-CF3F-1B27-B5CF-3B874AB34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F5B6-8AB3-41E5-9F24-FD48782C9AD6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B8C82E5-D04E-7C56-CA90-EE0BFF37E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D149809-1D40-1AE4-E978-A6FE7240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5283-1493-4610-9D4E-E350C5FD7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2672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CCA7D3-755E-594F-0609-71B42DA98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70E9CC-64E2-EF0D-301B-2D7BF2F858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D34B9E-BA66-8EC1-E7B6-308FBEDF20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BE3B046-4125-3F0C-F4B8-3D83E6B7C2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B9F0F0F-8D4D-76CF-066A-E31734E0C1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EAAA298-65DA-277F-586E-A4330725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F5B6-8AB3-41E5-9F24-FD48782C9AD6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F5F1122-5F18-1EB8-F547-745A0514A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00B3B23-16BB-B432-7548-E86AB485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5283-1493-4610-9D4E-E350C5FD7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841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74B1A4-88A3-6458-2D74-9AE9BB120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7E14544-1FA4-82B7-DEB8-385C287FA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F5B6-8AB3-41E5-9F24-FD48782C9AD6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1A3927D-4CC4-C831-2F85-2B003F9FE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00ECC1F-E1D4-DAFF-FB47-83301A7C9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5283-1493-4610-9D4E-E350C5FD7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22733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D87E05CB-B227-379B-23C1-0D1AADDD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F5B6-8AB3-41E5-9F24-FD48782C9AD6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892A86F-7D02-9AE7-617A-703824C6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FB9CED-8FFA-8E20-DC9E-2A585B209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5283-1493-4610-9D4E-E350C5FD7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778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83CAB3F-3B02-DED9-9C50-57AB88184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B089E7B-C87E-3080-445C-37B5071CF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2CCE173-B911-96E1-6092-E1F3161FD1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3515D9F-1E41-89D0-CC8A-65D166A3B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F5B6-8AB3-41E5-9F24-FD48782C9AD6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B9853C-989B-17A7-9693-3E36992AA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D46946-BD3C-6ACF-0E87-3401C8FB6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5283-1493-4610-9D4E-E350C5FD7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2816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66D60F-DCA4-8693-9EFD-71120BADEE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374218C-4779-BC36-107C-5088C934FE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37B769-11A6-3F47-DCE1-B6B518472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6C36B8-BEDC-DC91-B51C-3994999056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4F5B6-8AB3-41E5-9F24-FD48782C9AD6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10BFFD-DDE0-DD62-C391-30BA928B2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E07B1E7-62CB-4B86-1F63-FAA490535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05283-1493-4610-9D4E-E350C5FD7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22862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56685DA2-5A6C-4E68-D405-151FA2483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22FDE1-7FF1-EA29-6008-7888BEA4A3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E74039-7949-1853-1EE5-9F834ECAC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4F5B6-8AB3-41E5-9F24-FD48782C9AD6}" type="datetimeFigureOut">
              <a:rPr kumimoji="1" lang="ja-JP" altLang="en-US" smtClean="0"/>
              <a:t>2024/8/5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9D0812-175D-A3A8-E34B-783B93E86A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E911AE-5ED5-BE56-810B-042AB68A1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005283-1493-4610-9D4E-E350C5FD7C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2905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1BC8EB-ADB6-A679-41D9-030ADEA1E0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This is </a:t>
            </a:r>
            <a:r>
              <a:rPr kumimoji="1" lang="en-US" altLang="ja-JP"/>
              <a:t>a test file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C0DA31A-37F5-170D-6665-29762E427F0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4049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ワイド画面</PresentationFormat>
  <Paragraphs>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This is a test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Creator</dc:creator>
  <cp:lastModifiedBy>Editor</cp:lastModifiedBy>
  <cp:revision>1</cp:revision>
  <dcterms:created xsi:type="dcterms:W3CDTF">2024-01-02T03:04:05Z</dcterms:created>
  <dcterms:modified xsi:type="dcterms:W3CDTF">2024-11-12T13:14:15Z</dcterms:modified>
</cp:coreProperties>
</file>