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b="def" i="def"/>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b="def" i="def"/>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b="def" i="def"/>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b="def" i="def"/>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b="def" i="def"/>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b="def" i="def"/>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a:pPr/>
          </a:p>
        </p:txBody>
      </p:sp>
      <p:sp>
        <p:nvSpPr>
          <p:cNvPr id="117" name="Shape 11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1" showMasterPhAnim="1">
  <p:cSld name="Title &amp; Subtitle">
    <p:spTree>
      <p:nvGrpSpPr>
        <p:cNvPr id="1" name=""/>
        <p:cNvGrpSpPr/>
        <p:nvPr/>
      </p:nvGrpSpPr>
      <p:grpSpPr>
        <a:xfrm>
          <a:off x="0" y="0"/>
          <a:ext cx="0" cy="0"/>
          <a:chOff x="0" y="0"/>
          <a:chExt cx="0" cy="0"/>
        </a:xfrm>
      </p:grpSpPr>
      <p:sp>
        <p:nvSpPr>
          <p:cNvPr id="11" name="Shape 11"/>
          <p:cNvSpPr/>
          <p:nvPr>
            <p:ph type="title"/>
          </p:nvPr>
        </p:nvSpPr>
        <p:spPr>
          <a:xfrm>
            <a:off x="1270000" y="1638300"/>
            <a:ext cx="10464800" cy="3302000"/>
          </a:xfrm>
          <a:prstGeom prst="rect">
            <a:avLst/>
          </a:prstGeom>
        </p:spPr>
        <p:txBody>
          <a:bodyPr anchor="b"/>
          <a:lstStyle/>
          <a:p>
            <a:pPr/>
            <a:r>
              <a:t>Title Text</a:t>
            </a:r>
          </a:p>
        </p:txBody>
      </p:sp>
      <p:sp>
        <p:nvSpPr>
          <p:cNvPr id="12" name="Shape 12"/>
          <p:cNvSpPr/>
          <p:nvPr>
            <p:ph type="body" sz="quarter" idx="1"/>
          </p:nvPr>
        </p:nvSpPr>
        <p:spPr>
          <a:xfrm>
            <a:off x="1270000" y="50292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a:r>
              <a:t>Body Level One</a:t>
            </a:r>
          </a:p>
          <a:p>
            <a:pPr lvl="1"/>
            <a:r>
              <a:t>Body Level Two</a:t>
            </a:r>
          </a:p>
          <a:p>
            <a:pPr lvl="2"/>
            <a:r>
              <a:t>Body Level Three</a:t>
            </a:r>
          </a:p>
          <a:p>
            <a:pPr lvl="3"/>
            <a:r>
              <a:t>Body Level Four</a:t>
            </a:r>
          </a:p>
          <a:p>
            <a:pPr lvl="4"/>
            <a:r>
              <a:t>Body Level Five</a:t>
            </a:r>
          </a:p>
        </p:txBody>
      </p:sp>
      <p:sp>
        <p:nvSpPr>
          <p:cNvPr id="13" name="Shape 1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Quote">
    <p:spTree>
      <p:nvGrpSpPr>
        <p:cNvPr id="1" name=""/>
        <p:cNvGrpSpPr/>
        <p:nvPr/>
      </p:nvGrpSpPr>
      <p:grpSpPr>
        <a:xfrm>
          <a:off x="0" y="0"/>
          <a:ext cx="0" cy="0"/>
          <a:chOff x="0" y="0"/>
          <a:chExt cx="0" cy="0"/>
        </a:xfrm>
      </p:grpSpPr>
      <p:sp>
        <p:nvSpPr>
          <p:cNvPr id="93" name="Shape 93"/>
          <p:cNvSpPr/>
          <p:nvPr>
            <p:ph type="body" sz="quarter" idx="13"/>
          </p:nvPr>
        </p:nvSpPr>
        <p:spPr>
          <a:xfrm>
            <a:off x="1270000" y="6362700"/>
            <a:ext cx="10464800" cy="469900"/>
          </a:xfrm>
          <a:prstGeom prst="rect">
            <a:avLst/>
          </a:prstGeom>
        </p:spPr>
        <p:txBody>
          <a:bodyPr anchor="t">
            <a:spAutoFit/>
          </a:bodyPr>
          <a:lstStyle>
            <a:lvl1pPr marL="0" indent="0" algn="ctr">
              <a:spcBef>
                <a:spcPts val="0"/>
              </a:spcBef>
              <a:buSzTx/>
              <a:buNone/>
              <a:defRPr sz="2400"/>
            </a:lvl1pPr>
          </a:lstStyle>
          <a:p>
            <a:pPr/>
            <a:r>
              <a:t>–Johnny Appleseed</a:t>
            </a:r>
          </a:p>
        </p:txBody>
      </p:sp>
      <p:sp>
        <p:nvSpPr>
          <p:cNvPr id="94" name="Shape 94"/>
          <p:cNvSpPr/>
          <p:nvPr>
            <p:ph type="body" sz="quarter" idx="14"/>
          </p:nvPr>
        </p:nvSpPr>
        <p:spPr>
          <a:xfrm>
            <a:off x="1270000" y="4267200"/>
            <a:ext cx="10464800" cy="685800"/>
          </a:xfrm>
          <a:prstGeom prst="rect">
            <a:avLst/>
          </a:prstGeom>
        </p:spPr>
        <p:txBody>
          <a:bodyPr>
            <a:spAutoFit/>
          </a:bodyPr>
          <a:lstStyle>
            <a:lvl1pPr marL="0" indent="0" algn="ctr">
              <a:spcBef>
                <a:spcPts val="0"/>
              </a:spcBef>
              <a:buSzTx/>
              <a:buNone/>
              <a:defRPr sz="3800"/>
            </a:lvl1pPr>
          </a:lstStyle>
          <a:p>
            <a:pPr/>
            <a:r>
              <a:t>“Type a quote here.” </a:t>
            </a:r>
          </a:p>
        </p:txBody>
      </p:sp>
      <p:sp>
        <p:nvSpPr>
          <p:cNvPr id="95" name="Shape 95"/>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Photo">
    <p:spTree>
      <p:nvGrpSpPr>
        <p:cNvPr id="1" name=""/>
        <p:cNvGrpSpPr/>
        <p:nvPr/>
      </p:nvGrpSpPr>
      <p:grpSpPr>
        <a:xfrm>
          <a:off x="0" y="0"/>
          <a:ext cx="0" cy="0"/>
          <a:chOff x="0" y="0"/>
          <a:chExt cx="0" cy="0"/>
        </a:xfrm>
      </p:grpSpPr>
      <p:sp>
        <p:nvSpPr>
          <p:cNvPr id="102" name="Shape 102"/>
          <p:cNvSpPr/>
          <p:nvPr>
            <p:ph type="pic" idx="13"/>
          </p:nvPr>
        </p:nvSpPr>
        <p:spPr>
          <a:xfrm>
            <a:off x="0" y="0"/>
            <a:ext cx="13004800" cy="9753600"/>
          </a:xfrm>
          <a:prstGeom prst="rect">
            <a:avLst/>
          </a:prstGeom>
        </p:spPr>
        <p:txBody>
          <a:bodyPr lIns="91439" tIns="45719" rIns="91439" bIns="45719" anchor="t">
            <a:noAutofit/>
          </a:bodyPr>
          <a:lstStyle/>
          <a:p>
            <a:pPr/>
          </a:p>
        </p:txBody>
      </p:sp>
      <p:sp>
        <p:nvSpPr>
          <p:cNvPr id="103" name="Shape 10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Blank">
    <p:spTree>
      <p:nvGrpSpPr>
        <p:cNvPr id="1" name=""/>
        <p:cNvGrpSpPr/>
        <p:nvPr/>
      </p:nvGrpSpPr>
      <p:grpSpPr>
        <a:xfrm>
          <a:off x="0" y="0"/>
          <a:ext cx="0" cy="0"/>
          <a:chOff x="0" y="0"/>
          <a:chExt cx="0" cy="0"/>
        </a:xfrm>
      </p:grpSpPr>
      <p:sp>
        <p:nvSpPr>
          <p:cNvPr id="110" name="Shape 110"/>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Photo - Horizontal">
    <p:spTree>
      <p:nvGrpSpPr>
        <p:cNvPr id="1" name=""/>
        <p:cNvGrpSpPr/>
        <p:nvPr/>
      </p:nvGrpSpPr>
      <p:grpSpPr>
        <a:xfrm>
          <a:off x="0" y="0"/>
          <a:ext cx="0" cy="0"/>
          <a:chOff x="0" y="0"/>
          <a:chExt cx="0" cy="0"/>
        </a:xfrm>
      </p:grpSpPr>
      <p:sp>
        <p:nvSpPr>
          <p:cNvPr id="20" name="Shape 20"/>
          <p:cNvSpPr/>
          <p:nvPr>
            <p:ph type="pic" idx="13"/>
          </p:nvPr>
        </p:nvSpPr>
        <p:spPr>
          <a:xfrm>
            <a:off x="1606550" y="635000"/>
            <a:ext cx="9779000" cy="5918200"/>
          </a:xfrm>
          <a:prstGeom prst="rect">
            <a:avLst/>
          </a:prstGeom>
        </p:spPr>
        <p:txBody>
          <a:bodyPr lIns="91439" tIns="45719" rIns="91439" bIns="45719" anchor="t">
            <a:noAutofit/>
          </a:bodyPr>
          <a:lstStyle/>
          <a:p>
            <a:pPr/>
          </a:p>
        </p:txBody>
      </p:sp>
      <p:sp>
        <p:nvSpPr>
          <p:cNvPr id="21" name="Shape 21"/>
          <p:cNvSpPr/>
          <p:nvPr>
            <p:ph type="title"/>
          </p:nvPr>
        </p:nvSpPr>
        <p:spPr>
          <a:xfrm>
            <a:off x="1270000" y="6718300"/>
            <a:ext cx="10464800" cy="1422400"/>
          </a:xfrm>
          <a:prstGeom prst="rect">
            <a:avLst/>
          </a:prstGeom>
        </p:spPr>
        <p:txBody>
          <a:bodyPr anchor="b"/>
          <a:lstStyle/>
          <a:p>
            <a:pPr/>
            <a:r>
              <a:t>Title Text</a:t>
            </a:r>
          </a:p>
        </p:txBody>
      </p:sp>
      <p:sp>
        <p:nvSpPr>
          <p:cNvPr id="22" name="Shape 22"/>
          <p:cNvSpPr/>
          <p:nvPr>
            <p:ph type="body" sz="quarter" idx="1"/>
          </p:nvPr>
        </p:nvSpPr>
        <p:spPr>
          <a:xfrm>
            <a:off x="1270000" y="81915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a:r>
              <a:t>Body Level One</a:t>
            </a:r>
          </a:p>
          <a:p>
            <a:pPr lvl="1"/>
            <a:r>
              <a:t>Body Level Two</a:t>
            </a:r>
          </a:p>
          <a:p>
            <a:pPr lvl="2"/>
            <a:r>
              <a:t>Body Level Three</a:t>
            </a:r>
          </a:p>
          <a:p>
            <a:pPr lvl="3"/>
            <a:r>
              <a:t>Body Level Four</a:t>
            </a:r>
          </a:p>
          <a:p>
            <a:pPr lvl="4"/>
            <a:r>
              <a:t>Body Level Five</a:t>
            </a:r>
          </a:p>
        </p:txBody>
      </p:sp>
      <p:sp>
        <p:nvSpPr>
          <p:cNvPr id="23" name="Shape 23"/>
          <p:cNvSpPr/>
          <p:nvPr>
            <p:ph type="sldNum" sz="quarter" idx="2"/>
          </p:nvPr>
        </p:nvSpPr>
        <p:spPr>
          <a:xfrm>
            <a:off x="6311798" y="9245600"/>
            <a:ext cx="368504" cy="3810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Title - Center">
    <p:spTree>
      <p:nvGrpSpPr>
        <p:cNvPr id="1" name=""/>
        <p:cNvGrpSpPr/>
        <p:nvPr/>
      </p:nvGrpSpPr>
      <p:grpSpPr>
        <a:xfrm>
          <a:off x="0" y="0"/>
          <a:ext cx="0" cy="0"/>
          <a:chOff x="0" y="0"/>
          <a:chExt cx="0" cy="0"/>
        </a:xfrm>
      </p:grpSpPr>
      <p:sp>
        <p:nvSpPr>
          <p:cNvPr id="30" name="Shape 30"/>
          <p:cNvSpPr/>
          <p:nvPr>
            <p:ph type="title"/>
          </p:nvPr>
        </p:nvSpPr>
        <p:spPr>
          <a:xfrm>
            <a:off x="1270000" y="3225800"/>
            <a:ext cx="10464800" cy="3302000"/>
          </a:xfrm>
          <a:prstGeom prst="rect">
            <a:avLst/>
          </a:prstGeom>
        </p:spPr>
        <p:txBody>
          <a:bodyPr/>
          <a:lstStyle/>
          <a:p>
            <a:pPr/>
            <a:r>
              <a:t>Title Text</a:t>
            </a:r>
          </a:p>
        </p:txBody>
      </p:sp>
      <p:sp>
        <p:nvSpPr>
          <p:cNvPr id="31" name="Shape 3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Photo - Vertical">
    <p:spTree>
      <p:nvGrpSpPr>
        <p:cNvPr id="1" name=""/>
        <p:cNvGrpSpPr/>
        <p:nvPr/>
      </p:nvGrpSpPr>
      <p:grpSpPr>
        <a:xfrm>
          <a:off x="0" y="0"/>
          <a:ext cx="0" cy="0"/>
          <a:chOff x="0" y="0"/>
          <a:chExt cx="0" cy="0"/>
        </a:xfrm>
      </p:grpSpPr>
      <p:sp>
        <p:nvSpPr>
          <p:cNvPr id="38" name="Shape 38"/>
          <p:cNvSpPr/>
          <p:nvPr>
            <p:ph type="pic" sz="half" idx="13"/>
          </p:nvPr>
        </p:nvSpPr>
        <p:spPr>
          <a:xfrm>
            <a:off x="6718300" y="635000"/>
            <a:ext cx="5334000" cy="8229600"/>
          </a:xfrm>
          <a:prstGeom prst="rect">
            <a:avLst/>
          </a:prstGeom>
        </p:spPr>
        <p:txBody>
          <a:bodyPr lIns="91439" tIns="45719" rIns="91439" bIns="45719" anchor="t">
            <a:noAutofit/>
          </a:bodyPr>
          <a:lstStyle/>
          <a:p>
            <a:pPr/>
          </a:p>
        </p:txBody>
      </p:sp>
      <p:sp>
        <p:nvSpPr>
          <p:cNvPr id="39" name="Shape 39"/>
          <p:cNvSpPr/>
          <p:nvPr>
            <p:ph type="title"/>
          </p:nvPr>
        </p:nvSpPr>
        <p:spPr>
          <a:xfrm>
            <a:off x="952500" y="635000"/>
            <a:ext cx="5334000" cy="3987800"/>
          </a:xfrm>
          <a:prstGeom prst="rect">
            <a:avLst/>
          </a:prstGeom>
        </p:spPr>
        <p:txBody>
          <a:bodyPr anchor="b"/>
          <a:lstStyle>
            <a:lvl1pPr>
              <a:defRPr sz="6000"/>
            </a:lvl1pPr>
          </a:lstStyle>
          <a:p>
            <a:pPr/>
            <a:r>
              <a:t>Title Text</a:t>
            </a:r>
          </a:p>
        </p:txBody>
      </p:sp>
      <p:sp>
        <p:nvSpPr>
          <p:cNvPr id="40" name="Shape 40"/>
          <p:cNvSpPr/>
          <p:nvPr>
            <p:ph type="body" sz="quarter" idx="1"/>
          </p:nvPr>
        </p:nvSpPr>
        <p:spPr>
          <a:xfrm>
            <a:off x="952500" y="4762500"/>
            <a:ext cx="5334000" cy="41021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a:r>
              <a:t>Body Level One</a:t>
            </a:r>
          </a:p>
          <a:p>
            <a:pPr lvl="1"/>
            <a:r>
              <a:t>Body Level Two</a:t>
            </a:r>
          </a:p>
          <a:p>
            <a:pPr lvl="2"/>
            <a:r>
              <a:t>Body Level Three</a:t>
            </a:r>
          </a:p>
          <a:p>
            <a:pPr lvl="3"/>
            <a:r>
              <a:t>Body Level Four</a:t>
            </a:r>
          </a:p>
          <a:p>
            <a:pPr lvl="4"/>
            <a:r>
              <a:t>Body Level Five</a:t>
            </a:r>
          </a:p>
        </p:txBody>
      </p:sp>
      <p:sp>
        <p:nvSpPr>
          <p:cNvPr id="41" name="Shape 4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Title - Top">
    <p:spTree>
      <p:nvGrpSpPr>
        <p:cNvPr id="1" name=""/>
        <p:cNvGrpSpPr/>
        <p:nvPr/>
      </p:nvGrpSpPr>
      <p:grpSpPr>
        <a:xfrm>
          <a:off x="0" y="0"/>
          <a:ext cx="0" cy="0"/>
          <a:chOff x="0" y="0"/>
          <a:chExt cx="0" cy="0"/>
        </a:xfrm>
      </p:grpSpPr>
      <p:sp>
        <p:nvSpPr>
          <p:cNvPr id="48" name="Shape 48"/>
          <p:cNvSpPr/>
          <p:nvPr>
            <p:ph type="title"/>
          </p:nvPr>
        </p:nvSpPr>
        <p:spPr>
          <a:prstGeom prst="rect">
            <a:avLst/>
          </a:prstGeom>
        </p:spPr>
        <p:txBody>
          <a:bodyPr/>
          <a:lstStyle/>
          <a:p>
            <a:pPr/>
            <a:r>
              <a:t>Title Text</a:t>
            </a:r>
          </a:p>
        </p:txBody>
      </p:sp>
      <p:sp>
        <p:nvSpPr>
          <p:cNvPr id="49" name="Shape 49"/>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itle &amp; Bullets">
    <p:spTree>
      <p:nvGrpSpPr>
        <p:cNvPr id="1" name=""/>
        <p:cNvGrpSpPr/>
        <p:nvPr/>
      </p:nvGrpSpPr>
      <p:grpSpPr>
        <a:xfrm>
          <a:off x="0" y="0"/>
          <a:ext cx="0" cy="0"/>
          <a:chOff x="0" y="0"/>
          <a:chExt cx="0" cy="0"/>
        </a:xfrm>
      </p:grpSpPr>
      <p:sp>
        <p:nvSpPr>
          <p:cNvPr id="56" name="Shape 56"/>
          <p:cNvSpPr/>
          <p:nvPr>
            <p:ph type="title"/>
          </p:nvPr>
        </p:nvSpPr>
        <p:spPr>
          <a:prstGeom prst="rect">
            <a:avLst/>
          </a:prstGeom>
        </p:spPr>
        <p:txBody>
          <a:bodyPr/>
          <a:lstStyle/>
          <a:p>
            <a:pPr/>
            <a:r>
              <a:t>Title Text</a:t>
            </a:r>
          </a:p>
        </p:txBody>
      </p:sp>
      <p:sp>
        <p:nvSpPr>
          <p:cNvPr id="57" name="Shape 57"/>
          <p:cNvSpPr/>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58" name="Shape 5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Title, Bullets &amp; Photo">
    <p:spTree>
      <p:nvGrpSpPr>
        <p:cNvPr id="1" name=""/>
        <p:cNvGrpSpPr/>
        <p:nvPr/>
      </p:nvGrpSpPr>
      <p:grpSpPr>
        <a:xfrm>
          <a:off x="0" y="0"/>
          <a:ext cx="0" cy="0"/>
          <a:chOff x="0" y="0"/>
          <a:chExt cx="0" cy="0"/>
        </a:xfrm>
      </p:grpSpPr>
      <p:sp>
        <p:nvSpPr>
          <p:cNvPr id="65" name="Shape 65"/>
          <p:cNvSpPr/>
          <p:nvPr>
            <p:ph type="pic" sz="half" idx="13"/>
          </p:nvPr>
        </p:nvSpPr>
        <p:spPr>
          <a:xfrm>
            <a:off x="6718300" y="2603500"/>
            <a:ext cx="5334000" cy="6286500"/>
          </a:xfrm>
          <a:prstGeom prst="rect">
            <a:avLst/>
          </a:prstGeom>
        </p:spPr>
        <p:txBody>
          <a:bodyPr lIns="91439" tIns="45719" rIns="91439" bIns="45719" anchor="t">
            <a:noAutofit/>
          </a:bodyPr>
          <a:lstStyle/>
          <a:p>
            <a:pPr/>
          </a:p>
        </p:txBody>
      </p:sp>
      <p:sp>
        <p:nvSpPr>
          <p:cNvPr id="66" name="Shape 66"/>
          <p:cNvSpPr/>
          <p:nvPr>
            <p:ph type="title"/>
          </p:nvPr>
        </p:nvSpPr>
        <p:spPr>
          <a:prstGeom prst="rect">
            <a:avLst/>
          </a:prstGeom>
        </p:spPr>
        <p:txBody>
          <a:bodyPr/>
          <a:lstStyle/>
          <a:p>
            <a:pPr/>
            <a:r>
              <a:t>Title Text</a:t>
            </a:r>
          </a:p>
        </p:txBody>
      </p:sp>
      <p:sp>
        <p:nvSpPr>
          <p:cNvPr id="67" name="Shape 67"/>
          <p:cNvSpPr/>
          <p:nvPr>
            <p:ph type="body" sz="half" idx="1"/>
          </p:nvPr>
        </p:nvSpPr>
        <p:spPr>
          <a:xfrm>
            <a:off x="952500" y="26035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028700" indent="-342900">
              <a:spcBef>
                <a:spcPts val="3200"/>
              </a:spcBef>
              <a:defRPr sz="2800"/>
            </a:lvl3pPr>
            <a:lvl4pPr marL="1371600" indent="-342900">
              <a:spcBef>
                <a:spcPts val="3200"/>
              </a:spcBef>
              <a:defRPr sz="2800"/>
            </a:lvl4pPr>
            <a:lvl5pPr marL="1714500" indent="-342900">
              <a:spcBef>
                <a:spcPts val="3200"/>
              </a:spcBef>
              <a:defRPr sz="2800"/>
            </a:lvl5pPr>
          </a:lstStyle>
          <a:p>
            <a:pPr/>
            <a:r>
              <a:t>Body Level One</a:t>
            </a:r>
          </a:p>
          <a:p>
            <a:pPr lvl="1"/>
            <a:r>
              <a:t>Body Level Two</a:t>
            </a:r>
          </a:p>
          <a:p>
            <a:pPr lvl="2"/>
            <a:r>
              <a:t>Body Level Three</a:t>
            </a:r>
          </a:p>
          <a:p>
            <a:pPr lvl="3"/>
            <a:r>
              <a:t>Body Level Four</a:t>
            </a:r>
          </a:p>
          <a:p>
            <a:pPr lvl="4"/>
            <a:r>
              <a:t>Body Level Five</a:t>
            </a:r>
          </a:p>
        </p:txBody>
      </p:sp>
      <p:sp>
        <p:nvSpPr>
          <p:cNvPr id="68" name="Shape 6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Bullets">
    <p:spTree>
      <p:nvGrpSpPr>
        <p:cNvPr id="1" name=""/>
        <p:cNvGrpSpPr/>
        <p:nvPr/>
      </p:nvGrpSpPr>
      <p:grpSpPr>
        <a:xfrm>
          <a:off x="0" y="0"/>
          <a:ext cx="0" cy="0"/>
          <a:chOff x="0" y="0"/>
          <a:chExt cx="0" cy="0"/>
        </a:xfrm>
      </p:grpSpPr>
      <p:sp>
        <p:nvSpPr>
          <p:cNvPr id="75" name="Shape 75"/>
          <p:cNvSpPr/>
          <p:nvPr>
            <p:ph type="body" idx="1"/>
          </p:nvPr>
        </p:nvSpPr>
        <p:spPr>
          <a:xfrm>
            <a:off x="952500" y="1270000"/>
            <a:ext cx="11099800" cy="7213600"/>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76" name="Shape 76"/>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Photo - 3 Up">
    <p:spTree>
      <p:nvGrpSpPr>
        <p:cNvPr id="1" name=""/>
        <p:cNvGrpSpPr/>
        <p:nvPr/>
      </p:nvGrpSpPr>
      <p:grpSpPr>
        <a:xfrm>
          <a:off x="0" y="0"/>
          <a:ext cx="0" cy="0"/>
          <a:chOff x="0" y="0"/>
          <a:chExt cx="0" cy="0"/>
        </a:xfrm>
      </p:grpSpPr>
      <p:sp>
        <p:nvSpPr>
          <p:cNvPr id="83" name="Shape 83"/>
          <p:cNvSpPr/>
          <p:nvPr>
            <p:ph type="pic" sz="quarter" idx="13"/>
          </p:nvPr>
        </p:nvSpPr>
        <p:spPr>
          <a:xfrm>
            <a:off x="6718300" y="5092700"/>
            <a:ext cx="5334000" cy="3771900"/>
          </a:xfrm>
          <a:prstGeom prst="rect">
            <a:avLst/>
          </a:prstGeom>
        </p:spPr>
        <p:txBody>
          <a:bodyPr lIns="91439" tIns="45719" rIns="91439" bIns="45719" anchor="t">
            <a:noAutofit/>
          </a:bodyPr>
          <a:lstStyle/>
          <a:p>
            <a:pPr/>
          </a:p>
        </p:txBody>
      </p:sp>
      <p:sp>
        <p:nvSpPr>
          <p:cNvPr id="84" name="Shape 84"/>
          <p:cNvSpPr/>
          <p:nvPr>
            <p:ph type="pic" sz="quarter" idx="14"/>
          </p:nvPr>
        </p:nvSpPr>
        <p:spPr>
          <a:xfrm>
            <a:off x="6724518" y="889000"/>
            <a:ext cx="5334001" cy="3771900"/>
          </a:xfrm>
          <a:prstGeom prst="rect">
            <a:avLst/>
          </a:prstGeom>
        </p:spPr>
        <p:txBody>
          <a:bodyPr lIns="91439" tIns="45719" rIns="91439" bIns="45719" anchor="t">
            <a:noAutofit/>
          </a:bodyPr>
          <a:lstStyle/>
          <a:p>
            <a:pPr/>
          </a:p>
        </p:txBody>
      </p:sp>
      <p:sp>
        <p:nvSpPr>
          <p:cNvPr id="85" name="Shape 85"/>
          <p:cNvSpPr/>
          <p:nvPr>
            <p:ph type="pic" sz="half" idx="15"/>
          </p:nvPr>
        </p:nvSpPr>
        <p:spPr>
          <a:xfrm>
            <a:off x="952500" y="889000"/>
            <a:ext cx="5334000" cy="7975600"/>
          </a:xfrm>
          <a:prstGeom prst="rect">
            <a:avLst/>
          </a:prstGeom>
        </p:spPr>
        <p:txBody>
          <a:bodyPr lIns="91439" tIns="45719" rIns="91439" bIns="45719" anchor="t">
            <a:noAutofit/>
          </a:bodyPr>
          <a:lstStyle/>
          <a:p>
            <a:pPr/>
          </a:p>
        </p:txBody>
      </p:sp>
      <p:sp>
        <p:nvSpPr>
          <p:cNvPr id="86" name="Shape 86"/>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Shape 2"/>
          <p:cNvSpPr/>
          <p:nvPr>
            <p:ph type="title"/>
          </p:nvPr>
        </p:nvSpPr>
        <p:spPr>
          <a:xfrm>
            <a:off x="952500" y="444500"/>
            <a:ext cx="11099800" cy="2159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Title Text</a:t>
            </a:r>
          </a:p>
        </p:txBody>
      </p:sp>
      <p:sp>
        <p:nvSpPr>
          <p:cNvPr id="3" name="Shape 3"/>
          <p:cNvSpPr/>
          <p:nvPr>
            <p:ph type="body" idx="1"/>
          </p:nvPr>
        </p:nvSpPr>
        <p:spPr>
          <a:xfrm>
            <a:off x="952500" y="2603500"/>
            <a:ext cx="11099800" cy="6286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hape 4"/>
          <p:cNvSpPr/>
          <p:nvPr>
            <p:ph type="sldNum" sz="quarter" idx="2"/>
          </p:nvPr>
        </p:nvSpPr>
        <p:spPr>
          <a:xfrm>
            <a:off x="6311798" y="9251950"/>
            <a:ext cx="368504" cy="381000"/>
          </a:xfrm>
          <a:prstGeom prst="rect">
            <a:avLst/>
          </a:prstGeom>
          <a:ln w="12700">
            <a:miter lim="400000"/>
          </a:ln>
        </p:spPr>
        <p:txBody>
          <a:bodyPr wrap="none" lIns="50800" tIns="50800" rIns="50800" bIns="50800">
            <a:spAutoFit/>
          </a:bodyPr>
          <a:lstStyle>
            <a:lvl1pPr>
              <a:defRPr sz="1800"/>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xmlns:p14="http://schemas.microsoft.com/office/powerpoint/2010/main" spd="med" advClick="1"/>
  <p:txStyles>
    <p:titleStyle>
      <a:lvl1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9pPr>
    </p:titleStyle>
    <p:bodyStyle>
      <a:lvl1pPr marL="4445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1pPr>
      <a:lvl2pPr marL="8890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2pPr>
      <a:lvl3pPr marL="13335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3pPr>
      <a:lvl4pPr marL="17780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4pPr>
      <a:lvl5pPr marL="22225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5pPr>
      <a:lvl6pPr marL="26670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6pPr>
      <a:lvl7pPr marL="31115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7pPr>
      <a:lvl8pPr marL="35560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8pPr>
      <a:lvl9pPr marL="40005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8.png"/></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9.png"/></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8.png"/><Relationship Id="rId7" Type="http://schemas.openxmlformats.org/officeDocument/2006/relationships/image" Target="../media/image10.png"/><Relationship Id="rId8" Type="http://schemas.openxmlformats.org/officeDocument/2006/relationships/image" Target="../media/image11.png"/><Relationship Id="rId9" Type="http://schemas.openxmlformats.org/officeDocument/2006/relationships/image" Target="../media/image12.png"/></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9.png"/><Relationship Id="rId7" Type="http://schemas.openxmlformats.org/officeDocument/2006/relationships/image" Target="../media/image13.png"/></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8.png"/><Relationship Id="rId7" Type="http://schemas.openxmlformats.org/officeDocument/2006/relationships/image" Target="../media/image9.png"/></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6.png"/><Relationship Id="rId7"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19" name="pasted-image.pdf"/>
          <p:cNvPicPr>
            <a:picLocks noChangeAspect="1"/>
          </p:cNvPicPr>
          <p:nvPr/>
        </p:nvPicPr>
        <p:blipFill>
          <a:blip r:embed="rId2">
            <a:extLst/>
          </a:blip>
          <a:stretch>
            <a:fillRect/>
          </a:stretch>
        </p:blipFill>
        <p:spPr>
          <a:xfrm>
            <a:off x="0" y="8314266"/>
            <a:ext cx="13004800" cy="1444979"/>
          </a:xfrm>
          <a:prstGeom prst="rect">
            <a:avLst/>
          </a:prstGeom>
          <a:ln w="12700">
            <a:miter lim="400000"/>
          </a:ln>
        </p:spPr>
      </p:pic>
      <p:sp>
        <p:nvSpPr>
          <p:cNvPr id="120" name="Shape 120"/>
          <p:cNvSpPr/>
          <p:nvPr>
            <p:ph type="ctrTitle"/>
          </p:nvPr>
        </p:nvSpPr>
        <p:spPr>
          <a:xfrm>
            <a:off x="1422400" y="1532466"/>
            <a:ext cx="10160001" cy="1323381"/>
          </a:xfrm>
          <a:prstGeom prst="rect">
            <a:avLst/>
          </a:prstGeom>
        </p:spPr>
        <p:txBody>
          <a:bodyPr/>
          <a:lstStyle/>
          <a:p>
            <a:pPr/>
            <a:r>
              <a:t>Git Fundamentals</a:t>
            </a:r>
          </a:p>
        </p:txBody>
      </p:sp>
      <p:sp>
        <p:nvSpPr>
          <p:cNvPr id="121" name="Shape 121"/>
          <p:cNvSpPr/>
          <p:nvPr>
            <p:ph type="subTitle" sz="half" idx="1"/>
          </p:nvPr>
        </p:nvSpPr>
        <p:spPr>
          <a:xfrm>
            <a:off x="1422400" y="3169112"/>
            <a:ext cx="10160001" cy="4937722"/>
          </a:xfrm>
          <a:prstGeom prst="rect">
            <a:avLst/>
          </a:prstGeom>
        </p:spPr>
        <p:txBody>
          <a:bodyPr/>
          <a:lstStyle>
            <a:lvl1pPr>
              <a:defRPr>
                <a:solidFill>
                  <a:srgbClr val="53585F"/>
                </a:solidFill>
              </a:defRPr>
            </a:lvl1pPr>
          </a:lstStyle>
          <a:p>
            <a:pPr/>
            <a:r>
              <a:t>@chriskemp3000</a:t>
            </a:r>
          </a:p>
        </p:txBody>
      </p:sp>
      <p:pic>
        <p:nvPicPr>
          <p:cNvPr id="122" name="pasted-image.pdf"/>
          <p:cNvPicPr>
            <a:picLocks noChangeAspect="1"/>
          </p:cNvPicPr>
          <p:nvPr/>
        </p:nvPicPr>
        <p:blipFill>
          <a:blip r:embed="rId3">
            <a:extLst/>
          </a:blip>
          <a:stretch>
            <a:fillRect/>
          </a:stretch>
        </p:blipFill>
        <p:spPr>
          <a:xfrm>
            <a:off x="0" y="9036755"/>
            <a:ext cx="13004800" cy="722490"/>
          </a:xfrm>
          <a:prstGeom prst="rect">
            <a:avLst/>
          </a:prstGeom>
          <a:ln w="12700">
            <a:miter lim="400000"/>
          </a:ln>
        </p:spPr>
      </p:pic>
      <p:pic>
        <p:nvPicPr>
          <p:cNvPr id="123" name="pasted-image.pdf"/>
          <p:cNvPicPr>
            <a:picLocks noChangeAspect="1"/>
          </p:cNvPicPr>
          <p:nvPr/>
        </p:nvPicPr>
        <p:blipFill>
          <a:blip r:embed="rId4">
            <a:extLst/>
          </a:blip>
          <a:stretch>
            <a:fillRect/>
          </a:stretch>
        </p:blipFill>
        <p:spPr>
          <a:xfrm>
            <a:off x="0" y="0"/>
            <a:ext cx="13004800" cy="1219200"/>
          </a:xfrm>
          <a:prstGeom prst="rect">
            <a:avLst/>
          </a:prstGeom>
          <a:ln w="12700">
            <a:miter lim="400000"/>
          </a:ln>
        </p:spPr>
      </p:pic>
      <p:pic>
        <p:nvPicPr>
          <p:cNvPr id="124" name="pasted-image.pdf"/>
          <p:cNvPicPr>
            <a:picLocks noChangeAspect="1"/>
          </p:cNvPicPr>
          <p:nvPr/>
        </p:nvPicPr>
        <p:blipFill>
          <a:blip r:embed="rId5">
            <a:extLst/>
          </a:blip>
          <a:stretch>
            <a:fillRect/>
          </a:stretch>
        </p:blipFill>
        <p:spPr>
          <a:xfrm>
            <a:off x="203200" y="203200"/>
            <a:ext cx="1625600" cy="1625600"/>
          </a:xfrm>
          <a:prstGeom prst="rect">
            <a:avLst/>
          </a:prstGeom>
          <a:ln w="12700">
            <a:miter lim="400000"/>
          </a:ln>
        </p:spPr>
      </p:pic>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84" name="pasted-image.pdf"/>
          <p:cNvPicPr>
            <a:picLocks noChangeAspect="1"/>
          </p:cNvPicPr>
          <p:nvPr/>
        </p:nvPicPr>
        <p:blipFill>
          <a:blip r:embed="rId2">
            <a:extLst/>
          </a:blip>
          <a:stretch>
            <a:fillRect/>
          </a:stretch>
        </p:blipFill>
        <p:spPr>
          <a:xfrm>
            <a:off x="0" y="8314266"/>
            <a:ext cx="13004800" cy="1444979"/>
          </a:xfrm>
          <a:prstGeom prst="rect">
            <a:avLst/>
          </a:prstGeom>
          <a:ln w="12700">
            <a:miter lim="400000"/>
          </a:ln>
        </p:spPr>
      </p:pic>
      <p:sp>
        <p:nvSpPr>
          <p:cNvPr id="185" name="Shape 185"/>
          <p:cNvSpPr/>
          <p:nvPr>
            <p:ph type="ctrTitle"/>
          </p:nvPr>
        </p:nvSpPr>
        <p:spPr>
          <a:xfrm>
            <a:off x="1422400" y="1532466"/>
            <a:ext cx="10160001" cy="1323381"/>
          </a:xfrm>
          <a:prstGeom prst="rect">
            <a:avLst/>
          </a:prstGeom>
        </p:spPr>
        <p:txBody>
          <a:bodyPr/>
          <a:lstStyle>
            <a:lvl1pPr defTabSz="549148">
              <a:defRPr sz="7519"/>
            </a:lvl1pPr>
          </a:lstStyle>
          <a:p>
            <a:pPr/>
            <a:r>
              <a:t>Story - 6 days in the life</a:t>
            </a:r>
          </a:p>
        </p:txBody>
      </p:sp>
      <p:pic>
        <p:nvPicPr>
          <p:cNvPr id="186" name="pasted-image.pdf"/>
          <p:cNvPicPr>
            <a:picLocks noChangeAspect="1"/>
          </p:cNvPicPr>
          <p:nvPr/>
        </p:nvPicPr>
        <p:blipFill>
          <a:blip r:embed="rId3">
            <a:extLst/>
          </a:blip>
          <a:stretch>
            <a:fillRect/>
          </a:stretch>
        </p:blipFill>
        <p:spPr>
          <a:xfrm>
            <a:off x="0" y="9036755"/>
            <a:ext cx="13004800" cy="722490"/>
          </a:xfrm>
          <a:prstGeom prst="rect">
            <a:avLst/>
          </a:prstGeom>
          <a:ln w="12700">
            <a:miter lim="400000"/>
          </a:ln>
        </p:spPr>
      </p:pic>
      <p:pic>
        <p:nvPicPr>
          <p:cNvPr id="187" name="pasted-image.pdf"/>
          <p:cNvPicPr>
            <a:picLocks noChangeAspect="1"/>
          </p:cNvPicPr>
          <p:nvPr/>
        </p:nvPicPr>
        <p:blipFill>
          <a:blip r:embed="rId4">
            <a:extLst/>
          </a:blip>
          <a:stretch>
            <a:fillRect/>
          </a:stretch>
        </p:blipFill>
        <p:spPr>
          <a:xfrm>
            <a:off x="0" y="0"/>
            <a:ext cx="13004800" cy="1219200"/>
          </a:xfrm>
          <a:prstGeom prst="rect">
            <a:avLst/>
          </a:prstGeom>
          <a:ln w="12700">
            <a:miter lim="400000"/>
          </a:ln>
        </p:spPr>
      </p:pic>
      <p:pic>
        <p:nvPicPr>
          <p:cNvPr id="188" name="pasted-image.pdf"/>
          <p:cNvPicPr>
            <a:picLocks noChangeAspect="1"/>
          </p:cNvPicPr>
          <p:nvPr/>
        </p:nvPicPr>
        <p:blipFill>
          <a:blip r:embed="rId5">
            <a:extLst/>
          </a:blip>
          <a:stretch>
            <a:fillRect/>
          </a:stretch>
        </p:blipFill>
        <p:spPr>
          <a:xfrm>
            <a:off x="203200" y="203200"/>
            <a:ext cx="1625600" cy="1625600"/>
          </a:xfrm>
          <a:prstGeom prst="rect">
            <a:avLst/>
          </a:prstGeom>
          <a:ln w="12700">
            <a:miter lim="400000"/>
          </a:ln>
        </p:spPr>
      </p:pic>
      <p:graphicFrame>
        <p:nvGraphicFramePr>
          <p:cNvPr id="189" name="Table 189"/>
          <p:cNvGraphicFramePr/>
          <p:nvPr/>
        </p:nvGraphicFramePr>
        <p:xfrm>
          <a:off x="1534140" y="3338565"/>
          <a:ext cx="9936520" cy="4524270"/>
        </p:xfrm>
        <a:graphic xmlns:a="http://schemas.openxmlformats.org/drawingml/2006/main">
          <a:graphicData uri="http://schemas.openxmlformats.org/drawingml/2006/table">
            <a:tbl>
              <a:tblPr firstCol="0" firstRow="0" lastCol="0" lastRow="0" bandCol="0" bandRow="0" rtl="0">
                <a:tableStyleId>{2708684C-4D16-4618-839F-0558EEFCDFE6}</a:tableStyleId>
              </a:tblPr>
              <a:tblGrid>
                <a:gridCol w="1242065"/>
                <a:gridCol w="1242065"/>
                <a:gridCol w="1242065"/>
                <a:gridCol w="1242065"/>
                <a:gridCol w="1242065"/>
                <a:gridCol w="1242065"/>
                <a:gridCol w="1242065"/>
                <a:gridCol w="1242065"/>
              </a:tblGrid>
              <a:tr h="646324">
                <a:tc>
                  <a:txBody>
                    <a:bodyPr/>
                    <a:lstStyle/>
                    <a:p>
                      <a:pPr defTabSz="914400"/>
                      <a:r>
                        <a:rPr>
                          <a:solidFill>
                            <a:srgbClr val="F9F9F9"/>
                          </a:solidFill>
                        </a:rPr>
                        <a:t>Day</a:t>
                      </a:r>
                    </a:p>
                  </a:txBody>
                  <a:tcPr marL="50800" marR="50800" marT="50800" marB="50800" anchor="ctr" anchorCtr="0" horzOverflow="overflow">
                    <a:lnL w="12700">
                      <a:miter lim="400000"/>
                    </a:lnL>
                    <a:lnT w="12700">
                      <a:miter lim="400000"/>
                    </a:lnT>
                    <a:solidFill>
                      <a:srgbClr val="0920B0"/>
                    </a:solidFill>
                  </a:tcPr>
                </a:tc>
                <a:tc>
                  <a:txBody>
                    <a:bodyPr/>
                    <a:lstStyle/>
                    <a:p>
                      <a:pPr defTabSz="914400"/>
                      <a:r>
                        <a:rPr>
                          <a:solidFill>
                            <a:srgbClr val="F9F9F9"/>
                          </a:solidFill>
                        </a:rPr>
                        <a:t>Release</a:t>
                      </a:r>
                    </a:p>
                  </a:txBody>
                  <a:tcPr marL="50800" marR="50800" marT="50800" marB="50800" anchor="ctr" anchorCtr="0" horzOverflow="overflow">
                    <a:lnT w="12700">
                      <a:miter lim="400000"/>
                    </a:lnT>
                    <a:solidFill>
                      <a:srgbClr val="071CA1"/>
                    </a:solidFill>
                  </a:tcPr>
                </a:tc>
                <a:tc>
                  <a:txBody>
                    <a:bodyPr/>
                    <a:lstStyle/>
                    <a:p>
                      <a:pPr defTabSz="914400"/>
                      <a:r>
                        <a:rPr>
                          <a:solidFill>
                            <a:srgbClr val="F9F9F9"/>
                          </a:solidFill>
                        </a:rPr>
                        <a:t>Merge Changes</a:t>
                      </a:r>
                    </a:p>
                  </a:txBody>
                  <a:tcPr marL="50800" marR="50800" marT="50800" marB="50800" anchor="ctr" anchorCtr="0" horzOverflow="overflow">
                    <a:lnT w="12700">
                      <a:miter lim="400000"/>
                    </a:lnT>
                    <a:solidFill>
                      <a:srgbClr val="7FD322"/>
                    </a:solidFill>
                  </a:tcPr>
                </a:tc>
                <a:tc>
                  <a:txBody>
                    <a:bodyPr/>
                    <a:lstStyle/>
                    <a:p>
                      <a:pPr defTabSz="914400"/>
                      <a:r>
                        <a:rPr>
                          <a:solidFill>
                            <a:srgbClr val="F9F9F9"/>
                          </a:solidFill>
                        </a:rPr>
                        <a:t>Dev</a:t>
                      </a:r>
                    </a:p>
                  </a:txBody>
                  <a:tcPr marL="50800" marR="50800" marT="50800" marB="50800" anchor="ctr" anchorCtr="0" horzOverflow="overflow">
                    <a:lnT w="12700">
                      <a:miter lim="400000"/>
                    </a:lnT>
                    <a:solidFill>
                      <a:srgbClr val="7FD322"/>
                    </a:solidFill>
                  </a:tcPr>
                </a:tc>
                <a:tc>
                  <a:txBody>
                    <a:bodyPr/>
                    <a:lstStyle/>
                    <a:p>
                      <a:pPr defTabSz="914400"/>
                      <a:r>
                        <a:rPr>
                          <a:solidFill>
                            <a:srgbClr val="F9F9F9"/>
                          </a:solidFill>
                        </a:rPr>
                        <a:t>Complete</a:t>
                      </a:r>
                    </a:p>
                  </a:txBody>
                  <a:tcPr marL="50800" marR="50800" marT="50800" marB="50800" anchor="ctr" anchorCtr="0" horzOverflow="overflow">
                    <a:lnT w="12700">
                      <a:miter lim="400000"/>
                    </a:lnT>
                    <a:solidFill>
                      <a:srgbClr val="7FD322"/>
                    </a:solidFill>
                  </a:tcPr>
                </a:tc>
                <a:tc>
                  <a:txBody>
                    <a:bodyPr/>
                    <a:lstStyle/>
                    <a:p>
                      <a:pPr defTabSz="914400"/>
                      <a:r>
                        <a:rPr>
                          <a:solidFill>
                            <a:srgbClr val="F9F9F9"/>
                          </a:solidFill>
                        </a:rPr>
                        <a:t>Merge Changes</a:t>
                      </a:r>
                    </a:p>
                  </a:txBody>
                  <a:tcPr marL="50800" marR="50800" marT="50800" marB="50800" anchor="ctr" anchorCtr="0" horzOverflow="overflow">
                    <a:lnT w="12700">
                      <a:miter lim="400000"/>
                    </a:lnT>
                    <a:solidFill>
                      <a:srgbClr val="C01A04"/>
                    </a:solidFill>
                  </a:tcPr>
                </a:tc>
                <a:tc>
                  <a:txBody>
                    <a:bodyPr/>
                    <a:lstStyle/>
                    <a:p>
                      <a:pPr defTabSz="914400"/>
                      <a:r>
                        <a:rPr>
                          <a:solidFill>
                            <a:srgbClr val="F9F9F9"/>
                          </a:solidFill>
                        </a:rPr>
                        <a:t>Dev</a:t>
                      </a:r>
                    </a:p>
                  </a:txBody>
                  <a:tcPr marL="50800" marR="50800" marT="50800" marB="50800" anchor="ctr" anchorCtr="0" horzOverflow="overflow">
                    <a:lnT w="12700">
                      <a:miter lim="400000"/>
                    </a:lnT>
                    <a:solidFill>
                      <a:srgbClr val="C01A04"/>
                    </a:solidFill>
                  </a:tcPr>
                </a:tc>
                <a:tc>
                  <a:txBody>
                    <a:bodyPr/>
                    <a:lstStyle/>
                    <a:p>
                      <a:pPr defTabSz="914400"/>
                      <a:r>
                        <a:rPr>
                          <a:solidFill>
                            <a:srgbClr val="F9F9F9"/>
                          </a:solidFill>
                        </a:rPr>
                        <a:t>Complete</a:t>
                      </a:r>
                    </a:p>
                  </a:txBody>
                  <a:tcPr marL="50800" marR="50800" marT="50800" marB="50800" anchor="ctr" anchorCtr="0" horzOverflow="overflow">
                    <a:lnR w="12700">
                      <a:miter lim="400000"/>
                    </a:lnR>
                    <a:lnT w="12700">
                      <a:miter lim="400000"/>
                    </a:lnT>
                    <a:solidFill>
                      <a:srgbClr val="C01A04"/>
                    </a:solidFill>
                  </a:tcPr>
                </a:tc>
              </a:tr>
              <a:tr h="646324">
                <a:tc>
                  <a:txBody>
                    <a:bodyPr/>
                    <a:lstStyle/>
                    <a:p>
                      <a:pPr defTabSz="914400"/>
                      <a:r>
                        <a:rPr>
                          <a:solidFill>
                            <a:srgbClr val="071CA1"/>
                          </a:solidFill>
                        </a:rPr>
                        <a:t>1</a:t>
                      </a:r>
                    </a:p>
                  </a:txBody>
                  <a:tcPr marL="50800" marR="50800" marT="50800" marB="50800" anchor="ctr" anchorCtr="0" horzOverflow="overflow">
                    <a:lnL w="12700">
                      <a:miter lim="400000"/>
                    </a:lnL>
                  </a:tcPr>
                </a:tc>
                <a:tc>
                  <a:txBody>
                    <a:bodyPr/>
                    <a:lstStyle/>
                    <a:p>
                      <a:pPr defTabSz="914400">
                        <a:defRPr b="1">
                          <a:solidFill>
                            <a:srgbClr val="7FD322"/>
                          </a:solidFill>
                          <a:latin typeface="Helvetica"/>
                          <a:ea typeface="Helvetica"/>
                          <a:cs typeface="Helvetica"/>
                          <a:sym typeface="Helvetica"/>
                        </a:defRPr>
                      </a:pPr>
                    </a:p>
                  </a:txBody>
                  <a:tcPr marL="50800" marR="50800" marT="50800" marB="50800" anchor="ctr" anchorCtr="0" horzOverflow="overflow"/>
                </a:tc>
                <a:tc>
                  <a:txBody>
                    <a:bodyPr/>
                    <a:lstStyle/>
                    <a:p>
                      <a:pPr defTabSz="914400">
                        <a:defRPr b="1">
                          <a:solidFill>
                            <a:srgbClr val="7FD322"/>
                          </a:solidFill>
                          <a:latin typeface="Helvetica"/>
                          <a:ea typeface="Helvetica"/>
                          <a:cs typeface="Helvetica"/>
                          <a:sym typeface="Helvetica"/>
                        </a:defRPr>
                      </a:pPr>
                    </a:p>
                  </a:txBody>
                  <a:tcPr marL="50800" marR="50800" marT="50800" marB="50800" anchor="ctr" anchorCtr="0" horzOverflow="overflow"/>
                </a:tc>
                <a:tc>
                  <a:txBody>
                    <a:bodyPr/>
                    <a:lstStyle/>
                    <a:p>
                      <a:pPr defTabSz="914400"/>
                      <a:r>
                        <a:rPr b="1">
                          <a:solidFill>
                            <a:srgbClr val="7FD322"/>
                          </a:solidFill>
                          <a:latin typeface="Helvetica"/>
                          <a:ea typeface="Helvetica"/>
                          <a:cs typeface="Helvetica"/>
                          <a:sym typeface="Helvetica"/>
                        </a:rPr>
                        <a:t>X</a:t>
                      </a:r>
                    </a:p>
                  </a:txBody>
                  <a:tcPr marL="50800" marR="50800" marT="50800" marB="50800" anchor="ctr" anchorCtr="0" horzOverflow="overflow"/>
                </a:tc>
                <a:tc>
                  <a:txBody>
                    <a:bodyPr/>
                    <a:lstStyle/>
                    <a:p>
                      <a:pPr defTabSz="914400">
                        <a:defRPr b="1">
                          <a:solidFill>
                            <a:srgbClr val="7FD322"/>
                          </a:solidFill>
                          <a:latin typeface="Helvetica"/>
                          <a:ea typeface="Helvetica"/>
                          <a:cs typeface="Helvetica"/>
                          <a:sym typeface="Helvetica"/>
                        </a:defRPr>
                      </a:pPr>
                    </a:p>
                  </a:txBody>
                  <a:tcPr marL="50800" marR="50800" marT="50800" marB="50800" anchor="ctr" anchorCtr="0" horzOverflow="overflow"/>
                </a:tc>
                <a:tc>
                  <a:txBody>
                    <a:bodyPr/>
                    <a:lstStyle/>
                    <a:p>
                      <a:pPr defTabSz="914400">
                        <a:defRPr b="1">
                          <a:solidFill>
                            <a:srgbClr val="C01A04"/>
                          </a:solidFill>
                          <a:latin typeface="Helvetica"/>
                          <a:ea typeface="Helvetica"/>
                          <a:cs typeface="Helvetica"/>
                          <a:sym typeface="Helvetica"/>
                        </a:defRPr>
                      </a:pPr>
                    </a:p>
                  </a:txBody>
                  <a:tcPr marL="50800" marR="50800" marT="50800" marB="50800" anchor="ctr" anchorCtr="0" horzOverflow="overflow"/>
                </a:tc>
                <a:tc>
                  <a:txBody>
                    <a:bodyPr/>
                    <a:lstStyle/>
                    <a:p>
                      <a:pPr defTabSz="914400"/>
                      <a:r>
                        <a:rPr b="1">
                          <a:solidFill>
                            <a:srgbClr val="C01A04"/>
                          </a:solidFill>
                          <a:latin typeface="Helvetica"/>
                          <a:ea typeface="Helvetica"/>
                          <a:cs typeface="Helvetica"/>
                          <a:sym typeface="Helvetica"/>
                        </a:rPr>
                        <a:t>X</a:t>
                      </a:r>
                    </a:p>
                  </a:txBody>
                  <a:tcPr marL="50800" marR="50800" marT="50800" marB="50800" anchor="ctr" anchorCtr="0" horzOverflow="overflow"/>
                </a:tc>
                <a:tc>
                  <a:txBody>
                    <a:bodyPr/>
                    <a:lstStyle/>
                    <a:p>
                      <a:pPr defTabSz="914400">
                        <a:defRPr b="1">
                          <a:solidFill>
                            <a:srgbClr val="C01A04"/>
                          </a:solidFill>
                          <a:latin typeface="Helvetica"/>
                          <a:ea typeface="Helvetica"/>
                          <a:cs typeface="Helvetica"/>
                          <a:sym typeface="Helvetica"/>
                        </a:defRPr>
                      </a:pPr>
                    </a:p>
                  </a:txBody>
                  <a:tcPr marL="50800" marR="50800" marT="50800" marB="50800" anchor="ctr" anchorCtr="0" horzOverflow="overflow">
                    <a:lnR w="12700">
                      <a:miter lim="400000"/>
                    </a:lnR>
                  </a:tcPr>
                </a:tc>
              </a:tr>
              <a:tr h="646324">
                <a:tc>
                  <a:txBody>
                    <a:bodyPr/>
                    <a:lstStyle/>
                    <a:p>
                      <a:pPr defTabSz="914400"/>
                      <a:r>
                        <a:rPr>
                          <a:solidFill>
                            <a:srgbClr val="071CA1"/>
                          </a:solidFill>
                        </a:rPr>
                        <a:t>2</a:t>
                      </a:r>
                    </a:p>
                  </a:txBody>
                  <a:tcPr marL="50800" marR="50800" marT="50800" marB="50800" anchor="ctr" anchorCtr="0" horzOverflow="overflow">
                    <a:lnL w="12700">
                      <a:miter lim="400000"/>
                    </a:lnL>
                  </a:tcPr>
                </a:tc>
                <a:tc>
                  <a:txBody>
                    <a:bodyPr/>
                    <a:lstStyle/>
                    <a:p>
                      <a:pPr defTabSz="914400">
                        <a:defRPr b="1">
                          <a:solidFill>
                            <a:srgbClr val="7FD322"/>
                          </a:solidFill>
                          <a:latin typeface="Helvetica"/>
                          <a:ea typeface="Helvetica"/>
                          <a:cs typeface="Helvetica"/>
                          <a:sym typeface="Helvetica"/>
                        </a:defRPr>
                      </a:pPr>
                    </a:p>
                  </a:txBody>
                  <a:tcPr marL="50800" marR="50800" marT="50800" marB="50800" anchor="ctr" anchorCtr="0" horzOverflow="overflow"/>
                </a:tc>
                <a:tc>
                  <a:txBody>
                    <a:bodyPr/>
                    <a:lstStyle/>
                    <a:p>
                      <a:pPr defTabSz="914400">
                        <a:defRPr b="1">
                          <a:solidFill>
                            <a:srgbClr val="7FD322"/>
                          </a:solidFill>
                          <a:latin typeface="Helvetica"/>
                          <a:ea typeface="Helvetica"/>
                          <a:cs typeface="Helvetica"/>
                          <a:sym typeface="Helvetica"/>
                        </a:defRPr>
                      </a:pPr>
                    </a:p>
                  </a:txBody>
                  <a:tcPr marL="50800" marR="50800" marT="50800" marB="50800" anchor="ctr" anchorCtr="0" horzOverflow="overflow"/>
                </a:tc>
                <a:tc>
                  <a:txBody>
                    <a:bodyPr/>
                    <a:lstStyle/>
                    <a:p>
                      <a:pPr defTabSz="914400"/>
                      <a:r>
                        <a:rPr b="1">
                          <a:solidFill>
                            <a:srgbClr val="7FD322"/>
                          </a:solidFill>
                          <a:latin typeface="Helvetica"/>
                          <a:ea typeface="Helvetica"/>
                          <a:cs typeface="Helvetica"/>
                          <a:sym typeface="Helvetica"/>
                        </a:rPr>
                        <a:t>X</a:t>
                      </a:r>
                    </a:p>
                  </a:txBody>
                  <a:tcPr marL="50800" marR="50800" marT="50800" marB="50800" anchor="ctr" anchorCtr="0" horzOverflow="overflow"/>
                </a:tc>
                <a:tc>
                  <a:txBody>
                    <a:bodyPr/>
                    <a:lstStyle/>
                    <a:p>
                      <a:pPr defTabSz="914400"/>
                      <a:r>
                        <a:rPr b="1">
                          <a:solidFill>
                            <a:srgbClr val="7FD322"/>
                          </a:solidFill>
                          <a:latin typeface="Helvetica"/>
                          <a:ea typeface="Helvetica"/>
                          <a:cs typeface="Helvetica"/>
                          <a:sym typeface="Helvetica"/>
                        </a:rPr>
                        <a:t>X</a:t>
                      </a:r>
                    </a:p>
                  </a:txBody>
                  <a:tcPr marL="50800" marR="50800" marT="50800" marB="50800" anchor="ctr" anchorCtr="0" horzOverflow="overflow"/>
                </a:tc>
                <a:tc>
                  <a:txBody>
                    <a:bodyPr/>
                    <a:lstStyle/>
                    <a:p>
                      <a:pPr defTabSz="914400">
                        <a:defRPr b="1">
                          <a:solidFill>
                            <a:srgbClr val="C01A04"/>
                          </a:solidFill>
                          <a:latin typeface="Helvetica"/>
                          <a:ea typeface="Helvetica"/>
                          <a:cs typeface="Helvetica"/>
                          <a:sym typeface="Helvetica"/>
                        </a:defRPr>
                      </a:pPr>
                    </a:p>
                  </a:txBody>
                  <a:tcPr marL="50800" marR="50800" marT="50800" marB="50800" anchor="ctr" anchorCtr="0" horzOverflow="overflow"/>
                </a:tc>
                <a:tc>
                  <a:txBody>
                    <a:bodyPr/>
                    <a:lstStyle/>
                    <a:p>
                      <a:pPr defTabSz="914400"/>
                      <a:r>
                        <a:rPr b="1">
                          <a:solidFill>
                            <a:srgbClr val="C01A04"/>
                          </a:solidFill>
                          <a:latin typeface="Helvetica"/>
                          <a:ea typeface="Helvetica"/>
                          <a:cs typeface="Helvetica"/>
                          <a:sym typeface="Helvetica"/>
                        </a:rPr>
                        <a:t>X</a:t>
                      </a:r>
                    </a:p>
                  </a:txBody>
                  <a:tcPr marL="50800" marR="50800" marT="50800" marB="50800" anchor="ctr" anchorCtr="0" horzOverflow="overflow"/>
                </a:tc>
                <a:tc>
                  <a:txBody>
                    <a:bodyPr/>
                    <a:lstStyle/>
                    <a:p>
                      <a:pPr defTabSz="914400">
                        <a:defRPr b="1">
                          <a:solidFill>
                            <a:srgbClr val="C01A04"/>
                          </a:solidFill>
                          <a:latin typeface="Helvetica"/>
                          <a:ea typeface="Helvetica"/>
                          <a:cs typeface="Helvetica"/>
                          <a:sym typeface="Helvetica"/>
                        </a:defRPr>
                      </a:pPr>
                    </a:p>
                  </a:txBody>
                  <a:tcPr marL="50800" marR="50800" marT="50800" marB="50800" anchor="ctr" anchorCtr="0" horzOverflow="overflow">
                    <a:lnR w="12700">
                      <a:miter lim="400000"/>
                    </a:lnR>
                  </a:tcPr>
                </a:tc>
              </a:tr>
              <a:tr h="646324">
                <a:tc>
                  <a:txBody>
                    <a:bodyPr/>
                    <a:lstStyle/>
                    <a:p>
                      <a:pPr defTabSz="914400"/>
                      <a:r>
                        <a:rPr>
                          <a:solidFill>
                            <a:srgbClr val="071CA1"/>
                          </a:solidFill>
                        </a:rPr>
                        <a:t>3</a:t>
                      </a:r>
                    </a:p>
                  </a:txBody>
                  <a:tcPr marL="50800" marR="50800" marT="50800" marB="50800" anchor="ctr" anchorCtr="0" horzOverflow="overflow">
                    <a:lnL w="12700">
                      <a:miter lim="400000"/>
                    </a:lnL>
                  </a:tcPr>
                </a:tc>
                <a:tc>
                  <a:txBody>
                    <a:bodyPr/>
                    <a:lstStyle/>
                    <a:p>
                      <a:pPr defTabSz="914400">
                        <a:defRPr b="1">
                          <a:solidFill>
                            <a:srgbClr val="7FD322"/>
                          </a:solidFill>
                          <a:latin typeface="Helvetica"/>
                          <a:ea typeface="Helvetica"/>
                          <a:cs typeface="Helvetica"/>
                          <a:sym typeface="Helvetica"/>
                        </a:defRPr>
                      </a:pPr>
                    </a:p>
                  </a:txBody>
                  <a:tcPr marL="50800" marR="50800" marT="50800" marB="50800" anchor="ctr" anchorCtr="0" horzOverflow="overflow"/>
                </a:tc>
                <a:tc>
                  <a:txBody>
                    <a:bodyPr/>
                    <a:lstStyle/>
                    <a:p>
                      <a:pPr defTabSz="914400">
                        <a:defRPr b="1">
                          <a:solidFill>
                            <a:srgbClr val="7FD322"/>
                          </a:solidFill>
                          <a:latin typeface="Helvetica"/>
                          <a:ea typeface="Helvetica"/>
                          <a:cs typeface="Helvetica"/>
                          <a:sym typeface="Helvetica"/>
                        </a:defRPr>
                      </a:pPr>
                    </a:p>
                  </a:txBody>
                  <a:tcPr marL="50800" marR="50800" marT="50800" marB="50800" anchor="ctr" anchorCtr="0" horzOverflow="overflow"/>
                </a:tc>
                <a:tc>
                  <a:txBody>
                    <a:bodyPr/>
                    <a:lstStyle/>
                    <a:p>
                      <a:pPr defTabSz="914400"/>
                      <a:r>
                        <a:rPr b="1">
                          <a:solidFill>
                            <a:srgbClr val="7FD322"/>
                          </a:solidFill>
                          <a:latin typeface="Helvetica"/>
                          <a:ea typeface="Helvetica"/>
                          <a:cs typeface="Helvetica"/>
                          <a:sym typeface="Helvetica"/>
                        </a:rPr>
                        <a:t>X</a:t>
                      </a:r>
                    </a:p>
                  </a:txBody>
                  <a:tcPr marL="50800" marR="50800" marT="50800" marB="50800" anchor="ctr" anchorCtr="0" horzOverflow="overflow"/>
                </a:tc>
                <a:tc>
                  <a:txBody>
                    <a:bodyPr/>
                    <a:lstStyle/>
                    <a:p>
                      <a:pPr defTabSz="914400">
                        <a:defRPr b="1">
                          <a:solidFill>
                            <a:srgbClr val="7FD322"/>
                          </a:solidFill>
                          <a:latin typeface="Helvetica"/>
                          <a:ea typeface="Helvetica"/>
                          <a:cs typeface="Helvetica"/>
                          <a:sym typeface="Helvetica"/>
                        </a:defRPr>
                      </a:pPr>
                    </a:p>
                  </a:txBody>
                  <a:tcPr marL="50800" marR="50800" marT="50800" marB="50800" anchor="ctr" anchorCtr="0" horzOverflow="overflow"/>
                </a:tc>
                <a:tc>
                  <a:txBody>
                    <a:bodyPr/>
                    <a:lstStyle/>
                    <a:p>
                      <a:pPr defTabSz="914400"/>
                      <a:r>
                        <a:rPr b="1">
                          <a:solidFill>
                            <a:srgbClr val="C01A04"/>
                          </a:solidFill>
                          <a:latin typeface="Helvetica"/>
                          <a:ea typeface="Helvetica"/>
                          <a:cs typeface="Helvetica"/>
                          <a:sym typeface="Helvetica"/>
                        </a:rPr>
                        <a:t>X</a:t>
                      </a:r>
                    </a:p>
                  </a:txBody>
                  <a:tcPr marL="50800" marR="50800" marT="50800" marB="50800" anchor="ctr" anchorCtr="0" horzOverflow="overflow"/>
                </a:tc>
                <a:tc>
                  <a:txBody>
                    <a:bodyPr/>
                    <a:lstStyle/>
                    <a:p>
                      <a:pPr defTabSz="914400"/>
                      <a:r>
                        <a:rPr b="1">
                          <a:solidFill>
                            <a:srgbClr val="C01A04"/>
                          </a:solidFill>
                          <a:latin typeface="Helvetica"/>
                          <a:ea typeface="Helvetica"/>
                          <a:cs typeface="Helvetica"/>
                          <a:sym typeface="Helvetica"/>
                        </a:rPr>
                        <a:t>X</a:t>
                      </a:r>
                    </a:p>
                  </a:txBody>
                  <a:tcPr marL="50800" marR="50800" marT="50800" marB="50800" anchor="ctr" anchorCtr="0" horzOverflow="overflow"/>
                </a:tc>
                <a:tc>
                  <a:txBody>
                    <a:bodyPr/>
                    <a:lstStyle/>
                    <a:p>
                      <a:pPr defTabSz="914400"/>
                      <a:r>
                        <a:rPr b="1">
                          <a:solidFill>
                            <a:srgbClr val="C01A04"/>
                          </a:solidFill>
                          <a:latin typeface="Helvetica"/>
                          <a:ea typeface="Helvetica"/>
                          <a:cs typeface="Helvetica"/>
                          <a:sym typeface="Helvetica"/>
                        </a:rPr>
                        <a:t>X</a:t>
                      </a:r>
                    </a:p>
                  </a:txBody>
                  <a:tcPr marL="50800" marR="50800" marT="50800" marB="50800" anchor="ctr" anchorCtr="0" horzOverflow="overflow">
                    <a:lnR w="12700">
                      <a:miter lim="400000"/>
                    </a:lnR>
                  </a:tcPr>
                </a:tc>
              </a:tr>
              <a:tr h="646324">
                <a:tc>
                  <a:txBody>
                    <a:bodyPr/>
                    <a:lstStyle/>
                    <a:p>
                      <a:pPr defTabSz="914400"/>
                      <a:r>
                        <a:rPr>
                          <a:solidFill>
                            <a:srgbClr val="071CA1"/>
                          </a:solidFill>
                        </a:rPr>
                        <a:t>4</a:t>
                      </a:r>
                    </a:p>
                  </a:txBody>
                  <a:tcPr marL="50800" marR="50800" marT="50800" marB="50800" anchor="ctr" anchorCtr="0" horzOverflow="overflow">
                    <a:lnL w="12700">
                      <a:miter lim="400000"/>
                    </a:lnL>
                  </a:tcPr>
                </a:tc>
                <a:tc>
                  <a:txBody>
                    <a:bodyPr/>
                    <a:lstStyle/>
                    <a:p>
                      <a:pPr defTabSz="914400">
                        <a:defRPr b="1">
                          <a:solidFill>
                            <a:srgbClr val="7FD322"/>
                          </a:solidFill>
                          <a:latin typeface="Helvetica"/>
                          <a:ea typeface="Helvetica"/>
                          <a:cs typeface="Helvetica"/>
                          <a:sym typeface="Helvetica"/>
                        </a:defRPr>
                      </a:pPr>
                    </a:p>
                  </a:txBody>
                  <a:tcPr marL="50800" marR="50800" marT="50800" marB="50800" anchor="ctr" anchorCtr="0" horzOverflow="overflow"/>
                </a:tc>
                <a:tc>
                  <a:txBody>
                    <a:bodyPr/>
                    <a:lstStyle/>
                    <a:p>
                      <a:pPr defTabSz="914400"/>
                      <a:r>
                        <a:rPr b="1">
                          <a:solidFill>
                            <a:srgbClr val="7FD322"/>
                          </a:solidFill>
                          <a:latin typeface="Helvetica"/>
                          <a:ea typeface="Helvetica"/>
                          <a:cs typeface="Helvetica"/>
                          <a:sym typeface="Helvetica"/>
                        </a:rPr>
                        <a:t>X</a:t>
                      </a:r>
                    </a:p>
                  </a:txBody>
                  <a:tcPr marL="50800" marR="50800" marT="50800" marB="50800" anchor="ctr" anchorCtr="0" horzOverflow="overflow"/>
                </a:tc>
                <a:tc>
                  <a:txBody>
                    <a:bodyPr/>
                    <a:lstStyle/>
                    <a:p>
                      <a:pPr defTabSz="914400"/>
                      <a:r>
                        <a:rPr b="1">
                          <a:solidFill>
                            <a:srgbClr val="7FD322"/>
                          </a:solidFill>
                          <a:latin typeface="Helvetica"/>
                          <a:ea typeface="Helvetica"/>
                          <a:cs typeface="Helvetica"/>
                          <a:sym typeface="Helvetica"/>
                        </a:rPr>
                        <a:t>X</a:t>
                      </a:r>
                    </a:p>
                  </a:txBody>
                  <a:tcPr marL="50800" marR="50800" marT="50800" marB="50800" anchor="ctr" anchorCtr="0" horzOverflow="overflow"/>
                </a:tc>
                <a:tc>
                  <a:txBody>
                    <a:bodyPr/>
                    <a:lstStyle/>
                    <a:p>
                      <a:pPr defTabSz="914400"/>
                      <a:r>
                        <a:rPr b="1">
                          <a:solidFill>
                            <a:srgbClr val="7FD322"/>
                          </a:solidFill>
                          <a:latin typeface="Helvetica"/>
                          <a:ea typeface="Helvetica"/>
                          <a:cs typeface="Helvetica"/>
                          <a:sym typeface="Helvetica"/>
                        </a:rPr>
                        <a:t>X</a:t>
                      </a:r>
                    </a:p>
                  </a:txBody>
                  <a:tcPr marL="50800" marR="50800" marT="50800" marB="50800" anchor="ctr" anchorCtr="0" horzOverflow="overflow"/>
                </a:tc>
                <a:tc>
                  <a:txBody>
                    <a:bodyPr/>
                    <a:lstStyle/>
                    <a:p>
                      <a:pPr defTabSz="914400">
                        <a:defRPr b="1">
                          <a:solidFill>
                            <a:srgbClr val="C01A04"/>
                          </a:solidFill>
                          <a:latin typeface="Helvetica"/>
                          <a:ea typeface="Helvetica"/>
                          <a:cs typeface="Helvetica"/>
                          <a:sym typeface="Helvetica"/>
                        </a:defRPr>
                      </a:pPr>
                    </a:p>
                  </a:txBody>
                  <a:tcPr marL="50800" marR="50800" marT="50800" marB="50800" anchor="ctr" anchorCtr="0" horzOverflow="overflow"/>
                </a:tc>
                <a:tc>
                  <a:txBody>
                    <a:bodyPr/>
                    <a:lstStyle/>
                    <a:p>
                      <a:pPr defTabSz="914400"/>
                      <a:r>
                        <a:rPr b="1">
                          <a:solidFill>
                            <a:srgbClr val="C01A04"/>
                          </a:solidFill>
                          <a:latin typeface="Helvetica"/>
                          <a:ea typeface="Helvetica"/>
                          <a:cs typeface="Helvetica"/>
                          <a:sym typeface="Helvetica"/>
                        </a:rPr>
                        <a:t>X</a:t>
                      </a:r>
                    </a:p>
                  </a:txBody>
                  <a:tcPr marL="50800" marR="50800" marT="50800" marB="50800" anchor="ctr" anchorCtr="0" horzOverflow="overflow"/>
                </a:tc>
                <a:tc>
                  <a:txBody>
                    <a:bodyPr/>
                    <a:lstStyle/>
                    <a:p>
                      <a:pPr defTabSz="914400">
                        <a:defRPr b="1">
                          <a:solidFill>
                            <a:srgbClr val="C01A04"/>
                          </a:solidFill>
                          <a:latin typeface="Helvetica"/>
                          <a:ea typeface="Helvetica"/>
                          <a:cs typeface="Helvetica"/>
                          <a:sym typeface="Helvetica"/>
                        </a:defRPr>
                      </a:pPr>
                    </a:p>
                  </a:txBody>
                  <a:tcPr marL="50800" marR="50800" marT="50800" marB="50800" anchor="ctr" anchorCtr="0" horzOverflow="overflow">
                    <a:lnR w="12700">
                      <a:miter lim="400000"/>
                    </a:lnR>
                  </a:tcPr>
                </a:tc>
              </a:tr>
              <a:tr h="646324">
                <a:tc>
                  <a:txBody>
                    <a:bodyPr/>
                    <a:lstStyle/>
                    <a:p>
                      <a:pPr defTabSz="914400"/>
                      <a:r>
                        <a:rPr>
                          <a:solidFill>
                            <a:srgbClr val="071CA1"/>
                          </a:solidFill>
                        </a:rPr>
                        <a:t>5</a:t>
                      </a:r>
                    </a:p>
                  </a:txBody>
                  <a:tcPr marL="50800" marR="50800" marT="50800" marB="50800" anchor="ctr" anchorCtr="0" horzOverflow="overflow">
                    <a:lnL w="12700">
                      <a:miter lim="400000"/>
                    </a:lnL>
                  </a:tcPr>
                </a:tc>
                <a:tc>
                  <a:txBody>
                    <a:bodyPr/>
                    <a:lstStyle/>
                    <a:p>
                      <a:pPr defTabSz="914400"/>
                      <a:r>
                        <a:rPr b="1">
                          <a:solidFill>
                            <a:srgbClr val="0920B0"/>
                          </a:solidFill>
                          <a:latin typeface="Helvetica"/>
                          <a:ea typeface="Helvetica"/>
                          <a:cs typeface="Helvetica"/>
                          <a:sym typeface="Helvetica"/>
                        </a:rPr>
                        <a:t>X</a:t>
                      </a:r>
                    </a:p>
                  </a:txBody>
                  <a:tcPr marL="50800" marR="50800" marT="50800" marB="50800" anchor="ctr" anchorCtr="0" horzOverflow="overflow"/>
                </a:tc>
                <a:tc>
                  <a:txBody>
                    <a:bodyPr/>
                    <a:lstStyle/>
                    <a:p>
                      <a:pPr defTabSz="914400">
                        <a:defRPr b="1">
                          <a:solidFill>
                            <a:srgbClr val="7FD322"/>
                          </a:solidFill>
                          <a:latin typeface="Helvetica"/>
                          <a:ea typeface="Helvetica"/>
                          <a:cs typeface="Helvetica"/>
                          <a:sym typeface="Helvetica"/>
                        </a:defRPr>
                      </a:pPr>
                    </a:p>
                  </a:txBody>
                  <a:tcPr marL="50800" marR="50800" marT="50800" marB="50800" anchor="ctr" anchorCtr="0" horzOverflow="overflow"/>
                </a:tc>
                <a:tc>
                  <a:txBody>
                    <a:bodyPr/>
                    <a:lstStyle/>
                    <a:p>
                      <a:pPr defTabSz="914400"/>
                      <a:r>
                        <a:rPr b="1">
                          <a:solidFill>
                            <a:srgbClr val="7FD322"/>
                          </a:solidFill>
                          <a:latin typeface="Helvetica"/>
                          <a:ea typeface="Helvetica"/>
                          <a:cs typeface="Helvetica"/>
                          <a:sym typeface="Helvetica"/>
                        </a:rPr>
                        <a:t>X</a:t>
                      </a:r>
                    </a:p>
                  </a:txBody>
                  <a:tcPr marL="50800" marR="50800" marT="50800" marB="50800" anchor="ctr" anchorCtr="0" horzOverflow="overflow"/>
                </a:tc>
                <a:tc>
                  <a:txBody>
                    <a:bodyPr/>
                    <a:lstStyle/>
                    <a:p>
                      <a:pPr defTabSz="914400">
                        <a:defRPr b="1">
                          <a:solidFill>
                            <a:srgbClr val="7FD322"/>
                          </a:solidFill>
                          <a:latin typeface="Helvetica"/>
                          <a:ea typeface="Helvetica"/>
                          <a:cs typeface="Helvetica"/>
                          <a:sym typeface="Helvetica"/>
                        </a:defRPr>
                      </a:pPr>
                    </a:p>
                  </a:txBody>
                  <a:tcPr marL="50800" marR="50800" marT="50800" marB="50800" anchor="ctr" anchorCtr="0" horzOverflow="overflow"/>
                </a:tc>
                <a:tc>
                  <a:txBody>
                    <a:bodyPr/>
                    <a:lstStyle/>
                    <a:p>
                      <a:pPr defTabSz="914400"/>
                      <a:r>
                        <a:rPr b="1">
                          <a:solidFill>
                            <a:srgbClr val="C01A04"/>
                          </a:solidFill>
                          <a:latin typeface="Helvetica"/>
                          <a:ea typeface="Helvetica"/>
                          <a:cs typeface="Helvetica"/>
                          <a:sym typeface="Helvetica"/>
                        </a:rPr>
                        <a:t>X</a:t>
                      </a:r>
                    </a:p>
                  </a:txBody>
                  <a:tcPr marL="50800" marR="50800" marT="50800" marB="50800" anchor="ctr" anchorCtr="0" horzOverflow="overflow"/>
                </a:tc>
                <a:tc>
                  <a:txBody>
                    <a:bodyPr/>
                    <a:lstStyle/>
                    <a:p>
                      <a:pPr defTabSz="914400"/>
                      <a:r>
                        <a:rPr b="1">
                          <a:solidFill>
                            <a:srgbClr val="C01A04"/>
                          </a:solidFill>
                          <a:latin typeface="Helvetica"/>
                          <a:ea typeface="Helvetica"/>
                          <a:cs typeface="Helvetica"/>
                          <a:sym typeface="Helvetica"/>
                        </a:rPr>
                        <a:t>X</a:t>
                      </a:r>
                    </a:p>
                  </a:txBody>
                  <a:tcPr marL="50800" marR="50800" marT="50800" marB="50800" anchor="ctr" anchorCtr="0" horzOverflow="overflow"/>
                </a:tc>
                <a:tc>
                  <a:txBody>
                    <a:bodyPr/>
                    <a:lstStyle/>
                    <a:p>
                      <a:pPr defTabSz="914400">
                        <a:defRPr b="1">
                          <a:solidFill>
                            <a:srgbClr val="C01A04"/>
                          </a:solidFill>
                          <a:latin typeface="Helvetica"/>
                          <a:ea typeface="Helvetica"/>
                          <a:cs typeface="Helvetica"/>
                          <a:sym typeface="Helvetica"/>
                        </a:defRPr>
                      </a:pPr>
                    </a:p>
                  </a:txBody>
                  <a:tcPr marL="50800" marR="50800" marT="50800" marB="50800" anchor="ctr" anchorCtr="0" horzOverflow="overflow">
                    <a:lnR w="12700">
                      <a:miter lim="400000"/>
                    </a:lnR>
                  </a:tcPr>
                </a:tc>
              </a:tr>
              <a:tr h="646324">
                <a:tc>
                  <a:txBody>
                    <a:bodyPr/>
                    <a:lstStyle/>
                    <a:p>
                      <a:pPr defTabSz="914400"/>
                      <a:r>
                        <a:rPr>
                          <a:solidFill>
                            <a:srgbClr val="071CA1"/>
                          </a:solidFill>
                        </a:rPr>
                        <a:t>6</a:t>
                      </a:r>
                    </a:p>
                  </a:txBody>
                  <a:tcPr marL="50800" marR="50800" marT="50800" marB="50800" anchor="ctr" anchorCtr="0" horzOverflow="overflow">
                    <a:lnL w="12700">
                      <a:miter lim="400000"/>
                    </a:lnL>
                    <a:lnB w="12700">
                      <a:miter lim="400000"/>
                    </a:lnB>
                  </a:tcPr>
                </a:tc>
                <a:tc>
                  <a:txBody>
                    <a:bodyPr/>
                    <a:lstStyle/>
                    <a:p>
                      <a:pPr defTabSz="914400">
                        <a:defRPr b="1">
                          <a:solidFill>
                            <a:srgbClr val="7FD322"/>
                          </a:solidFill>
                          <a:latin typeface="Helvetica"/>
                          <a:ea typeface="Helvetica"/>
                          <a:cs typeface="Helvetica"/>
                          <a:sym typeface="Helvetica"/>
                        </a:defRPr>
                      </a:pPr>
                    </a:p>
                  </a:txBody>
                  <a:tcPr marL="50800" marR="50800" marT="50800" marB="50800" anchor="ctr" anchorCtr="0" horzOverflow="overflow">
                    <a:lnB w="12700">
                      <a:miter lim="400000"/>
                    </a:lnB>
                  </a:tcPr>
                </a:tc>
                <a:tc>
                  <a:txBody>
                    <a:bodyPr/>
                    <a:lstStyle/>
                    <a:p>
                      <a:pPr defTabSz="914400">
                        <a:defRPr b="1">
                          <a:solidFill>
                            <a:srgbClr val="7FD322"/>
                          </a:solidFill>
                          <a:latin typeface="Helvetica"/>
                          <a:ea typeface="Helvetica"/>
                          <a:cs typeface="Helvetica"/>
                          <a:sym typeface="Helvetica"/>
                        </a:defRPr>
                      </a:pPr>
                    </a:p>
                  </a:txBody>
                  <a:tcPr marL="50800" marR="50800" marT="50800" marB="50800" anchor="ctr" anchorCtr="0" horzOverflow="overflow">
                    <a:lnB w="12700">
                      <a:miter lim="400000"/>
                    </a:lnB>
                  </a:tcPr>
                </a:tc>
                <a:tc>
                  <a:txBody>
                    <a:bodyPr/>
                    <a:lstStyle/>
                    <a:p>
                      <a:pPr defTabSz="914400"/>
                      <a:r>
                        <a:rPr b="1">
                          <a:solidFill>
                            <a:srgbClr val="7FD322"/>
                          </a:solidFill>
                          <a:latin typeface="Helvetica"/>
                          <a:ea typeface="Helvetica"/>
                          <a:cs typeface="Helvetica"/>
                          <a:sym typeface="Helvetica"/>
                        </a:rPr>
                        <a:t>X</a:t>
                      </a:r>
                    </a:p>
                  </a:txBody>
                  <a:tcPr marL="50800" marR="50800" marT="50800" marB="50800" anchor="ctr" anchorCtr="0" horzOverflow="overflow">
                    <a:lnB w="12700">
                      <a:miter lim="400000"/>
                    </a:lnB>
                  </a:tcPr>
                </a:tc>
                <a:tc>
                  <a:txBody>
                    <a:bodyPr/>
                    <a:lstStyle/>
                    <a:p>
                      <a:pPr defTabSz="914400"/>
                      <a:r>
                        <a:rPr b="1">
                          <a:solidFill>
                            <a:srgbClr val="7FD322"/>
                          </a:solidFill>
                          <a:latin typeface="Helvetica"/>
                          <a:ea typeface="Helvetica"/>
                          <a:cs typeface="Helvetica"/>
                          <a:sym typeface="Helvetica"/>
                        </a:rPr>
                        <a:t>X</a:t>
                      </a:r>
                    </a:p>
                  </a:txBody>
                  <a:tcPr marL="50800" marR="50800" marT="50800" marB="50800" anchor="ctr" anchorCtr="0" horzOverflow="overflow">
                    <a:lnB w="12700">
                      <a:miter lim="400000"/>
                    </a:lnB>
                  </a:tcPr>
                </a:tc>
                <a:tc>
                  <a:txBody>
                    <a:bodyPr/>
                    <a:lstStyle/>
                    <a:p>
                      <a:pPr defTabSz="914400">
                        <a:defRPr b="1">
                          <a:solidFill>
                            <a:srgbClr val="C01A04"/>
                          </a:solidFill>
                          <a:latin typeface="Helvetica"/>
                          <a:ea typeface="Helvetica"/>
                          <a:cs typeface="Helvetica"/>
                          <a:sym typeface="Helvetica"/>
                        </a:defRPr>
                      </a:pPr>
                    </a:p>
                  </a:txBody>
                  <a:tcPr marL="50800" marR="50800" marT="50800" marB="50800" anchor="ctr" anchorCtr="0" horzOverflow="overflow">
                    <a:lnB w="12700">
                      <a:miter lim="400000"/>
                    </a:lnB>
                  </a:tcPr>
                </a:tc>
                <a:tc>
                  <a:txBody>
                    <a:bodyPr/>
                    <a:lstStyle/>
                    <a:p>
                      <a:pPr defTabSz="914400"/>
                      <a:r>
                        <a:rPr b="1">
                          <a:solidFill>
                            <a:srgbClr val="C01A04"/>
                          </a:solidFill>
                          <a:latin typeface="Helvetica"/>
                          <a:ea typeface="Helvetica"/>
                          <a:cs typeface="Helvetica"/>
                          <a:sym typeface="Helvetica"/>
                        </a:rPr>
                        <a:t>X</a:t>
                      </a:r>
                    </a:p>
                  </a:txBody>
                  <a:tcPr marL="50800" marR="50800" marT="50800" marB="50800" anchor="ctr" anchorCtr="0" horzOverflow="overflow">
                    <a:lnB w="12700">
                      <a:miter lim="400000"/>
                    </a:lnB>
                  </a:tcPr>
                </a:tc>
                <a:tc>
                  <a:txBody>
                    <a:bodyPr/>
                    <a:lstStyle/>
                    <a:p>
                      <a:pPr defTabSz="914400"/>
                      <a:r>
                        <a:rPr b="1">
                          <a:solidFill>
                            <a:srgbClr val="C01A04"/>
                          </a:solidFill>
                          <a:latin typeface="Helvetica"/>
                          <a:ea typeface="Helvetica"/>
                          <a:cs typeface="Helvetica"/>
                          <a:sym typeface="Helvetica"/>
                        </a:rPr>
                        <a:t>X</a:t>
                      </a:r>
                    </a:p>
                  </a:txBody>
                  <a:tcPr marL="50800" marR="50800" marT="50800" marB="50800" anchor="ctr" anchorCtr="0" horzOverflow="overflow">
                    <a:lnR w="12700">
                      <a:miter lim="400000"/>
                    </a:lnR>
                    <a:lnB w="12700">
                      <a:miter lim="400000"/>
                    </a:lnB>
                  </a:tcPr>
                </a:tc>
              </a:tr>
            </a:tbl>
          </a:graphicData>
        </a:graphic>
      </p:graphicFrame>
    </p:spTree>
  </p:cSld>
  <p:clrMapOvr>
    <a:masterClrMapping/>
  </p:clrMapOvr>
  <p:transition xmlns:p14="http://schemas.microsoft.com/office/powerpoint/2010/main" spd="med" advClick="1" p14:dur="1000"/>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91" name="pasted-image.pdf"/>
          <p:cNvPicPr>
            <a:picLocks noChangeAspect="1"/>
          </p:cNvPicPr>
          <p:nvPr/>
        </p:nvPicPr>
        <p:blipFill>
          <a:blip r:embed="rId2">
            <a:extLst/>
          </a:blip>
          <a:stretch>
            <a:fillRect/>
          </a:stretch>
        </p:blipFill>
        <p:spPr>
          <a:xfrm>
            <a:off x="0" y="8314266"/>
            <a:ext cx="13004800" cy="1444979"/>
          </a:xfrm>
          <a:prstGeom prst="rect">
            <a:avLst/>
          </a:prstGeom>
          <a:ln w="12700">
            <a:miter lim="400000"/>
          </a:ln>
        </p:spPr>
      </p:pic>
      <p:sp>
        <p:nvSpPr>
          <p:cNvPr id="192" name="Shape 192"/>
          <p:cNvSpPr/>
          <p:nvPr>
            <p:ph type="ctrTitle"/>
          </p:nvPr>
        </p:nvSpPr>
        <p:spPr>
          <a:xfrm>
            <a:off x="1422400" y="1532466"/>
            <a:ext cx="10160001" cy="1323381"/>
          </a:xfrm>
          <a:prstGeom prst="rect">
            <a:avLst/>
          </a:prstGeom>
        </p:spPr>
        <p:txBody>
          <a:bodyPr/>
          <a:lstStyle/>
          <a:p>
            <a:pPr/>
            <a:r>
              <a:t>Story - Merges</a:t>
            </a:r>
          </a:p>
        </p:txBody>
      </p:sp>
      <p:sp>
        <p:nvSpPr>
          <p:cNvPr id="193" name="Shape 193"/>
          <p:cNvSpPr/>
          <p:nvPr>
            <p:ph type="subTitle" sz="half" idx="1"/>
          </p:nvPr>
        </p:nvSpPr>
        <p:spPr>
          <a:xfrm>
            <a:off x="1422400" y="3181812"/>
            <a:ext cx="10160001" cy="4937722"/>
          </a:xfrm>
          <a:prstGeom prst="rect">
            <a:avLst/>
          </a:prstGeom>
        </p:spPr>
        <p:txBody>
          <a:bodyPr/>
          <a:lstStyle/>
          <a:p>
            <a:pPr>
              <a:defRPr>
                <a:solidFill>
                  <a:srgbClr val="53585F"/>
                </a:solidFill>
              </a:defRPr>
            </a:pPr>
          </a:p>
        </p:txBody>
      </p:sp>
      <p:pic>
        <p:nvPicPr>
          <p:cNvPr id="194" name="pasted-image.pdf"/>
          <p:cNvPicPr>
            <a:picLocks noChangeAspect="1"/>
          </p:cNvPicPr>
          <p:nvPr/>
        </p:nvPicPr>
        <p:blipFill>
          <a:blip r:embed="rId3">
            <a:extLst/>
          </a:blip>
          <a:stretch>
            <a:fillRect/>
          </a:stretch>
        </p:blipFill>
        <p:spPr>
          <a:xfrm>
            <a:off x="0" y="9036755"/>
            <a:ext cx="13004800" cy="722490"/>
          </a:xfrm>
          <a:prstGeom prst="rect">
            <a:avLst/>
          </a:prstGeom>
          <a:ln w="12700">
            <a:miter lim="400000"/>
          </a:ln>
        </p:spPr>
      </p:pic>
      <p:pic>
        <p:nvPicPr>
          <p:cNvPr id="195" name="pasted-image.pdf"/>
          <p:cNvPicPr>
            <a:picLocks noChangeAspect="1"/>
          </p:cNvPicPr>
          <p:nvPr/>
        </p:nvPicPr>
        <p:blipFill>
          <a:blip r:embed="rId4">
            <a:extLst/>
          </a:blip>
          <a:stretch>
            <a:fillRect/>
          </a:stretch>
        </p:blipFill>
        <p:spPr>
          <a:xfrm>
            <a:off x="0" y="0"/>
            <a:ext cx="13004800" cy="1219200"/>
          </a:xfrm>
          <a:prstGeom prst="rect">
            <a:avLst/>
          </a:prstGeom>
          <a:ln w="12700">
            <a:miter lim="400000"/>
          </a:ln>
        </p:spPr>
      </p:pic>
      <p:pic>
        <p:nvPicPr>
          <p:cNvPr id="196" name="pasted-image.pdf"/>
          <p:cNvPicPr>
            <a:picLocks noChangeAspect="1"/>
          </p:cNvPicPr>
          <p:nvPr/>
        </p:nvPicPr>
        <p:blipFill>
          <a:blip r:embed="rId5">
            <a:extLst/>
          </a:blip>
          <a:stretch>
            <a:fillRect/>
          </a:stretch>
        </p:blipFill>
        <p:spPr>
          <a:xfrm>
            <a:off x="203200" y="203200"/>
            <a:ext cx="1625600" cy="1625600"/>
          </a:xfrm>
          <a:prstGeom prst="rect">
            <a:avLst/>
          </a:prstGeom>
          <a:ln w="12700">
            <a:miter lim="400000"/>
          </a:ln>
        </p:spPr>
      </p:pic>
      <p:pic>
        <p:nvPicPr>
          <p:cNvPr id="197" name="pasted-image.pdf"/>
          <p:cNvPicPr>
            <a:picLocks noChangeAspect="1"/>
          </p:cNvPicPr>
          <p:nvPr/>
        </p:nvPicPr>
        <p:blipFill>
          <a:blip r:embed="rId6">
            <a:extLst/>
          </a:blip>
          <a:stretch>
            <a:fillRect/>
          </a:stretch>
        </p:blipFill>
        <p:spPr>
          <a:xfrm>
            <a:off x="0" y="3975100"/>
            <a:ext cx="13004801" cy="3251200"/>
          </a:xfrm>
          <a:prstGeom prst="rect">
            <a:avLst/>
          </a:prstGeom>
          <a:ln w="12700">
            <a:miter lim="400000"/>
          </a:ln>
        </p:spPr>
      </p:pic>
    </p:spTree>
  </p:cSld>
  <p:clrMapOvr>
    <a:masterClrMapping/>
  </p:clrMapOvr>
  <p:transition xmlns:p14="http://schemas.microsoft.com/office/powerpoint/2010/main" spd="med" advClick="1" p14:dur="1000"/>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99" name="pasted-image.pdf"/>
          <p:cNvPicPr>
            <a:picLocks noChangeAspect="1"/>
          </p:cNvPicPr>
          <p:nvPr/>
        </p:nvPicPr>
        <p:blipFill>
          <a:blip r:embed="rId2">
            <a:extLst/>
          </a:blip>
          <a:stretch>
            <a:fillRect/>
          </a:stretch>
        </p:blipFill>
        <p:spPr>
          <a:xfrm>
            <a:off x="0" y="8314266"/>
            <a:ext cx="13004800" cy="1444979"/>
          </a:xfrm>
          <a:prstGeom prst="rect">
            <a:avLst/>
          </a:prstGeom>
          <a:ln w="12700">
            <a:miter lim="400000"/>
          </a:ln>
        </p:spPr>
      </p:pic>
      <p:sp>
        <p:nvSpPr>
          <p:cNvPr id="200" name="Shape 200"/>
          <p:cNvSpPr/>
          <p:nvPr>
            <p:ph type="ctrTitle"/>
          </p:nvPr>
        </p:nvSpPr>
        <p:spPr>
          <a:xfrm>
            <a:off x="1422400" y="1532466"/>
            <a:ext cx="10160001" cy="1323381"/>
          </a:xfrm>
          <a:prstGeom prst="rect">
            <a:avLst/>
          </a:prstGeom>
        </p:spPr>
        <p:txBody>
          <a:bodyPr/>
          <a:lstStyle/>
          <a:p>
            <a:pPr/>
            <a:r>
              <a:t>Story - Rebase</a:t>
            </a:r>
          </a:p>
        </p:txBody>
      </p:sp>
      <p:sp>
        <p:nvSpPr>
          <p:cNvPr id="201" name="Shape 201"/>
          <p:cNvSpPr/>
          <p:nvPr>
            <p:ph type="subTitle" sz="half" idx="1"/>
          </p:nvPr>
        </p:nvSpPr>
        <p:spPr>
          <a:xfrm>
            <a:off x="1422400" y="3181812"/>
            <a:ext cx="10160001" cy="4937722"/>
          </a:xfrm>
          <a:prstGeom prst="rect">
            <a:avLst/>
          </a:prstGeom>
        </p:spPr>
        <p:txBody>
          <a:bodyPr/>
          <a:lstStyle/>
          <a:p>
            <a:pPr>
              <a:defRPr>
                <a:solidFill>
                  <a:srgbClr val="53585F"/>
                </a:solidFill>
              </a:defRPr>
            </a:pPr>
          </a:p>
        </p:txBody>
      </p:sp>
      <p:pic>
        <p:nvPicPr>
          <p:cNvPr id="202" name="pasted-image.pdf"/>
          <p:cNvPicPr>
            <a:picLocks noChangeAspect="1"/>
          </p:cNvPicPr>
          <p:nvPr/>
        </p:nvPicPr>
        <p:blipFill>
          <a:blip r:embed="rId3">
            <a:extLst/>
          </a:blip>
          <a:stretch>
            <a:fillRect/>
          </a:stretch>
        </p:blipFill>
        <p:spPr>
          <a:xfrm>
            <a:off x="0" y="9036755"/>
            <a:ext cx="13004800" cy="722490"/>
          </a:xfrm>
          <a:prstGeom prst="rect">
            <a:avLst/>
          </a:prstGeom>
          <a:ln w="12700">
            <a:miter lim="400000"/>
          </a:ln>
        </p:spPr>
      </p:pic>
      <p:pic>
        <p:nvPicPr>
          <p:cNvPr id="203" name="pasted-image.pdf"/>
          <p:cNvPicPr>
            <a:picLocks noChangeAspect="1"/>
          </p:cNvPicPr>
          <p:nvPr/>
        </p:nvPicPr>
        <p:blipFill>
          <a:blip r:embed="rId4">
            <a:extLst/>
          </a:blip>
          <a:stretch>
            <a:fillRect/>
          </a:stretch>
        </p:blipFill>
        <p:spPr>
          <a:xfrm>
            <a:off x="0" y="0"/>
            <a:ext cx="13004800" cy="1219200"/>
          </a:xfrm>
          <a:prstGeom prst="rect">
            <a:avLst/>
          </a:prstGeom>
          <a:ln w="12700">
            <a:miter lim="400000"/>
          </a:ln>
        </p:spPr>
      </p:pic>
      <p:pic>
        <p:nvPicPr>
          <p:cNvPr id="204" name="pasted-image.pdf"/>
          <p:cNvPicPr>
            <a:picLocks noChangeAspect="1"/>
          </p:cNvPicPr>
          <p:nvPr/>
        </p:nvPicPr>
        <p:blipFill>
          <a:blip r:embed="rId5">
            <a:extLst/>
          </a:blip>
          <a:stretch>
            <a:fillRect/>
          </a:stretch>
        </p:blipFill>
        <p:spPr>
          <a:xfrm>
            <a:off x="203200" y="203200"/>
            <a:ext cx="1625600" cy="1625600"/>
          </a:xfrm>
          <a:prstGeom prst="rect">
            <a:avLst/>
          </a:prstGeom>
          <a:ln w="12700">
            <a:miter lim="400000"/>
          </a:ln>
        </p:spPr>
      </p:pic>
      <p:pic>
        <p:nvPicPr>
          <p:cNvPr id="205" name="pasted-image.pdf"/>
          <p:cNvPicPr>
            <a:picLocks noChangeAspect="1"/>
          </p:cNvPicPr>
          <p:nvPr/>
        </p:nvPicPr>
        <p:blipFill>
          <a:blip r:embed="rId6">
            <a:extLst/>
          </a:blip>
          <a:stretch>
            <a:fillRect/>
          </a:stretch>
        </p:blipFill>
        <p:spPr>
          <a:xfrm>
            <a:off x="0" y="4025073"/>
            <a:ext cx="13004801" cy="3251201"/>
          </a:xfrm>
          <a:prstGeom prst="rect">
            <a:avLst/>
          </a:prstGeom>
          <a:ln w="12700">
            <a:miter lim="400000"/>
          </a:ln>
        </p:spPr>
      </p:pic>
    </p:spTree>
  </p:cSld>
  <p:clrMapOvr>
    <a:masterClrMapping/>
  </p:clrMapOvr>
  <p:transition xmlns:p14="http://schemas.microsoft.com/office/powerpoint/2010/main" spd="med" advClick="1" p14:dur="1000"/>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207" name="pasted-image.pdf"/>
          <p:cNvPicPr>
            <a:picLocks noChangeAspect="1"/>
          </p:cNvPicPr>
          <p:nvPr/>
        </p:nvPicPr>
        <p:blipFill>
          <a:blip r:embed="rId2">
            <a:extLst/>
          </a:blip>
          <a:stretch>
            <a:fillRect/>
          </a:stretch>
        </p:blipFill>
        <p:spPr>
          <a:xfrm>
            <a:off x="0" y="8314266"/>
            <a:ext cx="13004800" cy="1444979"/>
          </a:xfrm>
          <a:prstGeom prst="rect">
            <a:avLst/>
          </a:prstGeom>
          <a:ln w="12700">
            <a:miter lim="400000"/>
          </a:ln>
        </p:spPr>
      </p:pic>
      <p:sp>
        <p:nvSpPr>
          <p:cNvPr id="208" name="Shape 208"/>
          <p:cNvSpPr/>
          <p:nvPr>
            <p:ph type="ctrTitle"/>
          </p:nvPr>
        </p:nvSpPr>
        <p:spPr>
          <a:xfrm>
            <a:off x="1422400" y="1532466"/>
            <a:ext cx="10160001" cy="1323381"/>
          </a:xfrm>
          <a:prstGeom prst="rect">
            <a:avLst/>
          </a:prstGeom>
        </p:spPr>
        <p:txBody>
          <a:bodyPr/>
          <a:lstStyle/>
          <a:p>
            <a:pPr/>
            <a:r>
              <a:t>Git - Explained</a:t>
            </a:r>
          </a:p>
        </p:txBody>
      </p:sp>
      <p:sp>
        <p:nvSpPr>
          <p:cNvPr id="209" name="Shape 209"/>
          <p:cNvSpPr/>
          <p:nvPr>
            <p:ph type="subTitle" sz="half" idx="1"/>
          </p:nvPr>
        </p:nvSpPr>
        <p:spPr>
          <a:xfrm>
            <a:off x="1422400" y="3181812"/>
            <a:ext cx="10160001" cy="4937722"/>
          </a:xfrm>
          <a:prstGeom prst="rect">
            <a:avLst/>
          </a:prstGeom>
        </p:spPr>
        <p:txBody>
          <a:bodyPr/>
          <a:lstStyle/>
          <a:p>
            <a:pPr algn="l">
              <a:spcBef>
                <a:spcPts val="3200"/>
              </a:spcBef>
              <a:defRPr sz="2800"/>
            </a:pPr>
          </a:p>
        </p:txBody>
      </p:sp>
      <p:pic>
        <p:nvPicPr>
          <p:cNvPr id="210" name="pasted-image.pdf"/>
          <p:cNvPicPr>
            <a:picLocks noChangeAspect="1"/>
          </p:cNvPicPr>
          <p:nvPr/>
        </p:nvPicPr>
        <p:blipFill>
          <a:blip r:embed="rId3">
            <a:extLst/>
          </a:blip>
          <a:stretch>
            <a:fillRect/>
          </a:stretch>
        </p:blipFill>
        <p:spPr>
          <a:xfrm>
            <a:off x="0" y="9036755"/>
            <a:ext cx="13004800" cy="722490"/>
          </a:xfrm>
          <a:prstGeom prst="rect">
            <a:avLst/>
          </a:prstGeom>
          <a:ln w="12700">
            <a:miter lim="400000"/>
          </a:ln>
        </p:spPr>
      </p:pic>
      <p:pic>
        <p:nvPicPr>
          <p:cNvPr id="211" name="pasted-image.pdf"/>
          <p:cNvPicPr>
            <a:picLocks noChangeAspect="1"/>
          </p:cNvPicPr>
          <p:nvPr/>
        </p:nvPicPr>
        <p:blipFill>
          <a:blip r:embed="rId4">
            <a:extLst/>
          </a:blip>
          <a:stretch>
            <a:fillRect/>
          </a:stretch>
        </p:blipFill>
        <p:spPr>
          <a:xfrm>
            <a:off x="0" y="0"/>
            <a:ext cx="13004800" cy="1219200"/>
          </a:xfrm>
          <a:prstGeom prst="rect">
            <a:avLst/>
          </a:prstGeom>
          <a:ln w="12700">
            <a:miter lim="400000"/>
          </a:ln>
        </p:spPr>
      </p:pic>
      <p:pic>
        <p:nvPicPr>
          <p:cNvPr id="212" name="pasted-image.pdf"/>
          <p:cNvPicPr>
            <a:picLocks noChangeAspect="1"/>
          </p:cNvPicPr>
          <p:nvPr/>
        </p:nvPicPr>
        <p:blipFill>
          <a:blip r:embed="rId5">
            <a:extLst/>
          </a:blip>
          <a:stretch>
            <a:fillRect/>
          </a:stretch>
        </p:blipFill>
        <p:spPr>
          <a:xfrm>
            <a:off x="203200" y="203200"/>
            <a:ext cx="1625600" cy="1625600"/>
          </a:xfrm>
          <a:prstGeom prst="rect">
            <a:avLst/>
          </a:prstGeom>
          <a:ln w="12700">
            <a:miter lim="400000"/>
          </a:ln>
        </p:spPr>
      </p:pic>
    </p:spTree>
  </p:cSld>
  <p:clrMapOvr>
    <a:masterClrMapping/>
  </p:clrMapOvr>
  <p:transition xmlns:p14="http://schemas.microsoft.com/office/powerpoint/2010/main" spd="med" advClick="1" p14:dur="1000"/>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214" name="pasted-image.pdf"/>
          <p:cNvPicPr>
            <a:picLocks noChangeAspect="1"/>
          </p:cNvPicPr>
          <p:nvPr/>
        </p:nvPicPr>
        <p:blipFill>
          <a:blip r:embed="rId2">
            <a:extLst/>
          </a:blip>
          <a:stretch>
            <a:fillRect/>
          </a:stretch>
        </p:blipFill>
        <p:spPr>
          <a:xfrm>
            <a:off x="0" y="8314266"/>
            <a:ext cx="13004800" cy="1444979"/>
          </a:xfrm>
          <a:prstGeom prst="rect">
            <a:avLst/>
          </a:prstGeom>
          <a:ln w="12700">
            <a:miter lim="400000"/>
          </a:ln>
        </p:spPr>
      </p:pic>
      <p:sp>
        <p:nvSpPr>
          <p:cNvPr id="215" name="Shape 215"/>
          <p:cNvSpPr/>
          <p:nvPr>
            <p:ph type="ctrTitle"/>
          </p:nvPr>
        </p:nvSpPr>
        <p:spPr>
          <a:xfrm>
            <a:off x="1422400" y="1532466"/>
            <a:ext cx="10160001" cy="1323381"/>
          </a:xfrm>
          <a:prstGeom prst="rect">
            <a:avLst/>
          </a:prstGeom>
        </p:spPr>
        <p:txBody>
          <a:bodyPr/>
          <a:lstStyle/>
          <a:p>
            <a:pPr/>
            <a:r>
              <a:t>Merge Explained</a:t>
            </a:r>
          </a:p>
        </p:txBody>
      </p:sp>
      <p:pic>
        <p:nvPicPr>
          <p:cNvPr id="216" name="pasted-image.pdf"/>
          <p:cNvPicPr>
            <a:picLocks noChangeAspect="1"/>
          </p:cNvPicPr>
          <p:nvPr/>
        </p:nvPicPr>
        <p:blipFill>
          <a:blip r:embed="rId3">
            <a:extLst/>
          </a:blip>
          <a:stretch>
            <a:fillRect/>
          </a:stretch>
        </p:blipFill>
        <p:spPr>
          <a:xfrm>
            <a:off x="0" y="9036755"/>
            <a:ext cx="13004800" cy="722490"/>
          </a:xfrm>
          <a:prstGeom prst="rect">
            <a:avLst/>
          </a:prstGeom>
          <a:ln w="12700">
            <a:miter lim="400000"/>
          </a:ln>
        </p:spPr>
      </p:pic>
      <p:pic>
        <p:nvPicPr>
          <p:cNvPr id="217" name="pasted-image.pdf"/>
          <p:cNvPicPr>
            <a:picLocks noChangeAspect="1"/>
          </p:cNvPicPr>
          <p:nvPr/>
        </p:nvPicPr>
        <p:blipFill>
          <a:blip r:embed="rId4">
            <a:extLst/>
          </a:blip>
          <a:stretch>
            <a:fillRect/>
          </a:stretch>
        </p:blipFill>
        <p:spPr>
          <a:xfrm>
            <a:off x="0" y="0"/>
            <a:ext cx="13004800" cy="1219200"/>
          </a:xfrm>
          <a:prstGeom prst="rect">
            <a:avLst/>
          </a:prstGeom>
          <a:ln w="12700">
            <a:miter lim="400000"/>
          </a:ln>
        </p:spPr>
      </p:pic>
      <p:pic>
        <p:nvPicPr>
          <p:cNvPr id="218" name="pasted-image.pdf"/>
          <p:cNvPicPr>
            <a:picLocks noChangeAspect="1"/>
          </p:cNvPicPr>
          <p:nvPr/>
        </p:nvPicPr>
        <p:blipFill>
          <a:blip r:embed="rId5">
            <a:extLst/>
          </a:blip>
          <a:stretch>
            <a:fillRect/>
          </a:stretch>
        </p:blipFill>
        <p:spPr>
          <a:xfrm>
            <a:off x="203200" y="203200"/>
            <a:ext cx="1625600" cy="1625600"/>
          </a:xfrm>
          <a:prstGeom prst="rect">
            <a:avLst/>
          </a:prstGeom>
          <a:ln w="12700">
            <a:miter lim="400000"/>
          </a:ln>
        </p:spPr>
      </p:pic>
      <p:pic>
        <p:nvPicPr>
          <p:cNvPr id="219" name="pasted-image.pdf"/>
          <p:cNvPicPr>
            <a:picLocks noChangeAspect="1"/>
          </p:cNvPicPr>
          <p:nvPr/>
        </p:nvPicPr>
        <p:blipFill>
          <a:blip r:embed="rId6">
            <a:extLst/>
          </a:blip>
          <a:stretch>
            <a:fillRect/>
          </a:stretch>
        </p:blipFill>
        <p:spPr>
          <a:xfrm>
            <a:off x="611974" y="3300870"/>
            <a:ext cx="10160001" cy="2540001"/>
          </a:xfrm>
          <a:prstGeom prst="rect">
            <a:avLst/>
          </a:prstGeom>
          <a:ln w="12700">
            <a:miter lim="400000"/>
          </a:ln>
        </p:spPr>
      </p:pic>
      <p:pic>
        <p:nvPicPr>
          <p:cNvPr id="220" name="pasted-image.pdf"/>
          <p:cNvPicPr>
            <a:picLocks noChangeAspect="1"/>
          </p:cNvPicPr>
          <p:nvPr/>
        </p:nvPicPr>
        <p:blipFill>
          <a:blip r:embed="rId7">
            <a:extLst/>
          </a:blip>
          <a:stretch>
            <a:fillRect/>
          </a:stretch>
        </p:blipFill>
        <p:spPr>
          <a:xfrm>
            <a:off x="1422400" y="5454782"/>
            <a:ext cx="10160000" cy="2540001"/>
          </a:xfrm>
          <a:prstGeom prst="rect">
            <a:avLst/>
          </a:prstGeom>
          <a:ln w="12700">
            <a:miter lim="400000"/>
          </a:ln>
        </p:spPr>
      </p:pic>
      <p:pic>
        <p:nvPicPr>
          <p:cNvPr id="221" name="pasted-image.pdf"/>
          <p:cNvPicPr>
            <a:picLocks noChangeAspect="1"/>
          </p:cNvPicPr>
          <p:nvPr/>
        </p:nvPicPr>
        <p:blipFill>
          <a:blip r:embed="rId8">
            <a:extLst/>
          </a:blip>
          <a:stretch>
            <a:fillRect/>
          </a:stretch>
        </p:blipFill>
        <p:spPr>
          <a:xfrm>
            <a:off x="342776" y="6623182"/>
            <a:ext cx="609601" cy="203201"/>
          </a:xfrm>
          <a:prstGeom prst="rect">
            <a:avLst/>
          </a:prstGeom>
          <a:ln w="12700">
            <a:miter lim="400000"/>
          </a:ln>
        </p:spPr>
      </p:pic>
      <p:pic>
        <p:nvPicPr>
          <p:cNvPr id="222" name="pasted-image.pdf"/>
          <p:cNvPicPr>
            <a:picLocks noChangeAspect="1"/>
          </p:cNvPicPr>
          <p:nvPr/>
        </p:nvPicPr>
        <p:blipFill>
          <a:blip r:embed="rId9">
            <a:extLst/>
          </a:blip>
          <a:stretch>
            <a:fillRect/>
          </a:stretch>
        </p:blipFill>
        <p:spPr>
          <a:xfrm>
            <a:off x="966931" y="6623182"/>
            <a:ext cx="609601" cy="203201"/>
          </a:xfrm>
          <a:prstGeom prst="rect">
            <a:avLst/>
          </a:prstGeom>
          <a:ln w="12700">
            <a:miter lim="400000"/>
          </a:ln>
        </p:spPr>
      </p:pic>
      <p:pic>
        <p:nvPicPr>
          <p:cNvPr id="223" name="pasted-image.pdf"/>
          <p:cNvPicPr>
            <a:picLocks noChangeAspect="1"/>
          </p:cNvPicPr>
          <p:nvPr/>
        </p:nvPicPr>
        <p:blipFill>
          <a:blip r:embed="rId8">
            <a:extLst/>
          </a:blip>
          <a:stretch>
            <a:fillRect/>
          </a:stretch>
        </p:blipFill>
        <p:spPr>
          <a:xfrm rot="19800000">
            <a:off x="2980629" y="6839716"/>
            <a:ext cx="609601" cy="203201"/>
          </a:xfrm>
          <a:prstGeom prst="rect">
            <a:avLst/>
          </a:prstGeom>
          <a:ln w="12700">
            <a:miter lim="400000"/>
          </a:ln>
        </p:spPr>
      </p:pic>
      <p:pic>
        <p:nvPicPr>
          <p:cNvPr id="224" name="pasted-image.pdf"/>
          <p:cNvPicPr>
            <a:picLocks noChangeAspect="1"/>
          </p:cNvPicPr>
          <p:nvPr/>
        </p:nvPicPr>
        <p:blipFill>
          <a:blip r:embed="rId8">
            <a:extLst/>
          </a:blip>
          <a:stretch>
            <a:fillRect/>
          </a:stretch>
        </p:blipFill>
        <p:spPr>
          <a:xfrm rot="1800000">
            <a:off x="4888609" y="6424683"/>
            <a:ext cx="609601" cy="203201"/>
          </a:xfrm>
          <a:prstGeom prst="rect">
            <a:avLst/>
          </a:prstGeom>
          <a:ln w="12700">
            <a:miter lim="400000"/>
          </a:ln>
        </p:spPr>
      </p:pic>
      <p:pic>
        <p:nvPicPr>
          <p:cNvPr id="225" name="pasted-image.pdf"/>
          <p:cNvPicPr>
            <a:picLocks noChangeAspect="1"/>
          </p:cNvPicPr>
          <p:nvPr/>
        </p:nvPicPr>
        <p:blipFill>
          <a:blip r:embed="rId8">
            <a:extLst/>
          </a:blip>
          <a:stretch>
            <a:fillRect/>
          </a:stretch>
        </p:blipFill>
        <p:spPr>
          <a:xfrm rot="19800000">
            <a:off x="6796589" y="6852416"/>
            <a:ext cx="609601" cy="203201"/>
          </a:xfrm>
          <a:prstGeom prst="rect">
            <a:avLst/>
          </a:prstGeom>
          <a:ln w="12700">
            <a:miter lim="400000"/>
          </a:ln>
        </p:spPr>
      </p:pic>
      <p:pic>
        <p:nvPicPr>
          <p:cNvPr id="226" name="pasted-image.pdf"/>
          <p:cNvPicPr>
            <a:picLocks noChangeAspect="1"/>
          </p:cNvPicPr>
          <p:nvPr/>
        </p:nvPicPr>
        <p:blipFill>
          <a:blip r:embed="rId8">
            <a:extLst/>
          </a:blip>
          <a:stretch>
            <a:fillRect/>
          </a:stretch>
        </p:blipFill>
        <p:spPr>
          <a:xfrm rot="19800000">
            <a:off x="9342241" y="6851300"/>
            <a:ext cx="609601" cy="203201"/>
          </a:xfrm>
          <a:prstGeom prst="rect">
            <a:avLst/>
          </a:prstGeom>
          <a:ln w="12700">
            <a:miter lim="400000"/>
          </a:ln>
        </p:spPr>
      </p:pic>
      <p:pic>
        <p:nvPicPr>
          <p:cNvPr id="227" name="pasted-image.pdf"/>
          <p:cNvPicPr>
            <a:picLocks noChangeAspect="1"/>
          </p:cNvPicPr>
          <p:nvPr/>
        </p:nvPicPr>
        <p:blipFill>
          <a:blip r:embed="rId8">
            <a:extLst/>
          </a:blip>
          <a:stretch>
            <a:fillRect/>
          </a:stretch>
        </p:blipFill>
        <p:spPr>
          <a:xfrm rot="1800000">
            <a:off x="10625311" y="6399283"/>
            <a:ext cx="609601" cy="203201"/>
          </a:xfrm>
          <a:prstGeom prst="rect">
            <a:avLst/>
          </a:prstGeom>
          <a:ln w="12700">
            <a:miter lim="400000"/>
          </a:ln>
        </p:spPr>
      </p:pic>
      <p:pic>
        <p:nvPicPr>
          <p:cNvPr id="228" name="pasted-image.pdf"/>
          <p:cNvPicPr>
            <a:picLocks noChangeAspect="1"/>
          </p:cNvPicPr>
          <p:nvPr/>
        </p:nvPicPr>
        <p:blipFill>
          <a:blip r:embed="rId9">
            <a:extLst/>
          </a:blip>
          <a:stretch>
            <a:fillRect/>
          </a:stretch>
        </p:blipFill>
        <p:spPr>
          <a:xfrm rot="1800000">
            <a:off x="6784186" y="6424683"/>
            <a:ext cx="609601" cy="203201"/>
          </a:xfrm>
          <a:prstGeom prst="rect">
            <a:avLst/>
          </a:prstGeom>
          <a:ln w="12700">
            <a:miter lim="400000"/>
          </a:ln>
        </p:spPr>
      </p:pic>
    </p:spTree>
  </p:cSld>
  <p:clrMapOvr>
    <a:masterClrMapping/>
  </p:clrMapOvr>
  <p:transition xmlns:p14="http://schemas.microsoft.com/office/powerpoint/2010/main" spd="med" advClick="1" p14:dur="1000"/>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xit" nodeType="clickEffect" presetID="9" grpId="1" fill="hold">
                                  <p:stCondLst>
                                    <p:cond delay="0"/>
                                  </p:stCondLst>
                                  <p:iterate type="el" backwards="0">
                                    <p:tmAbs val="0"/>
                                  </p:iterate>
                                  <p:childTnLst>
                                    <p:animEffect filter="dissolve" transition="out">
                                      <p:cBhvr>
                                        <p:cTn id="6" dur="1000" fill="hold"/>
                                        <p:tgtEl>
                                          <p:spTgt spid="221"/>
                                        </p:tgtEl>
                                      </p:cBhvr>
                                    </p:animEffect>
                                    <p:set>
                                      <p:cBhvr>
                                        <p:cTn id="7" fill="hold">
                                          <p:stCondLst>
                                            <p:cond delay="999"/>
                                          </p:stCondLst>
                                        </p:cTn>
                                        <p:tgtEl>
                                          <p:spTgt spid="221"/>
                                        </p:tgtEl>
                                        <p:attrNameLst>
                                          <p:attrName>style.visibility</p:attrName>
                                        </p:attrNameLst>
                                      </p:cBhvr>
                                      <p:to>
                                        <p:strVal val="hidden"/>
                                      </p:to>
                                    </p:set>
                                  </p:childTnLst>
                                </p:cTn>
                              </p:par>
                            </p:childTnLst>
                          </p:cTn>
                        </p:par>
                        <p:par>
                          <p:cTn id="8" fill="hold">
                            <p:stCondLst>
                              <p:cond delay="1000"/>
                            </p:stCondLst>
                            <p:childTnLst>
                              <p:par>
                                <p:cTn id="9" presetClass="entr" nodeType="afterEffect" presetID="9" grpId="2" fill="hold">
                                  <p:stCondLst>
                                    <p:cond delay="0"/>
                                  </p:stCondLst>
                                  <p:iterate type="el" backwards="0">
                                    <p:tmAbs val="0"/>
                                  </p:iterate>
                                  <p:childTnLst>
                                    <p:set>
                                      <p:cBhvr>
                                        <p:cTn id="10" fill="hold"/>
                                        <p:tgtEl>
                                          <p:spTgt spid="223"/>
                                        </p:tgtEl>
                                        <p:attrNameLst>
                                          <p:attrName>style.visibility</p:attrName>
                                        </p:attrNameLst>
                                      </p:cBhvr>
                                      <p:to>
                                        <p:strVal val="visible"/>
                                      </p:to>
                                    </p:set>
                                    <p:animEffect filter="dissolve" transition="in">
                                      <p:cBhvr>
                                        <p:cTn id="11" dur="1000"/>
                                        <p:tgtEl>
                                          <p:spTgt spid="223"/>
                                        </p:tgtEl>
                                      </p:cBhvr>
                                    </p:animEffect>
                                  </p:childTnLst>
                                </p:cTn>
                              </p:par>
                            </p:childTnLst>
                          </p:cTn>
                        </p:par>
                      </p:childTnLst>
                    </p:cTn>
                  </p:par>
                  <p:par>
                    <p:cTn id="12" fill="hold">
                      <p:stCondLst>
                        <p:cond delay="indefinite"/>
                      </p:stCondLst>
                      <p:childTnLst>
                        <p:par>
                          <p:cTn id="13" fill="hold">
                            <p:stCondLst>
                              <p:cond delay="0"/>
                            </p:stCondLst>
                            <p:childTnLst>
                              <p:par>
                                <p:cTn id="14" presetClass="exit" nodeType="clickEffect" presetID="9" grpId="3" fill="hold">
                                  <p:stCondLst>
                                    <p:cond delay="0"/>
                                  </p:stCondLst>
                                  <p:iterate type="el" backwards="0">
                                    <p:tmAbs val="0"/>
                                  </p:iterate>
                                  <p:childTnLst>
                                    <p:animEffect filter="dissolve" transition="out">
                                      <p:cBhvr>
                                        <p:cTn id="15" dur="1000" fill="hold"/>
                                        <p:tgtEl>
                                          <p:spTgt spid="223"/>
                                        </p:tgtEl>
                                      </p:cBhvr>
                                    </p:animEffect>
                                    <p:set>
                                      <p:cBhvr>
                                        <p:cTn id="16" fill="hold">
                                          <p:stCondLst>
                                            <p:cond delay="999"/>
                                          </p:stCondLst>
                                        </p:cTn>
                                        <p:tgtEl>
                                          <p:spTgt spid="223"/>
                                        </p:tgtEl>
                                        <p:attrNameLst>
                                          <p:attrName>style.visibility</p:attrName>
                                        </p:attrNameLst>
                                      </p:cBhvr>
                                      <p:to>
                                        <p:strVal val="hidden"/>
                                      </p:to>
                                    </p:set>
                                  </p:childTnLst>
                                </p:cTn>
                              </p:par>
                            </p:childTnLst>
                          </p:cTn>
                        </p:par>
                        <p:par>
                          <p:cTn id="17" fill="hold">
                            <p:stCondLst>
                              <p:cond delay="1000"/>
                            </p:stCondLst>
                            <p:childTnLst>
                              <p:par>
                                <p:cTn id="18" presetClass="entr" nodeType="afterEffect" presetID="9" grpId="4" fill="hold">
                                  <p:stCondLst>
                                    <p:cond delay="0"/>
                                  </p:stCondLst>
                                  <p:iterate type="el" backwards="0">
                                    <p:tmAbs val="0"/>
                                  </p:iterate>
                                  <p:childTnLst>
                                    <p:set>
                                      <p:cBhvr>
                                        <p:cTn id="19" fill="hold"/>
                                        <p:tgtEl>
                                          <p:spTgt spid="224"/>
                                        </p:tgtEl>
                                        <p:attrNameLst>
                                          <p:attrName>style.visibility</p:attrName>
                                        </p:attrNameLst>
                                      </p:cBhvr>
                                      <p:to>
                                        <p:strVal val="visible"/>
                                      </p:to>
                                    </p:set>
                                    <p:animEffect filter="dissolve" transition="in">
                                      <p:cBhvr>
                                        <p:cTn id="20" dur="1000"/>
                                        <p:tgtEl>
                                          <p:spTgt spid="224"/>
                                        </p:tgtEl>
                                      </p:cBhvr>
                                    </p:animEffect>
                                  </p:childTnLst>
                                </p:cTn>
                              </p:par>
                            </p:childTnLst>
                          </p:cTn>
                        </p:par>
                      </p:childTnLst>
                    </p:cTn>
                  </p:par>
                  <p:par>
                    <p:cTn id="21" fill="hold">
                      <p:stCondLst>
                        <p:cond delay="indefinite"/>
                      </p:stCondLst>
                      <p:childTnLst>
                        <p:par>
                          <p:cTn id="22" fill="hold">
                            <p:stCondLst>
                              <p:cond delay="0"/>
                            </p:stCondLst>
                            <p:childTnLst>
                              <p:par>
                                <p:cTn id="23" presetClass="exit" nodeType="clickEffect" presetID="9" grpId="5" fill="hold">
                                  <p:stCondLst>
                                    <p:cond delay="0"/>
                                  </p:stCondLst>
                                  <p:iterate type="el" backwards="0">
                                    <p:tmAbs val="0"/>
                                  </p:iterate>
                                  <p:childTnLst>
                                    <p:animEffect filter="dissolve" transition="out">
                                      <p:cBhvr>
                                        <p:cTn id="24" dur="1000" fill="hold"/>
                                        <p:tgtEl>
                                          <p:spTgt spid="224"/>
                                        </p:tgtEl>
                                      </p:cBhvr>
                                    </p:animEffect>
                                    <p:set>
                                      <p:cBhvr>
                                        <p:cTn id="25" fill="hold">
                                          <p:stCondLst>
                                            <p:cond delay="999"/>
                                          </p:stCondLst>
                                        </p:cTn>
                                        <p:tgtEl>
                                          <p:spTgt spid="224"/>
                                        </p:tgtEl>
                                        <p:attrNameLst>
                                          <p:attrName>style.visibility</p:attrName>
                                        </p:attrNameLst>
                                      </p:cBhvr>
                                      <p:to>
                                        <p:strVal val="hidden"/>
                                      </p:to>
                                    </p:set>
                                  </p:childTnLst>
                                </p:cTn>
                              </p:par>
                            </p:childTnLst>
                          </p:cTn>
                        </p:par>
                        <p:par>
                          <p:cTn id="26" fill="hold">
                            <p:stCondLst>
                              <p:cond delay="1000"/>
                            </p:stCondLst>
                            <p:childTnLst>
                              <p:par>
                                <p:cTn id="27" presetClass="entr" nodeType="afterEffect" presetID="9" grpId="6" fill="hold">
                                  <p:stCondLst>
                                    <p:cond delay="0"/>
                                  </p:stCondLst>
                                  <p:iterate type="el" backwards="0">
                                    <p:tmAbs val="0"/>
                                  </p:iterate>
                                  <p:childTnLst>
                                    <p:set>
                                      <p:cBhvr>
                                        <p:cTn id="28" fill="hold"/>
                                        <p:tgtEl>
                                          <p:spTgt spid="225"/>
                                        </p:tgtEl>
                                        <p:attrNameLst>
                                          <p:attrName>style.visibility</p:attrName>
                                        </p:attrNameLst>
                                      </p:cBhvr>
                                      <p:to>
                                        <p:strVal val="visible"/>
                                      </p:to>
                                    </p:set>
                                    <p:animEffect filter="dissolve" transition="in">
                                      <p:cBhvr>
                                        <p:cTn id="29" dur="1000"/>
                                        <p:tgtEl>
                                          <p:spTgt spid="225"/>
                                        </p:tgtEl>
                                      </p:cBhvr>
                                    </p:animEffect>
                                  </p:childTnLst>
                                </p:cTn>
                              </p:par>
                            </p:childTnLst>
                          </p:cTn>
                        </p:par>
                      </p:childTnLst>
                    </p:cTn>
                  </p:par>
                  <p:par>
                    <p:cTn id="30" fill="hold">
                      <p:stCondLst>
                        <p:cond delay="indefinite"/>
                      </p:stCondLst>
                      <p:childTnLst>
                        <p:par>
                          <p:cTn id="31" fill="hold">
                            <p:stCondLst>
                              <p:cond delay="0"/>
                            </p:stCondLst>
                            <p:childTnLst>
                              <p:par>
                                <p:cTn id="32" presetClass="exit" nodeType="clickEffect" presetID="9" grpId="7" fill="hold">
                                  <p:stCondLst>
                                    <p:cond delay="0"/>
                                  </p:stCondLst>
                                  <p:iterate type="el" backwards="0">
                                    <p:tmAbs val="0"/>
                                  </p:iterate>
                                  <p:childTnLst>
                                    <p:animEffect filter="dissolve" transition="out">
                                      <p:cBhvr>
                                        <p:cTn id="33" dur="1000" fill="hold"/>
                                        <p:tgtEl>
                                          <p:spTgt spid="222"/>
                                        </p:tgtEl>
                                      </p:cBhvr>
                                    </p:animEffect>
                                    <p:set>
                                      <p:cBhvr>
                                        <p:cTn id="34" fill="hold">
                                          <p:stCondLst>
                                            <p:cond delay="999"/>
                                          </p:stCondLst>
                                        </p:cTn>
                                        <p:tgtEl>
                                          <p:spTgt spid="222"/>
                                        </p:tgtEl>
                                        <p:attrNameLst>
                                          <p:attrName>style.visibility</p:attrName>
                                        </p:attrNameLst>
                                      </p:cBhvr>
                                      <p:to>
                                        <p:strVal val="hidden"/>
                                      </p:to>
                                    </p:set>
                                  </p:childTnLst>
                                </p:cTn>
                              </p:par>
                            </p:childTnLst>
                          </p:cTn>
                        </p:par>
                        <p:par>
                          <p:cTn id="35" fill="hold">
                            <p:stCondLst>
                              <p:cond delay="1000"/>
                            </p:stCondLst>
                            <p:childTnLst>
                              <p:par>
                                <p:cTn id="36" presetClass="entr" nodeType="afterEffect" presetID="9" grpId="8" fill="hold">
                                  <p:stCondLst>
                                    <p:cond delay="0"/>
                                  </p:stCondLst>
                                  <p:iterate type="el" backwards="0">
                                    <p:tmAbs val="0"/>
                                  </p:iterate>
                                  <p:childTnLst>
                                    <p:set>
                                      <p:cBhvr>
                                        <p:cTn id="37" fill="hold"/>
                                        <p:tgtEl>
                                          <p:spTgt spid="228"/>
                                        </p:tgtEl>
                                        <p:attrNameLst>
                                          <p:attrName>style.visibility</p:attrName>
                                        </p:attrNameLst>
                                      </p:cBhvr>
                                      <p:to>
                                        <p:strVal val="visible"/>
                                      </p:to>
                                    </p:set>
                                    <p:animEffect filter="dissolve" transition="in">
                                      <p:cBhvr>
                                        <p:cTn id="38" dur="1000"/>
                                        <p:tgtEl>
                                          <p:spTgt spid="228"/>
                                        </p:tgtEl>
                                      </p:cBhvr>
                                    </p:animEffect>
                                  </p:childTnLst>
                                </p:cTn>
                              </p:par>
                            </p:childTnLst>
                          </p:cTn>
                        </p:par>
                      </p:childTnLst>
                    </p:cTn>
                  </p:par>
                  <p:par>
                    <p:cTn id="39" fill="hold">
                      <p:stCondLst>
                        <p:cond delay="indefinite"/>
                      </p:stCondLst>
                      <p:childTnLst>
                        <p:par>
                          <p:cTn id="40" fill="hold">
                            <p:stCondLst>
                              <p:cond delay="0"/>
                            </p:stCondLst>
                            <p:childTnLst>
                              <p:par>
                                <p:cTn id="41" presetClass="exit" nodeType="clickEffect" presetID="9" grpId="9" fill="hold">
                                  <p:stCondLst>
                                    <p:cond delay="0"/>
                                  </p:stCondLst>
                                  <p:iterate type="el" backwards="0">
                                    <p:tmAbs val="0"/>
                                  </p:iterate>
                                  <p:childTnLst>
                                    <p:animEffect filter="dissolve" transition="out">
                                      <p:cBhvr>
                                        <p:cTn id="42" dur="1000" fill="hold"/>
                                        <p:tgtEl>
                                          <p:spTgt spid="225"/>
                                        </p:tgtEl>
                                      </p:cBhvr>
                                    </p:animEffect>
                                    <p:set>
                                      <p:cBhvr>
                                        <p:cTn id="43" fill="hold">
                                          <p:stCondLst>
                                            <p:cond delay="999"/>
                                          </p:stCondLst>
                                        </p:cTn>
                                        <p:tgtEl>
                                          <p:spTgt spid="225"/>
                                        </p:tgtEl>
                                        <p:attrNameLst>
                                          <p:attrName>style.visibility</p:attrName>
                                        </p:attrNameLst>
                                      </p:cBhvr>
                                      <p:to>
                                        <p:strVal val="hidden"/>
                                      </p:to>
                                    </p:set>
                                  </p:childTnLst>
                                </p:cTn>
                              </p:par>
                            </p:childTnLst>
                          </p:cTn>
                        </p:par>
                        <p:par>
                          <p:cTn id="44" fill="hold">
                            <p:stCondLst>
                              <p:cond delay="1000"/>
                            </p:stCondLst>
                            <p:childTnLst>
                              <p:par>
                                <p:cTn id="45" presetClass="entr" nodeType="afterEffect" presetID="9" grpId="10" fill="hold">
                                  <p:stCondLst>
                                    <p:cond delay="0"/>
                                  </p:stCondLst>
                                  <p:iterate type="el" backwards="0">
                                    <p:tmAbs val="0"/>
                                  </p:iterate>
                                  <p:childTnLst>
                                    <p:set>
                                      <p:cBhvr>
                                        <p:cTn id="46" fill="hold"/>
                                        <p:tgtEl>
                                          <p:spTgt spid="226"/>
                                        </p:tgtEl>
                                        <p:attrNameLst>
                                          <p:attrName>style.visibility</p:attrName>
                                        </p:attrNameLst>
                                      </p:cBhvr>
                                      <p:to>
                                        <p:strVal val="visible"/>
                                      </p:to>
                                    </p:set>
                                    <p:animEffect filter="dissolve" transition="in">
                                      <p:cBhvr>
                                        <p:cTn id="47" dur="1000"/>
                                        <p:tgtEl>
                                          <p:spTgt spid="226"/>
                                        </p:tgtEl>
                                      </p:cBhvr>
                                    </p:animEffect>
                                  </p:childTnLst>
                                </p:cTn>
                              </p:par>
                            </p:childTnLst>
                          </p:cTn>
                        </p:par>
                      </p:childTnLst>
                    </p:cTn>
                  </p:par>
                  <p:par>
                    <p:cTn id="48" fill="hold">
                      <p:stCondLst>
                        <p:cond delay="indefinite"/>
                      </p:stCondLst>
                      <p:childTnLst>
                        <p:par>
                          <p:cTn id="49" fill="hold">
                            <p:stCondLst>
                              <p:cond delay="0"/>
                            </p:stCondLst>
                            <p:childTnLst>
                              <p:par>
                                <p:cTn id="50" presetClass="exit" nodeType="clickEffect" presetID="9" grpId="11" fill="hold">
                                  <p:stCondLst>
                                    <p:cond delay="0"/>
                                  </p:stCondLst>
                                  <p:iterate type="el" backwards="0">
                                    <p:tmAbs val="0"/>
                                  </p:iterate>
                                  <p:childTnLst>
                                    <p:animEffect filter="dissolve" transition="out">
                                      <p:cBhvr>
                                        <p:cTn id="51" dur="1000" fill="hold"/>
                                        <p:tgtEl>
                                          <p:spTgt spid="226"/>
                                        </p:tgtEl>
                                      </p:cBhvr>
                                    </p:animEffect>
                                    <p:set>
                                      <p:cBhvr>
                                        <p:cTn id="52" fill="hold">
                                          <p:stCondLst>
                                            <p:cond delay="999"/>
                                          </p:stCondLst>
                                        </p:cTn>
                                        <p:tgtEl>
                                          <p:spTgt spid="226"/>
                                        </p:tgtEl>
                                        <p:attrNameLst>
                                          <p:attrName>style.visibility</p:attrName>
                                        </p:attrNameLst>
                                      </p:cBhvr>
                                      <p:to>
                                        <p:strVal val="hidden"/>
                                      </p:to>
                                    </p:set>
                                  </p:childTnLst>
                                </p:cTn>
                              </p:par>
                            </p:childTnLst>
                          </p:cTn>
                        </p:par>
                        <p:par>
                          <p:cTn id="53" fill="hold">
                            <p:stCondLst>
                              <p:cond delay="1000"/>
                            </p:stCondLst>
                            <p:childTnLst>
                              <p:par>
                                <p:cTn id="54" presetClass="entr" nodeType="afterEffect" presetID="9" grpId="12" fill="hold">
                                  <p:stCondLst>
                                    <p:cond delay="0"/>
                                  </p:stCondLst>
                                  <p:iterate type="el" backwards="0">
                                    <p:tmAbs val="0"/>
                                  </p:iterate>
                                  <p:childTnLst>
                                    <p:set>
                                      <p:cBhvr>
                                        <p:cTn id="55" fill="hold"/>
                                        <p:tgtEl>
                                          <p:spTgt spid="227"/>
                                        </p:tgtEl>
                                        <p:attrNameLst>
                                          <p:attrName>style.visibility</p:attrName>
                                        </p:attrNameLst>
                                      </p:cBhvr>
                                      <p:to>
                                        <p:strVal val="visible"/>
                                      </p:to>
                                    </p:set>
                                    <p:animEffect filter="dissolve" transition="in">
                                      <p:cBhvr>
                                        <p:cTn id="56" dur="1000"/>
                                        <p:tgtEl>
                                          <p:spTgt spid="22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21" grpId="1"/>
      <p:bldP build="whole" bldLvl="1" animBg="1" rev="0" advAuto="0" spid="223" grpId="2"/>
      <p:bldP build="whole" bldLvl="1" animBg="1" rev="0" advAuto="0" spid="223" grpId="3"/>
      <p:bldP build="whole" bldLvl="1" animBg="1" rev="0" advAuto="0" spid="227" grpId="12"/>
      <p:bldP build="whole" bldLvl="1" animBg="1" rev="0" advAuto="0" spid="222" grpId="7"/>
      <p:bldP build="whole" bldLvl="1" animBg="1" rev="0" advAuto="0" spid="224" grpId="4"/>
      <p:bldP build="whole" bldLvl="1" animBg="1" rev="0" advAuto="0" spid="224" grpId="5"/>
      <p:bldP build="whole" bldLvl="1" animBg="1" rev="0" advAuto="0" spid="226" grpId="10"/>
      <p:bldP build="whole" bldLvl="1" animBg="1" rev="0" advAuto="0" spid="226" grpId="11"/>
      <p:bldP build="whole" bldLvl="1" animBg="1" rev="0" advAuto="0" spid="225" grpId="6"/>
      <p:bldP build="whole" bldLvl="1" animBg="1" rev="0" advAuto="0" spid="228" grpId="8"/>
      <p:bldP build="whole" bldLvl="1" animBg="1" rev="0" advAuto="0" spid="225" grpId="9"/>
    </p:bldLst>
  </p:timing>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230" name="pasted-image.pdf"/>
          <p:cNvPicPr>
            <a:picLocks noChangeAspect="1"/>
          </p:cNvPicPr>
          <p:nvPr/>
        </p:nvPicPr>
        <p:blipFill>
          <a:blip r:embed="rId2">
            <a:extLst/>
          </a:blip>
          <a:stretch>
            <a:fillRect/>
          </a:stretch>
        </p:blipFill>
        <p:spPr>
          <a:xfrm>
            <a:off x="0" y="8314266"/>
            <a:ext cx="13004800" cy="1444979"/>
          </a:xfrm>
          <a:prstGeom prst="rect">
            <a:avLst/>
          </a:prstGeom>
          <a:ln w="12700">
            <a:miter lim="400000"/>
          </a:ln>
        </p:spPr>
      </p:pic>
      <p:sp>
        <p:nvSpPr>
          <p:cNvPr id="231" name="Shape 231"/>
          <p:cNvSpPr/>
          <p:nvPr>
            <p:ph type="ctrTitle"/>
          </p:nvPr>
        </p:nvSpPr>
        <p:spPr>
          <a:xfrm>
            <a:off x="1422400" y="1532466"/>
            <a:ext cx="10160001" cy="1323381"/>
          </a:xfrm>
          <a:prstGeom prst="rect">
            <a:avLst/>
          </a:prstGeom>
        </p:spPr>
        <p:txBody>
          <a:bodyPr/>
          <a:lstStyle/>
          <a:p>
            <a:pPr/>
            <a:r>
              <a:t>Rebase Explained</a:t>
            </a:r>
          </a:p>
        </p:txBody>
      </p:sp>
      <p:pic>
        <p:nvPicPr>
          <p:cNvPr id="232" name="pasted-image.pdf"/>
          <p:cNvPicPr>
            <a:picLocks noChangeAspect="1"/>
          </p:cNvPicPr>
          <p:nvPr/>
        </p:nvPicPr>
        <p:blipFill>
          <a:blip r:embed="rId3">
            <a:extLst/>
          </a:blip>
          <a:stretch>
            <a:fillRect/>
          </a:stretch>
        </p:blipFill>
        <p:spPr>
          <a:xfrm>
            <a:off x="0" y="9036755"/>
            <a:ext cx="13004800" cy="722490"/>
          </a:xfrm>
          <a:prstGeom prst="rect">
            <a:avLst/>
          </a:prstGeom>
          <a:ln w="12700">
            <a:miter lim="400000"/>
          </a:ln>
        </p:spPr>
      </p:pic>
      <p:pic>
        <p:nvPicPr>
          <p:cNvPr id="233" name="pasted-image.pdf"/>
          <p:cNvPicPr>
            <a:picLocks noChangeAspect="1"/>
          </p:cNvPicPr>
          <p:nvPr/>
        </p:nvPicPr>
        <p:blipFill>
          <a:blip r:embed="rId4">
            <a:extLst/>
          </a:blip>
          <a:stretch>
            <a:fillRect/>
          </a:stretch>
        </p:blipFill>
        <p:spPr>
          <a:xfrm>
            <a:off x="0" y="0"/>
            <a:ext cx="13004800" cy="1219200"/>
          </a:xfrm>
          <a:prstGeom prst="rect">
            <a:avLst/>
          </a:prstGeom>
          <a:ln w="12700">
            <a:miter lim="400000"/>
          </a:ln>
        </p:spPr>
      </p:pic>
      <p:pic>
        <p:nvPicPr>
          <p:cNvPr id="234" name="pasted-image.pdf"/>
          <p:cNvPicPr>
            <a:picLocks noChangeAspect="1"/>
          </p:cNvPicPr>
          <p:nvPr/>
        </p:nvPicPr>
        <p:blipFill>
          <a:blip r:embed="rId5">
            <a:extLst/>
          </a:blip>
          <a:stretch>
            <a:fillRect/>
          </a:stretch>
        </p:blipFill>
        <p:spPr>
          <a:xfrm>
            <a:off x="203200" y="203200"/>
            <a:ext cx="1625600" cy="1625600"/>
          </a:xfrm>
          <a:prstGeom prst="rect">
            <a:avLst/>
          </a:prstGeom>
          <a:ln w="12700">
            <a:miter lim="400000"/>
          </a:ln>
        </p:spPr>
      </p:pic>
      <p:pic>
        <p:nvPicPr>
          <p:cNvPr id="235" name="pasted-image.pdf"/>
          <p:cNvPicPr>
            <a:picLocks noChangeAspect="1"/>
          </p:cNvPicPr>
          <p:nvPr/>
        </p:nvPicPr>
        <p:blipFill>
          <a:blip r:embed="rId6">
            <a:extLst/>
          </a:blip>
          <a:stretch>
            <a:fillRect/>
          </a:stretch>
        </p:blipFill>
        <p:spPr>
          <a:xfrm>
            <a:off x="713277" y="2840508"/>
            <a:ext cx="10160001" cy="2540001"/>
          </a:xfrm>
          <a:prstGeom prst="rect">
            <a:avLst/>
          </a:prstGeom>
          <a:ln w="12700">
            <a:miter lim="400000"/>
          </a:ln>
        </p:spPr>
      </p:pic>
      <p:sp>
        <p:nvSpPr>
          <p:cNvPr id="236" name="Shape 236"/>
          <p:cNvSpPr/>
          <p:nvPr/>
        </p:nvSpPr>
        <p:spPr>
          <a:xfrm>
            <a:off x="3826789" y="5469218"/>
            <a:ext cx="5351222"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spcBef>
                <a:spcPts val="3200"/>
              </a:spcBef>
              <a:defRPr sz="2800"/>
            </a:lvl1pPr>
          </a:lstStyle>
          <a:p>
            <a:pPr/>
            <a:r>
              <a:t>X equals X’, but X not same as X’</a:t>
            </a:r>
          </a:p>
        </p:txBody>
      </p:sp>
      <p:pic>
        <p:nvPicPr>
          <p:cNvPr id="237" name="pasted-image.pdf"/>
          <p:cNvPicPr>
            <a:picLocks noChangeAspect="1"/>
          </p:cNvPicPr>
          <p:nvPr/>
        </p:nvPicPr>
        <p:blipFill>
          <a:blip r:embed="rId7">
            <a:extLst/>
          </a:blip>
          <a:stretch>
            <a:fillRect/>
          </a:stretch>
        </p:blipFill>
        <p:spPr>
          <a:xfrm>
            <a:off x="3962400" y="6091328"/>
            <a:ext cx="5080000" cy="2032001"/>
          </a:xfrm>
          <a:prstGeom prst="rect">
            <a:avLst/>
          </a:prstGeom>
          <a:ln w="12700">
            <a:miter lim="400000"/>
          </a:ln>
        </p:spPr>
      </p:pic>
    </p:spTree>
  </p:cSld>
  <p:clrMapOvr>
    <a:masterClrMapping/>
  </p:clrMapOvr>
  <p:transition xmlns:p14="http://schemas.microsoft.com/office/powerpoint/2010/main" spd="med" advClick="1" p14:dur="1000"/>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3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el" backwards="0">
                                    <p:tmAbs val="0"/>
                                  </p:iterate>
                                  <p:childTnLst>
                                    <p:set>
                                      <p:cBhvr>
                                        <p:cTn id="10" fill="hold"/>
                                        <p:tgtEl>
                                          <p:spTgt spid="23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36" grpId="1"/>
      <p:bldP build="whole" bldLvl="1" animBg="1" rev="0" advAuto="0" spid="237" grpId="2"/>
    </p:bldLst>
  </p:timing>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239" name="pasted-image.pdf"/>
          <p:cNvPicPr>
            <a:picLocks noChangeAspect="1"/>
          </p:cNvPicPr>
          <p:nvPr/>
        </p:nvPicPr>
        <p:blipFill>
          <a:blip r:embed="rId2">
            <a:extLst/>
          </a:blip>
          <a:stretch>
            <a:fillRect/>
          </a:stretch>
        </p:blipFill>
        <p:spPr>
          <a:xfrm>
            <a:off x="0" y="8314266"/>
            <a:ext cx="13004800" cy="1444979"/>
          </a:xfrm>
          <a:prstGeom prst="rect">
            <a:avLst/>
          </a:prstGeom>
          <a:ln w="12700">
            <a:miter lim="400000"/>
          </a:ln>
        </p:spPr>
      </p:pic>
      <p:sp>
        <p:nvSpPr>
          <p:cNvPr id="240" name="Shape 240"/>
          <p:cNvSpPr/>
          <p:nvPr>
            <p:ph type="ctrTitle"/>
          </p:nvPr>
        </p:nvSpPr>
        <p:spPr>
          <a:xfrm>
            <a:off x="1422400" y="1532466"/>
            <a:ext cx="10160001" cy="1323381"/>
          </a:xfrm>
          <a:prstGeom prst="rect">
            <a:avLst/>
          </a:prstGeom>
        </p:spPr>
        <p:txBody>
          <a:bodyPr/>
          <a:lstStyle/>
          <a:p>
            <a:pPr/>
            <a:r>
              <a:t>Merge vs. Rebase</a:t>
            </a:r>
          </a:p>
        </p:txBody>
      </p:sp>
      <p:pic>
        <p:nvPicPr>
          <p:cNvPr id="241" name="pasted-image.pdf"/>
          <p:cNvPicPr>
            <a:picLocks noChangeAspect="1"/>
          </p:cNvPicPr>
          <p:nvPr/>
        </p:nvPicPr>
        <p:blipFill>
          <a:blip r:embed="rId3">
            <a:extLst/>
          </a:blip>
          <a:stretch>
            <a:fillRect/>
          </a:stretch>
        </p:blipFill>
        <p:spPr>
          <a:xfrm>
            <a:off x="0" y="9036755"/>
            <a:ext cx="13004800" cy="722490"/>
          </a:xfrm>
          <a:prstGeom prst="rect">
            <a:avLst/>
          </a:prstGeom>
          <a:ln w="12700">
            <a:miter lim="400000"/>
          </a:ln>
        </p:spPr>
      </p:pic>
      <p:pic>
        <p:nvPicPr>
          <p:cNvPr id="242" name="pasted-image.pdf"/>
          <p:cNvPicPr>
            <a:picLocks noChangeAspect="1"/>
          </p:cNvPicPr>
          <p:nvPr/>
        </p:nvPicPr>
        <p:blipFill>
          <a:blip r:embed="rId4">
            <a:extLst/>
          </a:blip>
          <a:stretch>
            <a:fillRect/>
          </a:stretch>
        </p:blipFill>
        <p:spPr>
          <a:xfrm>
            <a:off x="0" y="0"/>
            <a:ext cx="13004800" cy="1219200"/>
          </a:xfrm>
          <a:prstGeom prst="rect">
            <a:avLst/>
          </a:prstGeom>
          <a:ln w="12700">
            <a:miter lim="400000"/>
          </a:ln>
        </p:spPr>
      </p:pic>
      <p:pic>
        <p:nvPicPr>
          <p:cNvPr id="243" name="pasted-image.pdf"/>
          <p:cNvPicPr>
            <a:picLocks noChangeAspect="1"/>
          </p:cNvPicPr>
          <p:nvPr/>
        </p:nvPicPr>
        <p:blipFill>
          <a:blip r:embed="rId5">
            <a:extLst/>
          </a:blip>
          <a:stretch>
            <a:fillRect/>
          </a:stretch>
        </p:blipFill>
        <p:spPr>
          <a:xfrm>
            <a:off x="203200" y="203200"/>
            <a:ext cx="1625600" cy="1625600"/>
          </a:xfrm>
          <a:prstGeom prst="rect">
            <a:avLst/>
          </a:prstGeom>
          <a:ln w="12700">
            <a:miter lim="400000"/>
          </a:ln>
        </p:spPr>
      </p:pic>
      <p:pic>
        <p:nvPicPr>
          <p:cNvPr id="244" name="pasted-image.pdf"/>
          <p:cNvPicPr>
            <a:picLocks noChangeAspect="1"/>
          </p:cNvPicPr>
          <p:nvPr/>
        </p:nvPicPr>
        <p:blipFill>
          <a:blip r:embed="rId6">
            <a:extLst/>
          </a:blip>
          <a:stretch>
            <a:fillRect/>
          </a:stretch>
        </p:blipFill>
        <p:spPr>
          <a:xfrm>
            <a:off x="611974" y="3300870"/>
            <a:ext cx="10160001" cy="2540001"/>
          </a:xfrm>
          <a:prstGeom prst="rect">
            <a:avLst/>
          </a:prstGeom>
          <a:ln w="12700">
            <a:miter lim="400000"/>
          </a:ln>
        </p:spPr>
      </p:pic>
      <p:pic>
        <p:nvPicPr>
          <p:cNvPr id="245" name="pasted-image.pdf"/>
          <p:cNvPicPr>
            <a:picLocks noChangeAspect="1"/>
          </p:cNvPicPr>
          <p:nvPr/>
        </p:nvPicPr>
        <p:blipFill>
          <a:blip r:embed="rId7">
            <a:extLst/>
          </a:blip>
          <a:stretch>
            <a:fillRect/>
          </a:stretch>
        </p:blipFill>
        <p:spPr>
          <a:xfrm>
            <a:off x="611974" y="5626346"/>
            <a:ext cx="10160001" cy="2540001"/>
          </a:xfrm>
          <a:prstGeom prst="rect">
            <a:avLst/>
          </a:prstGeom>
          <a:ln w="12700">
            <a:miter lim="400000"/>
          </a:ln>
        </p:spPr>
      </p:pic>
    </p:spTree>
  </p:cSld>
  <p:clrMapOvr>
    <a:masterClrMapping/>
  </p:clrMapOvr>
  <p:transition xmlns:p14="http://schemas.microsoft.com/office/powerpoint/2010/main" spd="med" advClick="1" p14:dur="1000"/>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247" name="pasted-image.pdf"/>
          <p:cNvPicPr>
            <a:picLocks noChangeAspect="1"/>
          </p:cNvPicPr>
          <p:nvPr/>
        </p:nvPicPr>
        <p:blipFill>
          <a:blip r:embed="rId2">
            <a:extLst/>
          </a:blip>
          <a:stretch>
            <a:fillRect/>
          </a:stretch>
        </p:blipFill>
        <p:spPr>
          <a:xfrm>
            <a:off x="0" y="8314266"/>
            <a:ext cx="13004800" cy="1444979"/>
          </a:xfrm>
          <a:prstGeom prst="rect">
            <a:avLst/>
          </a:prstGeom>
          <a:ln w="12700">
            <a:miter lim="400000"/>
          </a:ln>
        </p:spPr>
      </p:pic>
      <p:sp>
        <p:nvSpPr>
          <p:cNvPr id="248" name="Shape 248"/>
          <p:cNvSpPr/>
          <p:nvPr>
            <p:ph type="ctrTitle"/>
          </p:nvPr>
        </p:nvSpPr>
        <p:spPr>
          <a:xfrm>
            <a:off x="1422400" y="1532466"/>
            <a:ext cx="10160001" cy="1323381"/>
          </a:xfrm>
          <a:prstGeom prst="rect">
            <a:avLst/>
          </a:prstGeom>
        </p:spPr>
        <p:txBody>
          <a:bodyPr/>
          <a:lstStyle/>
          <a:p>
            <a:pPr/>
            <a:r>
              <a:t>Questions</a:t>
            </a:r>
          </a:p>
        </p:txBody>
      </p:sp>
      <p:sp>
        <p:nvSpPr>
          <p:cNvPr id="249" name="Shape 249"/>
          <p:cNvSpPr/>
          <p:nvPr>
            <p:ph type="subTitle" sz="half" idx="1"/>
          </p:nvPr>
        </p:nvSpPr>
        <p:spPr>
          <a:xfrm>
            <a:off x="1422400" y="3181812"/>
            <a:ext cx="10160001" cy="4937722"/>
          </a:xfrm>
          <a:prstGeom prst="rect">
            <a:avLst/>
          </a:prstGeom>
        </p:spPr>
        <p:txBody>
          <a:bodyPr/>
          <a:lstStyle/>
          <a:p>
            <a:pPr>
              <a:defRPr>
                <a:solidFill>
                  <a:srgbClr val="53585F"/>
                </a:solidFill>
              </a:defRPr>
            </a:pPr>
          </a:p>
        </p:txBody>
      </p:sp>
      <p:pic>
        <p:nvPicPr>
          <p:cNvPr id="250" name="pasted-image.pdf"/>
          <p:cNvPicPr>
            <a:picLocks noChangeAspect="1"/>
          </p:cNvPicPr>
          <p:nvPr/>
        </p:nvPicPr>
        <p:blipFill>
          <a:blip r:embed="rId3">
            <a:extLst/>
          </a:blip>
          <a:stretch>
            <a:fillRect/>
          </a:stretch>
        </p:blipFill>
        <p:spPr>
          <a:xfrm>
            <a:off x="0" y="9036755"/>
            <a:ext cx="13004800" cy="722490"/>
          </a:xfrm>
          <a:prstGeom prst="rect">
            <a:avLst/>
          </a:prstGeom>
          <a:ln w="12700">
            <a:miter lim="400000"/>
          </a:ln>
        </p:spPr>
      </p:pic>
      <p:pic>
        <p:nvPicPr>
          <p:cNvPr id="251" name="pasted-image.pdf"/>
          <p:cNvPicPr>
            <a:picLocks noChangeAspect="1"/>
          </p:cNvPicPr>
          <p:nvPr/>
        </p:nvPicPr>
        <p:blipFill>
          <a:blip r:embed="rId4">
            <a:extLst/>
          </a:blip>
          <a:stretch>
            <a:fillRect/>
          </a:stretch>
        </p:blipFill>
        <p:spPr>
          <a:xfrm>
            <a:off x="0" y="0"/>
            <a:ext cx="13004800" cy="1219200"/>
          </a:xfrm>
          <a:prstGeom prst="rect">
            <a:avLst/>
          </a:prstGeom>
          <a:ln w="12700">
            <a:miter lim="400000"/>
          </a:ln>
        </p:spPr>
      </p:pic>
      <p:pic>
        <p:nvPicPr>
          <p:cNvPr id="252" name="pasted-image.pdf"/>
          <p:cNvPicPr>
            <a:picLocks noChangeAspect="1"/>
          </p:cNvPicPr>
          <p:nvPr/>
        </p:nvPicPr>
        <p:blipFill>
          <a:blip r:embed="rId5">
            <a:extLst/>
          </a:blip>
          <a:stretch>
            <a:fillRect/>
          </a:stretch>
        </p:blipFill>
        <p:spPr>
          <a:xfrm>
            <a:off x="203200" y="203200"/>
            <a:ext cx="1625600" cy="1625600"/>
          </a:xfrm>
          <a:prstGeom prst="rect">
            <a:avLst/>
          </a:prstGeom>
          <a:ln w="12700">
            <a:miter lim="400000"/>
          </a:ln>
        </p:spPr>
      </p:pic>
    </p:spTree>
  </p:cSld>
  <p:clrMapOvr>
    <a:masterClrMapping/>
  </p:clrMapOvr>
  <p:transition xmlns:p14="http://schemas.microsoft.com/office/powerpoint/2010/main" spd="med" advClick="1" p14:dur="1000"/>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26" name="pasted-image.pdf"/>
          <p:cNvPicPr>
            <a:picLocks noChangeAspect="1"/>
          </p:cNvPicPr>
          <p:nvPr/>
        </p:nvPicPr>
        <p:blipFill>
          <a:blip r:embed="rId2">
            <a:extLst/>
          </a:blip>
          <a:stretch>
            <a:fillRect/>
          </a:stretch>
        </p:blipFill>
        <p:spPr>
          <a:xfrm>
            <a:off x="0" y="8314266"/>
            <a:ext cx="13004800" cy="1444979"/>
          </a:xfrm>
          <a:prstGeom prst="rect">
            <a:avLst/>
          </a:prstGeom>
          <a:ln w="12700">
            <a:miter lim="400000"/>
          </a:ln>
        </p:spPr>
      </p:pic>
      <p:sp>
        <p:nvSpPr>
          <p:cNvPr id="127" name="Shape 127"/>
          <p:cNvSpPr/>
          <p:nvPr>
            <p:ph type="ctrTitle"/>
          </p:nvPr>
        </p:nvSpPr>
        <p:spPr>
          <a:xfrm>
            <a:off x="1422400" y="1532466"/>
            <a:ext cx="10160001" cy="1323381"/>
          </a:xfrm>
          <a:prstGeom prst="rect">
            <a:avLst/>
          </a:prstGeom>
        </p:spPr>
        <p:txBody>
          <a:bodyPr/>
          <a:lstStyle/>
          <a:p>
            <a:pPr/>
            <a:r>
              <a:t>About Me</a:t>
            </a:r>
          </a:p>
        </p:txBody>
      </p:sp>
      <p:sp>
        <p:nvSpPr>
          <p:cNvPr id="128" name="Shape 128"/>
          <p:cNvSpPr/>
          <p:nvPr>
            <p:ph type="subTitle" sz="half" idx="1"/>
          </p:nvPr>
        </p:nvSpPr>
        <p:spPr>
          <a:xfrm>
            <a:off x="1422400" y="3169112"/>
            <a:ext cx="10160001" cy="4937722"/>
          </a:xfrm>
          <a:prstGeom prst="rect">
            <a:avLst/>
          </a:prstGeom>
        </p:spPr>
        <p:txBody>
          <a:bodyPr/>
          <a:lstStyle/>
          <a:p>
            <a:pPr algn="l" defTabSz="432308">
              <a:defRPr sz="1776">
                <a:solidFill>
                  <a:srgbClr val="53585F"/>
                </a:solidFill>
                <a:latin typeface="Courier"/>
                <a:ea typeface="Courier"/>
                <a:cs typeface="Courier"/>
                <a:sym typeface="Courier"/>
              </a:defRPr>
            </a:pPr>
            <a:r>
              <a:t>{</a:t>
            </a:r>
          </a:p>
          <a:p>
            <a:pPr lvl="2" indent="338327" algn="l" defTabSz="432308">
              <a:defRPr sz="1776">
                <a:solidFill>
                  <a:srgbClr val="53585F"/>
                </a:solidFill>
                <a:latin typeface="Courier"/>
                <a:ea typeface="Courier"/>
                <a:cs typeface="Courier"/>
                <a:sym typeface="Courier"/>
              </a:defRPr>
            </a:pPr>
            <a:r>
              <a:t>name: “Chris Kemp”,</a:t>
            </a:r>
          </a:p>
          <a:p>
            <a:pPr lvl="2" indent="338327" algn="l" defTabSz="432308">
              <a:defRPr sz="1776">
                <a:solidFill>
                  <a:srgbClr val="53585F"/>
                </a:solidFill>
                <a:latin typeface="Courier"/>
                <a:ea typeface="Courier"/>
                <a:cs typeface="Courier"/>
                <a:sym typeface="Courier"/>
              </a:defRPr>
            </a:pPr>
            <a:r>
              <a:t>positions: [“Developer”, “Manager”, “Owner”],</a:t>
            </a:r>
          </a:p>
          <a:p>
            <a:pPr lvl="2" indent="338327" algn="l" defTabSz="432308">
              <a:defRPr sz="1776">
                <a:solidFill>
                  <a:srgbClr val="53585F"/>
                </a:solidFill>
                <a:latin typeface="Courier"/>
                <a:ea typeface="Courier"/>
                <a:cs typeface="Courier"/>
                <a:sym typeface="Courier"/>
              </a:defRPr>
            </a:pPr>
            <a:r>
              <a:t>languages: [“Delphi”, “C#”, “Javascript”],</a:t>
            </a:r>
          </a:p>
          <a:p>
            <a:pPr lvl="2" indent="338327" algn="l" defTabSz="432308">
              <a:defRPr sz="1776">
                <a:solidFill>
                  <a:srgbClr val="53585F"/>
                </a:solidFill>
                <a:latin typeface="Courier"/>
                <a:ea typeface="Courier"/>
                <a:cs typeface="Courier"/>
                <a:sym typeface="Courier"/>
              </a:defRPr>
            </a:pPr>
            <a:r>
              <a:t>experience: { years: 18 },</a:t>
            </a:r>
          </a:p>
          <a:p>
            <a:pPr lvl="2" indent="338327" algn="l" defTabSz="432308">
              <a:defRPr sz="1776">
                <a:solidFill>
                  <a:srgbClr val="53585F"/>
                </a:solidFill>
                <a:latin typeface="Courier"/>
                <a:ea typeface="Courier"/>
                <a:cs typeface="Courier"/>
                <a:sym typeface="Courier"/>
              </a:defRPr>
            </a:pPr>
            <a:r>
              <a:t>hates: [</a:t>
            </a:r>
          </a:p>
          <a:p>
            <a:pPr lvl="4" indent="676655" algn="l" defTabSz="432308">
              <a:defRPr sz="1776">
                <a:solidFill>
                  <a:srgbClr val="53585F"/>
                </a:solidFill>
                <a:latin typeface="Courier"/>
                <a:ea typeface="Courier"/>
                <a:cs typeface="Courier"/>
                <a:sym typeface="Courier"/>
              </a:defRPr>
            </a:pPr>
            <a:r>
              <a:t>“Term: User”,</a:t>
            </a:r>
          </a:p>
          <a:p>
            <a:pPr lvl="4" indent="676655" algn="l" defTabSz="432308">
              <a:defRPr sz="1776">
                <a:solidFill>
                  <a:srgbClr val="53585F"/>
                </a:solidFill>
                <a:latin typeface="Courier"/>
                <a:ea typeface="Courier"/>
                <a:cs typeface="Courier"/>
                <a:sym typeface="Courier"/>
              </a:defRPr>
            </a:pPr>
            <a:r>
              <a:t>“IT Knows Best”, </a:t>
            </a:r>
          </a:p>
          <a:p>
            <a:pPr lvl="4" indent="676655" algn="l" defTabSz="432308">
              <a:defRPr sz="1776">
                <a:solidFill>
                  <a:srgbClr val="53585F"/>
                </a:solidFill>
                <a:latin typeface="Courier"/>
                <a:ea typeface="Courier"/>
                <a:cs typeface="Courier"/>
                <a:sym typeface="Courier"/>
              </a:defRPr>
            </a:pPr>
            <a:r>
              <a:t>“Tabs vs Spaces”</a:t>
            </a:r>
          </a:p>
          <a:p>
            <a:pPr lvl="2" indent="338327" algn="l" defTabSz="432308">
              <a:defRPr sz="1776">
                <a:solidFill>
                  <a:srgbClr val="53585F"/>
                </a:solidFill>
                <a:latin typeface="Courier"/>
                <a:ea typeface="Courier"/>
                <a:cs typeface="Courier"/>
                <a:sym typeface="Courier"/>
              </a:defRPr>
            </a:pPr>
            <a:r>
              <a:t>],</a:t>
            </a:r>
          </a:p>
          <a:p>
            <a:pPr lvl="2" indent="338327" algn="l" defTabSz="432308">
              <a:defRPr sz="1776">
                <a:solidFill>
                  <a:srgbClr val="53585F"/>
                </a:solidFill>
                <a:latin typeface="Courier"/>
                <a:ea typeface="Courier"/>
                <a:cs typeface="Courier"/>
                <a:sym typeface="Courier"/>
              </a:defRPr>
            </a:pPr>
            <a:r>
              <a:t>loves: [</a:t>
            </a:r>
          </a:p>
          <a:p>
            <a:pPr lvl="4" indent="676655" algn="l" defTabSz="432308">
              <a:defRPr sz="1776">
                <a:solidFill>
                  <a:srgbClr val="53585F"/>
                </a:solidFill>
                <a:latin typeface="Courier"/>
                <a:ea typeface="Courier"/>
                <a:cs typeface="Courier"/>
                <a:sym typeface="Courier"/>
              </a:defRPr>
            </a:pPr>
            <a:r>
              <a:t>“Talking about Software”,</a:t>
            </a:r>
          </a:p>
          <a:p>
            <a:pPr lvl="4" indent="676655" algn="l" defTabSz="432308">
              <a:defRPr sz="1776">
                <a:solidFill>
                  <a:srgbClr val="53585F"/>
                </a:solidFill>
                <a:latin typeface="Courier"/>
                <a:ea typeface="Courier"/>
                <a:cs typeface="Courier"/>
                <a:sym typeface="Courier"/>
              </a:defRPr>
            </a:pPr>
            <a:r>
              <a:t>“Integrated Teams”,</a:t>
            </a:r>
          </a:p>
          <a:p>
            <a:pPr lvl="4" indent="676655" algn="l" defTabSz="432308">
              <a:defRPr sz="1776">
                <a:solidFill>
                  <a:srgbClr val="53585F"/>
                </a:solidFill>
                <a:latin typeface="Courier"/>
                <a:ea typeface="Courier"/>
                <a:cs typeface="Courier"/>
                <a:sym typeface="Courier"/>
              </a:defRPr>
            </a:pPr>
            <a:r>
              <a:t>“Customer Focus”, </a:t>
            </a:r>
          </a:p>
          <a:p>
            <a:pPr lvl="4" indent="676655" algn="l" defTabSz="432308">
              <a:defRPr sz="1776">
                <a:solidFill>
                  <a:srgbClr val="53585F"/>
                </a:solidFill>
                <a:latin typeface="Courier"/>
                <a:ea typeface="Courier"/>
                <a:cs typeface="Courier"/>
                <a:sym typeface="Courier"/>
              </a:defRPr>
            </a:pPr>
            <a:r>
              <a:t>“DDD”, </a:t>
            </a:r>
          </a:p>
          <a:p>
            <a:pPr lvl="4" indent="676655" algn="l" defTabSz="432308">
              <a:defRPr sz="1776">
                <a:solidFill>
                  <a:srgbClr val="53585F"/>
                </a:solidFill>
                <a:latin typeface="Courier"/>
                <a:ea typeface="Courier"/>
                <a:cs typeface="Courier"/>
                <a:sym typeface="Courier"/>
              </a:defRPr>
            </a:pPr>
            <a:r>
              <a:t>“BDD”, </a:t>
            </a:r>
          </a:p>
          <a:p>
            <a:pPr lvl="4" indent="676655" algn="l" defTabSz="432308">
              <a:defRPr sz="1776">
                <a:solidFill>
                  <a:srgbClr val="53585F"/>
                </a:solidFill>
                <a:latin typeface="Courier"/>
                <a:ea typeface="Courier"/>
                <a:cs typeface="Courier"/>
                <a:sym typeface="Courier"/>
              </a:defRPr>
            </a:pPr>
            <a:r>
              <a:t>“Simple UX”</a:t>
            </a:r>
          </a:p>
          <a:p>
            <a:pPr lvl="2" indent="338327" algn="l" defTabSz="432308">
              <a:defRPr sz="1776">
                <a:solidFill>
                  <a:srgbClr val="53585F"/>
                </a:solidFill>
                <a:latin typeface="Courier"/>
                <a:ea typeface="Courier"/>
                <a:cs typeface="Courier"/>
                <a:sym typeface="Courier"/>
              </a:defRPr>
            </a:pPr>
            <a:r>
              <a:t>]</a:t>
            </a:r>
          </a:p>
          <a:p>
            <a:pPr algn="l" defTabSz="432308">
              <a:defRPr sz="1776">
                <a:solidFill>
                  <a:srgbClr val="53585F"/>
                </a:solidFill>
                <a:latin typeface="Courier"/>
                <a:ea typeface="Courier"/>
                <a:cs typeface="Courier"/>
                <a:sym typeface="Courier"/>
              </a:defRPr>
            </a:pPr>
            <a:r>
              <a:t>}</a:t>
            </a:r>
          </a:p>
        </p:txBody>
      </p:sp>
      <p:pic>
        <p:nvPicPr>
          <p:cNvPr id="129" name="pasted-image.pdf"/>
          <p:cNvPicPr>
            <a:picLocks noChangeAspect="1"/>
          </p:cNvPicPr>
          <p:nvPr/>
        </p:nvPicPr>
        <p:blipFill>
          <a:blip r:embed="rId3">
            <a:extLst/>
          </a:blip>
          <a:stretch>
            <a:fillRect/>
          </a:stretch>
        </p:blipFill>
        <p:spPr>
          <a:xfrm>
            <a:off x="0" y="9036755"/>
            <a:ext cx="13004800" cy="722490"/>
          </a:xfrm>
          <a:prstGeom prst="rect">
            <a:avLst/>
          </a:prstGeom>
          <a:ln w="12700">
            <a:miter lim="400000"/>
          </a:ln>
        </p:spPr>
      </p:pic>
      <p:pic>
        <p:nvPicPr>
          <p:cNvPr id="130" name="pasted-image.pdf"/>
          <p:cNvPicPr>
            <a:picLocks noChangeAspect="1"/>
          </p:cNvPicPr>
          <p:nvPr/>
        </p:nvPicPr>
        <p:blipFill>
          <a:blip r:embed="rId4">
            <a:extLst/>
          </a:blip>
          <a:stretch>
            <a:fillRect/>
          </a:stretch>
        </p:blipFill>
        <p:spPr>
          <a:xfrm>
            <a:off x="0" y="0"/>
            <a:ext cx="13004800" cy="1219200"/>
          </a:xfrm>
          <a:prstGeom prst="rect">
            <a:avLst/>
          </a:prstGeom>
          <a:ln w="12700">
            <a:miter lim="400000"/>
          </a:ln>
        </p:spPr>
      </p:pic>
      <p:pic>
        <p:nvPicPr>
          <p:cNvPr id="131" name="pasted-image.pdf"/>
          <p:cNvPicPr>
            <a:picLocks noChangeAspect="1"/>
          </p:cNvPicPr>
          <p:nvPr/>
        </p:nvPicPr>
        <p:blipFill>
          <a:blip r:embed="rId5">
            <a:extLst/>
          </a:blip>
          <a:stretch>
            <a:fillRect/>
          </a:stretch>
        </p:blipFill>
        <p:spPr>
          <a:xfrm>
            <a:off x="203200" y="203200"/>
            <a:ext cx="1625600" cy="1625600"/>
          </a:xfrm>
          <a:prstGeom prst="rect">
            <a:avLst/>
          </a:prstGeom>
          <a:ln w="12700">
            <a:miter lim="400000"/>
          </a:ln>
        </p:spPr>
      </p:pic>
    </p:spTree>
  </p:cSld>
  <p:clrMapOvr>
    <a:masterClrMapping/>
  </p:clrMapOvr>
  <p:transition xmlns:p14="http://schemas.microsoft.com/office/powerpoint/2010/main" spd="med" advClick="1" p14:dur="1000"/>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33" name="pasted-image.pdf"/>
          <p:cNvPicPr>
            <a:picLocks noChangeAspect="1"/>
          </p:cNvPicPr>
          <p:nvPr/>
        </p:nvPicPr>
        <p:blipFill>
          <a:blip r:embed="rId2">
            <a:extLst/>
          </a:blip>
          <a:stretch>
            <a:fillRect/>
          </a:stretch>
        </p:blipFill>
        <p:spPr>
          <a:xfrm>
            <a:off x="0" y="8314266"/>
            <a:ext cx="13004800" cy="1444979"/>
          </a:xfrm>
          <a:prstGeom prst="rect">
            <a:avLst/>
          </a:prstGeom>
          <a:ln w="12700">
            <a:miter lim="400000"/>
          </a:ln>
        </p:spPr>
      </p:pic>
      <p:sp>
        <p:nvSpPr>
          <p:cNvPr id="134" name="Shape 134"/>
          <p:cNvSpPr/>
          <p:nvPr>
            <p:ph type="ctrTitle"/>
          </p:nvPr>
        </p:nvSpPr>
        <p:spPr>
          <a:xfrm>
            <a:off x="1422400" y="1532466"/>
            <a:ext cx="10160001" cy="1323381"/>
          </a:xfrm>
          <a:prstGeom prst="rect">
            <a:avLst/>
          </a:prstGeom>
        </p:spPr>
        <p:txBody>
          <a:bodyPr/>
          <a:lstStyle/>
          <a:p>
            <a:pPr/>
            <a:r>
              <a:t>Git Fundamentals</a:t>
            </a:r>
          </a:p>
        </p:txBody>
      </p:sp>
      <p:sp>
        <p:nvSpPr>
          <p:cNvPr id="135" name="Shape 135"/>
          <p:cNvSpPr/>
          <p:nvPr>
            <p:ph type="subTitle" sz="half" idx="1"/>
          </p:nvPr>
        </p:nvSpPr>
        <p:spPr>
          <a:xfrm>
            <a:off x="1422400" y="3169112"/>
            <a:ext cx="10160001" cy="4937722"/>
          </a:xfrm>
          <a:prstGeom prst="rect">
            <a:avLst/>
          </a:prstGeom>
        </p:spPr>
        <p:txBody>
          <a:bodyPr/>
          <a:lstStyle/>
          <a:p>
            <a:pPr algn="l">
              <a:spcBef>
                <a:spcPts val="3200"/>
              </a:spcBef>
              <a:defRPr sz="2800"/>
            </a:pPr>
            <a:r>
              <a:t>Why use VCS? </a:t>
            </a:r>
          </a:p>
          <a:p>
            <a:pPr algn="l">
              <a:spcBef>
                <a:spcPts val="3200"/>
              </a:spcBef>
              <a:defRPr sz="2800"/>
            </a:pPr>
            <a:r>
              <a:t>History</a:t>
            </a:r>
          </a:p>
          <a:p>
            <a:pPr algn="l">
              <a:spcBef>
                <a:spcPts val="3200"/>
              </a:spcBef>
              <a:defRPr sz="2800"/>
            </a:pPr>
            <a:r>
              <a:t>Story: Merge vs. Rebase</a:t>
            </a:r>
          </a:p>
          <a:p>
            <a:pPr algn="l">
              <a:spcBef>
                <a:spcPts val="3200"/>
              </a:spcBef>
              <a:defRPr sz="2800"/>
            </a:pPr>
            <a:r>
              <a:t>git explained</a:t>
            </a:r>
          </a:p>
          <a:p>
            <a:pPr algn="l">
              <a:spcBef>
                <a:spcPts val="3200"/>
              </a:spcBef>
              <a:defRPr sz="2800"/>
            </a:pPr>
            <a:r>
              <a:t>Questions</a:t>
            </a:r>
          </a:p>
        </p:txBody>
      </p:sp>
      <p:pic>
        <p:nvPicPr>
          <p:cNvPr id="136" name="pasted-image.pdf"/>
          <p:cNvPicPr>
            <a:picLocks noChangeAspect="1"/>
          </p:cNvPicPr>
          <p:nvPr/>
        </p:nvPicPr>
        <p:blipFill>
          <a:blip r:embed="rId3">
            <a:extLst/>
          </a:blip>
          <a:stretch>
            <a:fillRect/>
          </a:stretch>
        </p:blipFill>
        <p:spPr>
          <a:xfrm>
            <a:off x="0" y="9036755"/>
            <a:ext cx="13004800" cy="722490"/>
          </a:xfrm>
          <a:prstGeom prst="rect">
            <a:avLst/>
          </a:prstGeom>
          <a:ln w="12700">
            <a:miter lim="400000"/>
          </a:ln>
        </p:spPr>
      </p:pic>
      <p:pic>
        <p:nvPicPr>
          <p:cNvPr id="137" name="pasted-image.pdf"/>
          <p:cNvPicPr>
            <a:picLocks noChangeAspect="1"/>
          </p:cNvPicPr>
          <p:nvPr/>
        </p:nvPicPr>
        <p:blipFill>
          <a:blip r:embed="rId4">
            <a:extLst/>
          </a:blip>
          <a:stretch>
            <a:fillRect/>
          </a:stretch>
        </p:blipFill>
        <p:spPr>
          <a:xfrm>
            <a:off x="0" y="0"/>
            <a:ext cx="13004800" cy="1219200"/>
          </a:xfrm>
          <a:prstGeom prst="rect">
            <a:avLst/>
          </a:prstGeom>
          <a:ln w="12700">
            <a:miter lim="400000"/>
          </a:ln>
        </p:spPr>
      </p:pic>
      <p:pic>
        <p:nvPicPr>
          <p:cNvPr id="138" name="pasted-image.pdf"/>
          <p:cNvPicPr>
            <a:picLocks noChangeAspect="1"/>
          </p:cNvPicPr>
          <p:nvPr/>
        </p:nvPicPr>
        <p:blipFill>
          <a:blip r:embed="rId5">
            <a:extLst/>
          </a:blip>
          <a:stretch>
            <a:fillRect/>
          </a:stretch>
        </p:blipFill>
        <p:spPr>
          <a:xfrm>
            <a:off x="203200" y="203200"/>
            <a:ext cx="1625600" cy="1625600"/>
          </a:xfrm>
          <a:prstGeom prst="rect">
            <a:avLst/>
          </a:prstGeom>
          <a:ln w="12700">
            <a:miter lim="400000"/>
          </a:ln>
        </p:spPr>
      </p:pic>
    </p:spTree>
  </p:cSld>
  <p:clrMapOvr>
    <a:masterClrMapping/>
  </p:clrMapOvr>
  <p:transition xmlns:p14="http://schemas.microsoft.com/office/powerpoint/2010/main" spd="med" advClick="1" p14:dur="1000"/>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40" name="pasted-image.pdf"/>
          <p:cNvPicPr>
            <a:picLocks noChangeAspect="1"/>
          </p:cNvPicPr>
          <p:nvPr/>
        </p:nvPicPr>
        <p:blipFill>
          <a:blip r:embed="rId2">
            <a:extLst/>
          </a:blip>
          <a:stretch>
            <a:fillRect/>
          </a:stretch>
        </p:blipFill>
        <p:spPr>
          <a:xfrm>
            <a:off x="0" y="8314266"/>
            <a:ext cx="13004800" cy="1444979"/>
          </a:xfrm>
          <a:prstGeom prst="rect">
            <a:avLst/>
          </a:prstGeom>
          <a:ln w="12700">
            <a:miter lim="400000"/>
          </a:ln>
        </p:spPr>
      </p:pic>
      <p:sp>
        <p:nvSpPr>
          <p:cNvPr id="141" name="Shape 141"/>
          <p:cNvSpPr/>
          <p:nvPr>
            <p:ph type="ctrTitle"/>
          </p:nvPr>
        </p:nvSpPr>
        <p:spPr>
          <a:xfrm>
            <a:off x="1422400" y="1532466"/>
            <a:ext cx="10160001" cy="1323381"/>
          </a:xfrm>
          <a:prstGeom prst="rect">
            <a:avLst/>
          </a:prstGeom>
        </p:spPr>
        <p:txBody>
          <a:bodyPr/>
          <a:lstStyle/>
          <a:p>
            <a:pPr/>
            <a:r>
              <a:t>Why Use VCS?</a:t>
            </a:r>
          </a:p>
        </p:txBody>
      </p:sp>
      <p:sp>
        <p:nvSpPr>
          <p:cNvPr id="142" name="Shape 142"/>
          <p:cNvSpPr/>
          <p:nvPr>
            <p:ph type="subTitle" sz="half" idx="1"/>
          </p:nvPr>
        </p:nvSpPr>
        <p:spPr>
          <a:xfrm>
            <a:off x="1422400" y="3181812"/>
            <a:ext cx="10160001" cy="4937722"/>
          </a:xfrm>
          <a:prstGeom prst="rect">
            <a:avLst/>
          </a:prstGeom>
        </p:spPr>
        <p:txBody>
          <a:bodyPr/>
          <a:lstStyle/>
          <a:p>
            <a:pPr algn="l">
              <a:spcBef>
                <a:spcPts val="3200"/>
              </a:spcBef>
              <a:defRPr sz="2800"/>
            </a:pPr>
            <a:r>
              <a:t>Backup</a:t>
            </a:r>
          </a:p>
          <a:p>
            <a:pPr algn="l">
              <a:spcBef>
                <a:spcPts val="3200"/>
              </a:spcBef>
              <a:defRPr sz="2800"/>
            </a:pPr>
            <a:r>
              <a:t>Fix against different versions</a:t>
            </a:r>
          </a:p>
          <a:p>
            <a:pPr algn="l">
              <a:spcBef>
                <a:spcPts val="3200"/>
              </a:spcBef>
              <a:defRPr sz="2800"/>
            </a:pPr>
            <a:r>
              <a:t>Manage Releases</a:t>
            </a:r>
          </a:p>
          <a:p>
            <a:pPr algn="l">
              <a:spcBef>
                <a:spcPts val="3200"/>
              </a:spcBef>
              <a:defRPr sz="2800"/>
            </a:pPr>
            <a:r>
              <a:t>Demonstrate Change Control</a:t>
            </a:r>
          </a:p>
        </p:txBody>
      </p:sp>
      <p:pic>
        <p:nvPicPr>
          <p:cNvPr id="143" name="pasted-image.pdf"/>
          <p:cNvPicPr>
            <a:picLocks noChangeAspect="1"/>
          </p:cNvPicPr>
          <p:nvPr/>
        </p:nvPicPr>
        <p:blipFill>
          <a:blip r:embed="rId3">
            <a:extLst/>
          </a:blip>
          <a:stretch>
            <a:fillRect/>
          </a:stretch>
        </p:blipFill>
        <p:spPr>
          <a:xfrm>
            <a:off x="0" y="9036755"/>
            <a:ext cx="13004800" cy="722490"/>
          </a:xfrm>
          <a:prstGeom prst="rect">
            <a:avLst/>
          </a:prstGeom>
          <a:ln w="12700">
            <a:miter lim="400000"/>
          </a:ln>
        </p:spPr>
      </p:pic>
      <p:pic>
        <p:nvPicPr>
          <p:cNvPr id="144" name="pasted-image.pdf"/>
          <p:cNvPicPr>
            <a:picLocks noChangeAspect="1"/>
          </p:cNvPicPr>
          <p:nvPr/>
        </p:nvPicPr>
        <p:blipFill>
          <a:blip r:embed="rId4">
            <a:extLst/>
          </a:blip>
          <a:stretch>
            <a:fillRect/>
          </a:stretch>
        </p:blipFill>
        <p:spPr>
          <a:xfrm>
            <a:off x="0" y="0"/>
            <a:ext cx="13004800" cy="1219200"/>
          </a:xfrm>
          <a:prstGeom prst="rect">
            <a:avLst/>
          </a:prstGeom>
          <a:ln w="12700">
            <a:miter lim="400000"/>
          </a:ln>
        </p:spPr>
      </p:pic>
      <p:pic>
        <p:nvPicPr>
          <p:cNvPr id="145" name="pasted-image.pdf"/>
          <p:cNvPicPr>
            <a:picLocks noChangeAspect="1"/>
          </p:cNvPicPr>
          <p:nvPr/>
        </p:nvPicPr>
        <p:blipFill>
          <a:blip r:embed="rId5">
            <a:extLst/>
          </a:blip>
          <a:stretch>
            <a:fillRect/>
          </a:stretch>
        </p:blipFill>
        <p:spPr>
          <a:xfrm>
            <a:off x="203200" y="203200"/>
            <a:ext cx="1625600" cy="1625600"/>
          </a:xfrm>
          <a:prstGeom prst="rect">
            <a:avLst/>
          </a:prstGeom>
          <a:ln w="12700">
            <a:miter lim="400000"/>
          </a:ln>
        </p:spPr>
      </p:pic>
    </p:spTree>
  </p:cSld>
  <p:clrMapOvr>
    <a:masterClrMapping/>
  </p:clrMapOvr>
  <p:transition xmlns:p14="http://schemas.microsoft.com/office/powerpoint/2010/main" spd="med" advClick="1" p14:dur="1000"/>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42">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142">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142">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142">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142">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1" fill="hold">
                                  <p:stCondLst>
                                    <p:cond delay="0"/>
                                  </p:stCondLst>
                                  <p:iterate type="el" backwards="0">
                                    <p:tmAbs val="0"/>
                                  </p:iterate>
                                  <p:childTnLst>
                                    <p:set>
                                      <p:cBhvr>
                                        <p:cTn id="24" fill="hold"/>
                                        <p:tgtEl>
                                          <p:spTgt spid="142">
                                            <p:txEl>
                                              <p:pRg st="4" end="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142" grpId="1"/>
    </p:bldLst>
  </p:timing>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47" name="pasted-image.pdf"/>
          <p:cNvPicPr>
            <a:picLocks noChangeAspect="1"/>
          </p:cNvPicPr>
          <p:nvPr/>
        </p:nvPicPr>
        <p:blipFill>
          <a:blip r:embed="rId2">
            <a:extLst/>
          </a:blip>
          <a:stretch>
            <a:fillRect/>
          </a:stretch>
        </p:blipFill>
        <p:spPr>
          <a:xfrm>
            <a:off x="0" y="8314266"/>
            <a:ext cx="13004800" cy="1444979"/>
          </a:xfrm>
          <a:prstGeom prst="rect">
            <a:avLst/>
          </a:prstGeom>
          <a:ln w="12700">
            <a:miter lim="400000"/>
          </a:ln>
        </p:spPr>
      </p:pic>
      <p:sp>
        <p:nvSpPr>
          <p:cNvPr id="148" name="Shape 148"/>
          <p:cNvSpPr/>
          <p:nvPr>
            <p:ph type="ctrTitle"/>
          </p:nvPr>
        </p:nvSpPr>
        <p:spPr>
          <a:xfrm>
            <a:off x="1422400" y="1532466"/>
            <a:ext cx="10160001" cy="1323381"/>
          </a:xfrm>
          <a:prstGeom prst="rect">
            <a:avLst/>
          </a:prstGeom>
        </p:spPr>
        <p:txBody>
          <a:bodyPr/>
          <a:lstStyle/>
          <a:p>
            <a:pPr/>
            <a:r>
              <a:t>History</a:t>
            </a:r>
          </a:p>
        </p:txBody>
      </p:sp>
      <p:sp>
        <p:nvSpPr>
          <p:cNvPr id="149" name="Shape 149"/>
          <p:cNvSpPr/>
          <p:nvPr>
            <p:ph type="subTitle" sz="half" idx="1"/>
          </p:nvPr>
        </p:nvSpPr>
        <p:spPr>
          <a:xfrm>
            <a:off x="1422400" y="3181812"/>
            <a:ext cx="10160001" cy="4937722"/>
          </a:xfrm>
          <a:prstGeom prst="rect">
            <a:avLst/>
          </a:prstGeom>
        </p:spPr>
        <p:txBody>
          <a:bodyPr/>
          <a:lstStyle/>
          <a:p>
            <a:pPr algn="l">
              <a:spcBef>
                <a:spcPts val="3200"/>
              </a:spcBef>
              <a:defRPr sz="2800"/>
            </a:pPr>
            <a:r>
              <a:t>Git was created to manage the Linux Kernel</a:t>
            </a:r>
          </a:p>
          <a:p>
            <a:pPr algn="l">
              <a:spcBef>
                <a:spcPts val="3200"/>
              </a:spcBef>
              <a:defRPr sz="2800"/>
            </a:pPr>
            <a:r>
              <a:t>The Linux Kernel team were spread all around the world and didn’t share a single source of truth.</a:t>
            </a:r>
          </a:p>
          <a:p>
            <a:pPr algn="l">
              <a:spcBef>
                <a:spcPts val="3200"/>
              </a:spcBef>
              <a:defRPr sz="2800"/>
            </a:pPr>
            <a:r>
              <a:t>Teams would work together and then co-ordinators would merge it into </a:t>
            </a:r>
          </a:p>
        </p:txBody>
      </p:sp>
      <p:pic>
        <p:nvPicPr>
          <p:cNvPr id="150" name="pasted-image.pdf"/>
          <p:cNvPicPr>
            <a:picLocks noChangeAspect="1"/>
          </p:cNvPicPr>
          <p:nvPr/>
        </p:nvPicPr>
        <p:blipFill>
          <a:blip r:embed="rId3">
            <a:extLst/>
          </a:blip>
          <a:stretch>
            <a:fillRect/>
          </a:stretch>
        </p:blipFill>
        <p:spPr>
          <a:xfrm>
            <a:off x="0" y="9036755"/>
            <a:ext cx="13004800" cy="722490"/>
          </a:xfrm>
          <a:prstGeom prst="rect">
            <a:avLst/>
          </a:prstGeom>
          <a:ln w="12700">
            <a:miter lim="400000"/>
          </a:ln>
        </p:spPr>
      </p:pic>
      <p:pic>
        <p:nvPicPr>
          <p:cNvPr id="151" name="pasted-image.pdf"/>
          <p:cNvPicPr>
            <a:picLocks noChangeAspect="1"/>
          </p:cNvPicPr>
          <p:nvPr/>
        </p:nvPicPr>
        <p:blipFill>
          <a:blip r:embed="rId4">
            <a:extLst/>
          </a:blip>
          <a:stretch>
            <a:fillRect/>
          </a:stretch>
        </p:blipFill>
        <p:spPr>
          <a:xfrm>
            <a:off x="0" y="0"/>
            <a:ext cx="13004800" cy="1219200"/>
          </a:xfrm>
          <a:prstGeom prst="rect">
            <a:avLst/>
          </a:prstGeom>
          <a:ln w="12700">
            <a:miter lim="400000"/>
          </a:ln>
        </p:spPr>
      </p:pic>
      <p:pic>
        <p:nvPicPr>
          <p:cNvPr id="152" name="pasted-image.pdf"/>
          <p:cNvPicPr>
            <a:picLocks noChangeAspect="1"/>
          </p:cNvPicPr>
          <p:nvPr/>
        </p:nvPicPr>
        <p:blipFill>
          <a:blip r:embed="rId5">
            <a:extLst/>
          </a:blip>
          <a:stretch>
            <a:fillRect/>
          </a:stretch>
        </p:blipFill>
        <p:spPr>
          <a:xfrm>
            <a:off x="203200" y="203200"/>
            <a:ext cx="1625600" cy="1625600"/>
          </a:xfrm>
          <a:prstGeom prst="rect">
            <a:avLst/>
          </a:prstGeom>
          <a:ln w="12700">
            <a:miter lim="400000"/>
          </a:ln>
        </p:spPr>
      </p:pic>
    </p:spTree>
  </p:cSld>
  <p:clrMapOvr>
    <a:masterClrMapping/>
  </p:clrMapOvr>
  <p:transition xmlns:p14="http://schemas.microsoft.com/office/powerpoint/2010/main" spd="med" advClick="1" p14:dur="1000"/>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54" name="pasted-image.pdf"/>
          <p:cNvPicPr>
            <a:picLocks noChangeAspect="1"/>
          </p:cNvPicPr>
          <p:nvPr/>
        </p:nvPicPr>
        <p:blipFill>
          <a:blip r:embed="rId2">
            <a:extLst/>
          </a:blip>
          <a:stretch>
            <a:fillRect/>
          </a:stretch>
        </p:blipFill>
        <p:spPr>
          <a:xfrm>
            <a:off x="0" y="8314266"/>
            <a:ext cx="13004800" cy="1444979"/>
          </a:xfrm>
          <a:prstGeom prst="rect">
            <a:avLst/>
          </a:prstGeom>
          <a:ln w="12700">
            <a:miter lim="400000"/>
          </a:ln>
        </p:spPr>
      </p:pic>
      <p:sp>
        <p:nvSpPr>
          <p:cNvPr id="155" name="Shape 155"/>
          <p:cNvSpPr/>
          <p:nvPr>
            <p:ph type="ctrTitle"/>
          </p:nvPr>
        </p:nvSpPr>
        <p:spPr>
          <a:xfrm>
            <a:off x="1422400" y="1532466"/>
            <a:ext cx="10160001" cy="1323381"/>
          </a:xfrm>
          <a:prstGeom prst="rect">
            <a:avLst/>
          </a:prstGeom>
        </p:spPr>
        <p:txBody>
          <a:bodyPr/>
          <a:lstStyle/>
          <a:p>
            <a:pPr/>
            <a:r>
              <a:t>History ext..</a:t>
            </a:r>
          </a:p>
        </p:txBody>
      </p:sp>
      <p:sp>
        <p:nvSpPr>
          <p:cNvPr id="156" name="Shape 156"/>
          <p:cNvSpPr/>
          <p:nvPr>
            <p:ph type="subTitle" sz="half" idx="1"/>
          </p:nvPr>
        </p:nvSpPr>
        <p:spPr>
          <a:xfrm>
            <a:off x="1422400" y="3181812"/>
            <a:ext cx="10160001" cy="4937722"/>
          </a:xfrm>
          <a:prstGeom prst="rect">
            <a:avLst/>
          </a:prstGeom>
        </p:spPr>
        <p:txBody>
          <a:bodyPr/>
          <a:lstStyle>
            <a:lvl1pPr algn="l">
              <a:spcBef>
                <a:spcPts val="3200"/>
              </a:spcBef>
              <a:defRPr sz="2800"/>
            </a:lvl1pPr>
          </a:lstStyle>
          <a:p>
            <a:pPr/>
            <a:r>
              <a:t>Git is a mild pejorative with origins in British English for an unpleasant, silly, incompetent, stupid, annoying, senile, elderly or childish person. It is usually an insult, more severe than twit or idiot but less severe than wanker, arsehole or twat.</a:t>
            </a:r>
          </a:p>
        </p:txBody>
      </p:sp>
      <p:pic>
        <p:nvPicPr>
          <p:cNvPr id="157" name="pasted-image.pdf"/>
          <p:cNvPicPr>
            <a:picLocks noChangeAspect="1"/>
          </p:cNvPicPr>
          <p:nvPr/>
        </p:nvPicPr>
        <p:blipFill>
          <a:blip r:embed="rId3">
            <a:extLst/>
          </a:blip>
          <a:stretch>
            <a:fillRect/>
          </a:stretch>
        </p:blipFill>
        <p:spPr>
          <a:xfrm>
            <a:off x="0" y="9036755"/>
            <a:ext cx="13004800" cy="722490"/>
          </a:xfrm>
          <a:prstGeom prst="rect">
            <a:avLst/>
          </a:prstGeom>
          <a:ln w="12700">
            <a:miter lim="400000"/>
          </a:ln>
        </p:spPr>
      </p:pic>
      <p:pic>
        <p:nvPicPr>
          <p:cNvPr id="158" name="pasted-image.pdf"/>
          <p:cNvPicPr>
            <a:picLocks noChangeAspect="1"/>
          </p:cNvPicPr>
          <p:nvPr/>
        </p:nvPicPr>
        <p:blipFill>
          <a:blip r:embed="rId4">
            <a:extLst/>
          </a:blip>
          <a:stretch>
            <a:fillRect/>
          </a:stretch>
        </p:blipFill>
        <p:spPr>
          <a:xfrm>
            <a:off x="0" y="0"/>
            <a:ext cx="13004800" cy="1219200"/>
          </a:xfrm>
          <a:prstGeom prst="rect">
            <a:avLst/>
          </a:prstGeom>
          <a:ln w="12700">
            <a:miter lim="400000"/>
          </a:ln>
        </p:spPr>
      </p:pic>
      <p:pic>
        <p:nvPicPr>
          <p:cNvPr id="159" name="pasted-image.pdf"/>
          <p:cNvPicPr>
            <a:picLocks noChangeAspect="1"/>
          </p:cNvPicPr>
          <p:nvPr/>
        </p:nvPicPr>
        <p:blipFill>
          <a:blip r:embed="rId5">
            <a:extLst/>
          </a:blip>
          <a:stretch>
            <a:fillRect/>
          </a:stretch>
        </p:blipFill>
        <p:spPr>
          <a:xfrm>
            <a:off x="203200" y="203200"/>
            <a:ext cx="1625600" cy="1625600"/>
          </a:xfrm>
          <a:prstGeom prst="rect">
            <a:avLst/>
          </a:prstGeom>
          <a:ln w="12700">
            <a:miter lim="400000"/>
          </a:ln>
        </p:spPr>
      </p:pic>
    </p:spTree>
  </p:cSld>
  <p:clrMapOvr>
    <a:masterClrMapping/>
  </p:clrMapOvr>
  <p:transition xmlns:p14="http://schemas.microsoft.com/office/powerpoint/2010/main" spd="med" advClick="1" p14:dur="1000"/>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61" name="pasted-image.pdf"/>
          <p:cNvPicPr>
            <a:picLocks noChangeAspect="1"/>
          </p:cNvPicPr>
          <p:nvPr/>
        </p:nvPicPr>
        <p:blipFill>
          <a:blip r:embed="rId2">
            <a:extLst/>
          </a:blip>
          <a:stretch>
            <a:fillRect/>
          </a:stretch>
        </p:blipFill>
        <p:spPr>
          <a:xfrm>
            <a:off x="0" y="8314266"/>
            <a:ext cx="13004800" cy="1444979"/>
          </a:xfrm>
          <a:prstGeom prst="rect">
            <a:avLst/>
          </a:prstGeom>
          <a:ln w="12700">
            <a:miter lim="400000"/>
          </a:ln>
        </p:spPr>
      </p:pic>
      <p:sp>
        <p:nvSpPr>
          <p:cNvPr id="162" name="Shape 162"/>
          <p:cNvSpPr/>
          <p:nvPr>
            <p:ph type="ctrTitle"/>
          </p:nvPr>
        </p:nvSpPr>
        <p:spPr>
          <a:xfrm>
            <a:off x="1422400" y="1532466"/>
            <a:ext cx="10160001" cy="1323381"/>
          </a:xfrm>
          <a:prstGeom prst="rect">
            <a:avLst/>
          </a:prstGeom>
        </p:spPr>
        <p:txBody>
          <a:bodyPr/>
          <a:lstStyle/>
          <a:p>
            <a:pPr/>
            <a:r>
              <a:t>History ext..</a:t>
            </a:r>
          </a:p>
        </p:txBody>
      </p:sp>
      <p:sp>
        <p:nvSpPr>
          <p:cNvPr id="163" name="Shape 163"/>
          <p:cNvSpPr/>
          <p:nvPr>
            <p:ph type="subTitle" sz="half" idx="1"/>
          </p:nvPr>
        </p:nvSpPr>
        <p:spPr>
          <a:xfrm>
            <a:off x="1422400" y="3181812"/>
            <a:ext cx="10160001" cy="4937722"/>
          </a:xfrm>
          <a:prstGeom prst="rect">
            <a:avLst/>
          </a:prstGeom>
        </p:spPr>
        <p:txBody>
          <a:bodyPr/>
          <a:lstStyle/>
          <a:p>
            <a:pPr algn="l" defTabSz="280415">
              <a:defRPr b="1" sz="1536">
                <a:solidFill>
                  <a:srgbClr val="2373F5"/>
                </a:solidFill>
                <a:latin typeface="Helvetica"/>
                <a:ea typeface="Helvetica"/>
                <a:cs typeface="Helvetica"/>
                <a:sym typeface="Helvetica"/>
              </a:defRPr>
            </a:pPr>
            <a:r>
              <a:t>NAME</a:t>
            </a:r>
          </a:p>
          <a:p>
            <a:pPr lvl="1" indent="109727" algn="l" defTabSz="280415">
              <a:defRPr sz="1536">
                <a:solidFill>
                  <a:srgbClr val="53585F"/>
                </a:solidFill>
              </a:defRPr>
            </a:pPr>
            <a:r>
              <a:rPr>
                <a:latin typeface="Courier"/>
                <a:ea typeface="Courier"/>
                <a:cs typeface="Courier"/>
                <a:sym typeface="Courier"/>
              </a:rPr>
              <a:t>git-master-stash</a:t>
            </a:r>
            <a:r>
              <a:t> - master some non-pruned downstream stashes to the described non-fast-exported downstream files</a:t>
            </a:r>
          </a:p>
          <a:p>
            <a:pPr algn="l" defTabSz="280415">
              <a:defRPr sz="1536">
                <a:solidFill>
                  <a:srgbClr val="53585F"/>
                </a:solidFill>
              </a:defRPr>
            </a:pPr>
          </a:p>
          <a:p>
            <a:pPr algn="l" defTabSz="280415">
              <a:defRPr b="1" sz="1536">
                <a:solidFill>
                  <a:srgbClr val="1C59F2"/>
                </a:solidFill>
                <a:latin typeface="Helvetica"/>
                <a:ea typeface="Helvetica"/>
                <a:cs typeface="Helvetica"/>
                <a:sym typeface="Helvetica"/>
              </a:defRPr>
            </a:pPr>
            <a:r>
              <a:t>SYNOPSIS</a:t>
            </a:r>
          </a:p>
          <a:p>
            <a:pPr lvl="1" indent="109727" algn="l" defTabSz="280415">
              <a:defRPr sz="1536">
                <a:solidFill>
                  <a:srgbClr val="53585F"/>
                </a:solidFill>
                <a:latin typeface="Courier"/>
                <a:ea typeface="Courier"/>
                <a:cs typeface="Courier"/>
                <a:sym typeface="Courier"/>
              </a:defRPr>
            </a:pPr>
            <a:r>
              <a:t>git-master-stash [ --perfect-change | --form-object | --offer-tip ]</a:t>
            </a:r>
          </a:p>
          <a:p>
            <a:pPr algn="l" defTabSz="280415">
              <a:defRPr sz="1536">
                <a:solidFill>
                  <a:srgbClr val="53585F"/>
                </a:solidFill>
              </a:defRPr>
            </a:pPr>
          </a:p>
          <a:p>
            <a:pPr algn="l" defTabSz="280415">
              <a:defRPr b="1" sz="1536">
                <a:solidFill>
                  <a:srgbClr val="2373F5"/>
                </a:solidFill>
                <a:latin typeface="Helvetica"/>
                <a:ea typeface="Helvetica"/>
                <a:cs typeface="Helvetica"/>
                <a:sym typeface="Helvetica"/>
              </a:defRPr>
            </a:pPr>
            <a:r>
              <a:t>DESCRIPTION</a:t>
            </a:r>
          </a:p>
          <a:p>
            <a:pPr lvl="1" indent="109727" algn="l" defTabSz="280415">
              <a:defRPr sz="1536">
                <a:solidFill>
                  <a:srgbClr val="53585F"/>
                </a:solidFill>
              </a:defRPr>
            </a:pPr>
            <a:r>
              <a:rPr>
                <a:latin typeface="Courier"/>
                <a:ea typeface="Courier"/>
                <a:cs typeface="Courier"/>
                <a:sym typeface="Courier"/>
              </a:rPr>
              <a:t>git-master-stash</a:t>
            </a:r>
            <a:r>
              <a:t> masters various non-applied unstaged stashes to any allotted unstaged histories, and the performed archives are patched to </a:t>
            </a:r>
            <a:r>
              <a:rPr>
                <a:latin typeface="Courier"/>
                <a:ea typeface="Courier"/>
                <a:cs typeface="Courier"/>
                <a:sym typeface="Courier"/>
              </a:rPr>
              <a:t>ORDER_SUBMODULE</a:t>
            </a:r>
            <a:r>
              <a:t> by </a:t>
            </a:r>
            <a:r>
              <a:rPr>
                <a:latin typeface="Courier"/>
                <a:ea typeface="Courier"/>
                <a:cs typeface="Courier"/>
                <a:sym typeface="Courier"/>
              </a:rPr>
              <a:t>git-ensure-upstream</a:t>
            </a:r>
            <a:r>
              <a:t>.</a:t>
            </a:r>
          </a:p>
          <a:p>
            <a:pPr lvl="1" indent="109727" algn="l" defTabSz="280415">
              <a:defRPr sz="1536">
                <a:solidFill>
                  <a:srgbClr val="53585F"/>
                </a:solidFill>
              </a:defRPr>
            </a:pPr>
          </a:p>
          <a:p>
            <a:pPr lvl="1" indent="109727" algn="l" defTabSz="280415">
              <a:defRPr sz="1536">
                <a:solidFill>
                  <a:srgbClr val="53585F"/>
                </a:solidFill>
              </a:defRPr>
            </a:pPr>
            <a:r>
              <a:rPr>
                <a:latin typeface="Courier"/>
                <a:ea typeface="Courier"/>
                <a:cs typeface="Courier"/>
                <a:sym typeface="Courier"/>
              </a:rPr>
              <a:t>git-narrow-log</a:t>
            </a:r>
            <a:r>
              <a:t> takes flags significant to the git-counsel-archive action to check what is staged and how, so it is possible that an annotated failure can prevent temporary format-patching of all shown heads. In case </a:t>
            </a:r>
            <a:r>
              <a:rPr>
                <a:latin typeface="Courier"/>
                <a:ea typeface="Courier"/>
                <a:cs typeface="Courier"/>
                <a:sym typeface="Courier"/>
              </a:rPr>
              <a:t>git-design-origin fscks</a:t>
            </a:r>
            <a:r>
              <a:t> a change, the same set of refs would in some cases be branched in a staged path.</a:t>
            </a:r>
          </a:p>
          <a:p>
            <a:pPr lvl="1" indent="109727" algn="l" defTabSz="280415">
              <a:defRPr sz="1536">
                <a:solidFill>
                  <a:srgbClr val="53585F"/>
                </a:solidFill>
              </a:defRPr>
            </a:pPr>
          </a:p>
          <a:p>
            <a:pPr lvl="1" indent="109727" algn="l" defTabSz="280415">
              <a:defRPr sz="1536">
                <a:solidFill>
                  <a:srgbClr val="53585F"/>
                </a:solidFill>
              </a:defRPr>
            </a:pPr>
            <a:r>
              <a:t>It is a possibility that a remoted error should prevent staged pruning of various reset stashes. Whenever </a:t>
            </a:r>
            <a:r>
              <a:rPr>
                <a:latin typeface="Courier"/>
                <a:ea typeface="Courier"/>
                <a:cs typeface="Courier"/>
                <a:sym typeface="Courier"/>
              </a:rPr>
              <a:t>git-interpret-origin filter-branches</a:t>
            </a:r>
            <a:r>
              <a:t> an archive, after naming submodules to many histories, you can check the ref of the remotes. You may reset the paths and run </a:t>
            </a:r>
            <a:r>
              <a:rPr>
                <a:latin typeface="Courier"/>
                <a:ea typeface="Courier"/>
                <a:cs typeface="Courier"/>
                <a:sym typeface="Courier"/>
              </a:rPr>
              <a:t>git-count-history --abandon-soak-tip</a:t>
            </a:r>
            <a:r>
              <a:t> instead, because &lt;otherindex&gt; is forward-ported to fast-import the head of any changes over the tip.</a:t>
            </a:r>
          </a:p>
        </p:txBody>
      </p:sp>
      <p:pic>
        <p:nvPicPr>
          <p:cNvPr id="164" name="pasted-image.pdf"/>
          <p:cNvPicPr>
            <a:picLocks noChangeAspect="1"/>
          </p:cNvPicPr>
          <p:nvPr/>
        </p:nvPicPr>
        <p:blipFill>
          <a:blip r:embed="rId3">
            <a:extLst/>
          </a:blip>
          <a:stretch>
            <a:fillRect/>
          </a:stretch>
        </p:blipFill>
        <p:spPr>
          <a:xfrm>
            <a:off x="0" y="9036755"/>
            <a:ext cx="13004800" cy="722490"/>
          </a:xfrm>
          <a:prstGeom prst="rect">
            <a:avLst/>
          </a:prstGeom>
          <a:ln w="12700">
            <a:miter lim="400000"/>
          </a:ln>
        </p:spPr>
      </p:pic>
      <p:pic>
        <p:nvPicPr>
          <p:cNvPr id="165" name="pasted-image.pdf"/>
          <p:cNvPicPr>
            <a:picLocks noChangeAspect="1"/>
          </p:cNvPicPr>
          <p:nvPr/>
        </p:nvPicPr>
        <p:blipFill>
          <a:blip r:embed="rId4">
            <a:extLst/>
          </a:blip>
          <a:stretch>
            <a:fillRect/>
          </a:stretch>
        </p:blipFill>
        <p:spPr>
          <a:xfrm>
            <a:off x="0" y="0"/>
            <a:ext cx="13004800" cy="1219200"/>
          </a:xfrm>
          <a:prstGeom prst="rect">
            <a:avLst/>
          </a:prstGeom>
          <a:ln w="12700">
            <a:miter lim="400000"/>
          </a:ln>
        </p:spPr>
      </p:pic>
      <p:pic>
        <p:nvPicPr>
          <p:cNvPr id="166" name="pasted-image.pdf"/>
          <p:cNvPicPr>
            <a:picLocks noChangeAspect="1"/>
          </p:cNvPicPr>
          <p:nvPr/>
        </p:nvPicPr>
        <p:blipFill>
          <a:blip r:embed="rId5">
            <a:extLst/>
          </a:blip>
          <a:stretch>
            <a:fillRect/>
          </a:stretch>
        </p:blipFill>
        <p:spPr>
          <a:xfrm>
            <a:off x="203200" y="203200"/>
            <a:ext cx="1625600" cy="1625600"/>
          </a:xfrm>
          <a:prstGeom prst="rect">
            <a:avLst/>
          </a:prstGeom>
          <a:ln w="12700">
            <a:miter lim="400000"/>
          </a:ln>
        </p:spPr>
      </p:pic>
    </p:spTree>
  </p:cSld>
  <p:clrMapOvr>
    <a:masterClrMapping/>
  </p:clrMapOvr>
  <p:transition xmlns:p14="http://schemas.microsoft.com/office/powerpoint/2010/main" spd="med" advClick="1" p14:dur="1000"/>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68" name="pasted-image.pdf"/>
          <p:cNvPicPr>
            <a:picLocks noChangeAspect="1"/>
          </p:cNvPicPr>
          <p:nvPr/>
        </p:nvPicPr>
        <p:blipFill>
          <a:blip r:embed="rId2">
            <a:extLst/>
          </a:blip>
          <a:stretch>
            <a:fillRect/>
          </a:stretch>
        </p:blipFill>
        <p:spPr>
          <a:xfrm>
            <a:off x="0" y="8314266"/>
            <a:ext cx="13004800" cy="1444979"/>
          </a:xfrm>
          <a:prstGeom prst="rect">
            <a:avLst/>
          </a:prstGeom>
          <a:ln w="12700">
            <a:miter lim="400000"/>
          </a:ln>
        </p:spPr>
      </p:pic>
      <p:sp>
        <p:nvSpPr>
          <p:cNvPr id="169" name="Shape 169"/>
          <p:cNvSpPr/>
          <p:nvPr>
            <p:ph type="ctrTitle"/>
          </p:nvPr>
        </p:nvSpPr>
        <p:spPr>
          <a:xfrm>
            <a:off x="1422400" y="1532466"/>
            <a:ext cx="10160001" cy="1323381"/>
          </a:xfrm>
          <a:prstGeom prst="rect">
            <a:avLst/>
          </a:prstGeom>
        </p:spPr>
        <p:txBody>
          <a:bodyPr/>
          <a:lstStyle/>
          <a:p>
            <a:pPr/>
            <a:r>
              <a:t>History ext..</a:t>
            </a:r>
          </a:p>
        </p:txBody>
      </p:sp>
      <p:sp>
        <p:nvSpPr>
          <p:cNvPr id="170" name="Shape 170"/>
          <p:cNvSpPr/>
          <p:nvPr>
            <p:ph type="subTitle" sz="half" idx="1"/>
          </p:nvPr>
        </p:nvSpPr>
        <p:spPr>
          <a:xfrm>
            <a:off x="1422400" y="3181812"/>
            <a:ext cx="10160001" cy="4937722"/>
          </a:xfrm>
          <a:prstGeom prst="rect">
            <a:avLst/>
          </a:prstGeom>
        </p:spPr>
        <p:txBody>
          <a:bodyPr/>
          <a:lstStyle/>
          <a:p>
            <a:pPr algn="l" defTabSz="315468">
              <a:defRPr b="1" sz="1728">
                <a:solidFill>
                  <a:srgbClr val="2373F5"/>
                </a:solidFill>
                <a:latin typeface="Helvetica"/>
                <a:ea typeface="Helvetica"/>
                <a:cs typeface="Helvetica"/>
                <a:sym typeface="Helvetica"/>
              </a:defRPr>
            </a:pPr>
            <a:r>
              <a:t>NAME</a:t>
            </a:r>
          </a:p>
          <a:p>
            <a:pPr lvl="1" indent="123444" algn="l" defTabSz="315468">
              <a:defRPr sz="1728">
                <a:solidFill>
                  <a:srgbClr val="53585F"/>
                </a:solidFill>
              </a:defRPr>
            </a:pPr>
            <a:r>
              <a:rPr>
                <a:latin typeface="Courier"/>
                <a:ea typeface="Courier"/>
                <a:cs typeface="Courier"/>
                <a:sym typeface="Courier"/>
              </a:rPr>
              <a:t>git-rebase</a:t>
            </a:r>
            <a:r>
              <a:t> - Forward-port local commits to the updated upstream head</a:t>
            </a:r>
          </a:p>
          <a:p>
            <a:pPr algn="l" defTabSz="315468">
              <a:defRPr sz="1728">
                <a:solidFill>
                  <a:srgbClr val="53585F"/>
                </a:solidFill>
              </a:defRPr>
            </a:pPr>
          </a:p>
          <a:p>
            <a:pPr algn="l" defTabSz="315468">
              <a:defRPr b="1" sz="1728">
                <a:solidFill>
                  <a:srgbClr val="2373F5"/>
                </a:solidFill>
                <a:latin typeface="Helvetica"/>
                <a:ea typeface="Helvetica"/>
                <a:cs typeface="Helvetica"/>
                <a:sym typeface="Helvetica"/>
              </a:defRPr>
            </a:pPr>
            <a:r>
              <a:t>SYNOPSIS</a:t>
            </a:r>
          </a:p>
          <a:p>
            <a:pPr lvl="1" indent="123444" algn="l" defTabSz="315468">
              <a:defRPr sz="1728">
                <a:solidFill>
                  <a:srgbClr val="53585F"/>
                </a:solidFill>
                <a:latin typeface="Courier"/>
                <a:ea typeface="Courier"/>
                <a:cs typeface="Courier"/>
                <a:sym typeface="Courier"/>
              </a:defRPr>
            </a:pPr>
            <a:r>
              <a:t>git rebase [-i | --interactive] [options] [--exec &lt;cmd&gt;] [--onto &lt;newbase&gt;] [&lt;upstream&gt; [&lt;branch&gt;]]</a:t>
            </a:r>
          </a:p>
          <a:p>
            <a:pPr lvl="1" indent="123444" algn="l" defTabSz="315468">
              <a:defRPr sz="1728">
                <a:solidFill>
                  <a:srgbClr val="53585F"/>
                </a:solidFill>
                <a:latin typeface="Courier"/>
                <a:ea typeface="Courier"/>
                <a:cs typeface="Courier"/>
                <a:sym typeface="Courier"/>
              </a:defRPr>
            </a:pPr>
            <a:r>
              <a:t>git rebase [-i | --interactive] [options] [--exec &lt;cmd&gt;] [--onto &lt;newbase&gt;] --root [&lt;branch&gt;]</a:t>
            </a:r>
          </a:p>
          <a:p>
            <a:pPr lvl="1" indent="123444" algn="l" defTabSz="315468">
              <a:defRPr sz="1728">
                <a:solidFill>
                  <a:srgbClr val="53585F"/>
                </a:solidFill>
                <a:latin typeface="Courier"/>
                <a:ea typeface="Courier"/>
                <a:cs typeface="Courier"/>
                <a:sym typeface="Courier"/>
              </a:defRPr>
            </a:pPr>
            <a:r>
              <a:t>git rebase --continue | --skip | --abort | —edit-todo</a:t>
            </a:r>
          </a:p>
          <a:p>
            <a:pPr lvl="1" indent="123444" algn="l" defTabSz="315468">
              <a:defRPr sz="1728">
                <a:solidFill>
                  <a:srgbClr val="53585F"/>
                </a:solidFill>
              </a:defRPr>
            </a:pPr>
          </a:p>
          <a:p>
            <a:pPr algn="l" defTabSz="315468">
              <a:defRPr b="1" sz="1728">
                <a:solidFill>
                  <a:srgbClr val="2373F5"/>
                </a:solidFill>
                <a:latin typeface="Helvetica"/>
                <a:ea typeface="Helvetica"/>
                <a:cs typeface="Helvetica"/>
                <a:sym typeface="Helvetica"/>
              </a:defRPr>
            </a:pPr>
            <a:r>
              <a:t>DESCRIPTION</a:t>
            </a:r>
          </a:p>
          <a:p>
            <a:pPr lvl="1" indent="123444" algn="l" defTabSz="315468">
              <a:defRPr sz="1728">
                <a:solidFill>
                  <a:srgbClr val="53585F"/>
                </a:solidFill>
              </a:defRPr>
            </a:pPr>
            <a:r>
              <a:t>If &lt;branch&gt; is specified, git rebase will perform an automatic </a:t>
            </a:r>
            <a:r>
              <a:rPr>
                <a:latin typeface="Courier"/>
                <a:ea typeface="Courier"/>
                <a:cs typeface="Courier"/>
                <a:sym typeface="Courier"/>
              </a:rPr>
              <a:t>git checkout &lt;branch&gt;</a:t>
            </a:r>
            <a:r>
              <a:t> before doing anything else. Otherwise it remains on the current branch.</a:t>
            </a:r>
          </a:p>
          <a:p>
            <a:pPr lvl="1" indent="123444" algn="l" defTabSz="315468">
              <a:defRPr sz="1728">
                <a:solidFill>
                  <a:srgbClr val="53585F"/>
                </a:solidFill>
              </a:defRPr>
            </a:pPr>
          </a:p>
          <a:p>
            <a:pPr lvl="1" indent="123444" algn="l" defTabSz="315468">
              <a:defRPr sz="1728">
                <a:solidFill>
                  <a:srgbClr val="53585F"/>
                </a:solidFill>
              </a:defRPr>
            </a:pPr>
            <a:r>
              <a:t>If &lt;upstream&gt; is not specified, the upstream configured in branch.&lt;name&gt;.remote and branch.&lt;name&gt;.merge options will be used (see git-config[1] for details) and the --fork-point option is assumed. If you are currently not on any branch or if the current branch does not have a configured upstream, the rebase will abort.</a:t>
            </a:r>
          </a:p>
        </p:txBody>
      </p:sp>
      <p:pic>
        <p:nvPicPr>
          <p:cNvPr id="171" name="pasted-image.pdf"/>
          <p:cNvPicPr>
            <a:picLocks noChangeAspect="1"/>
          </p:cNvPicPr>
          <p:nvPr/>
        </p:nvPicPr>
        <p:blipFill>
          <a:blip r:embed="rId3">
            <a:extLst/>
          </a:blip>
          <a:stretch>
            <a:fillRect/>
          </a:stretch>
        </p:blipFill>
        <p:spPr>
          <a:xfrm>
            <a:off x="0" y="9036755"/>
            <a:ext cx="13004800" cy="722490"/>
          </a:xfrm>
          <a:prstGeom prst="rect">
            <a:avLst/>
          </a:prstGeom>
          <a:ln w="12700">
            <a:miter lim="400000"/>
          </a:ln>
        </p:spPr>
      </p:pic>
      <p:pic>
        <p:nvPicPr>
          <p:cNvPr id="172" name="pasted-image.pdf"/>
          <p:cNvPicPr>
            <a:picLocks noChangeAspect="1"/>
          </p:cNvPicPr>
          <p:nvPr/>
        </p:nvPicPr>
        <p:blipFill>
          <a:blip r:embed="rId4">
            <a:extLst/>
          </a:blip>
          <a:stretch>
            <a:fillRect/>
          </a:stretch>
        </p:blipFill>
        <p:spPr>
          <a:xfrm>
            <a:off x="0" y="0"/>
            <a:ext cx="13004800" cy="1219200"/>
          </a:xfrm>
          <a:prstGeom prst="rect">
            <a:avLst/>
          </a:prstGeom>
          <a:ln w="12700">
            <a:miter lim="400000"/>
          </a:ln>
        </p:spPr>
      </p:pic>
      <p:pic>
        <p:nvPicPr>
          <p:cNvPr id="173" name="pasted-image.pdf"/>
          <p:cNvPicPr>
            <a:picLocks noChangeAspect="1"/>
          </p:cNvPicPr>
          <p:nvPr/>
        </p:nvPicPr>
        <p:blipFill>
          <a:blip r:embed="rId5">
            <a:extLst/>
          </a:blip>
          <a:stretch>
            <a:fillRect/>
          </a:stretch>
        </p:blipFill>
        <p:spPr>
          <a:xfrm>
            <a:off x="203200" y="203200"/>
            <a:ext cx="1625600" cy="1625600"/>
          </a:xfrm>
          <a:prstGeom prst="rect">
            <a:avLst/>
          </a:prstGeom>
          <a:ln w="12700">
            <a:miter lim="400000"/>
          </a:ln>
        </p:spPr>
      </p:pic>
    </p:spTree>
  </p:cSld>
  <p:clrMapOvr>
    <a:masterClrMapping/>
  </p:clrMapOvr>
  <p:transition xmlns:p14="http://schemas.microsoft.com/office/powerpoint/2010/main" spd="med" advClick="1" p14:dur="1000"/>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75" name="pasted-image.pdf"/>
          <p:cNvPicPr>
            <a:picLocks noChangeAspect="1"/>
          </p:cNvPicPr>
          <p:nvPr/>
        </p:nvPicPr>
        <p:blipFill>
          <a:blip r:embed="rId2">
            <a:extLst/>
          </a:blip>
          <a:stretch>
            <a:fillRect/>
          </a:stretch>
        </p:blipFill>
        <p:spPr>
          <a:xfrm>
            <a:off x="0" y="8314266"/>
            <a:ext cx="13004800" cy="1444979"/>
          </a:xfrm>
          <a:prstGeom prst="rect">
            <a:avLst/>
          </a:prstGeom>
          <a:ln w="12700">
            <a:miter lim="400000"/>
          </a:ln>
        </p:spPr>
      </p:pic>
      <p:sp>
        <p:nvSpPr>
          <p:cNvPr id="176" name="Shape 176"/>
          <p:cNvSpPr/>
          <p:nvPr>
            <p:ph type="ctrTitle"/>
          </p:nvPr>
        </p:nvSpPr>
        <p:spPr>
          <a:xfrm>
            <a:off x="1422400" y="1532466"/>
            <a:ext cx="10160001" cy="1323381"/>
          </a:xfrm>
          <a:prstGeom prst="rect">
            <a:avLst/>
          </a:prstGeom>
        </p:spPr>
        <p:txBody>
          <a:bodyPr/>
          <a:lstStyle/>
          <a:p>
            <a:pPr/>
            <a:r>
              <a:t>Story</a:t>
            </a:r>
          </a:p>
        </p:txBody>
      </p:sp>
      <p:sp>
        <p:nvSpPr>
          <p:cNvPr id="177" name="Shape 177"/>
          <p:cNvSpPr/>
          <p:nvPr>
            <p:ph type="subTitle" sz="half" idx="1"/>
          </p:nvPr>
        </p:nvSpPr>
        <p:spPr>
          <a:xfrm>
            <a:off x="1422400" y="3181812"/>
            <a:ext cx="10160001" cy="4937722"/>
          </a:xfrm>
          <a:prstGeom prst="rect">
            <a:avLst/>
          </a:prstGeom>
        </p:spPr>
        <p:txBody>
          <a:bodyPr/>
          <a:lstStyle/>
          <a:p>
            <a:pPr>
              <a:defRPr>
                <a:solidFill>
                  <a:srgbClr val="53585F"/>
                </a:solidFill>
              </a:defRPr>
            </a:pPr>
            <a:r>
              <a:t>The Team Releases every </a:t>
            </a:r>
            <a:r>
              <a:rPr>
                <a:solidFill>
                  <a:srgbClr val="F8B42D"/>
                </a:solidFill>
              </a:rPr>
              <a:t>5</a:t>
            </a:r>
            <a:r>
              <a:t> days, and there are two developers: Miss Scarlet &amp; Reverend Green</a:t>
            </a:r>
          </a:p>
          <a:p>
            <a:pPr>
              <a:defRPr>
                <a:solidFill>
                  <a:srgbClr val="53585F"/>
                </a:solidFill>
              </a:defRPr>
            </a:pPr>
          </a:p>
          <a:p>
            <a:pPr lvl="8" marL="0" indent="1828800">
              <a:spcBef>
                <a:spcPts val="0"/>
              </a:spcBef>
              <a:buSzTx/>
              <a:buNone/>
              <a:defRPr sz="3200">
                <a:solidFill>
                  <a:srgbClr val="53585F"/>
                </a:solidFill>
              </a:defRPr>
            </a:pPr>
            <a:r>
              <a:t>Change Control is a “Who Dunnit”</a:t>
            </a:r>
          </a:p>
          <a:p>
            <a:pPr lvl="8" marL="0" indent="1828800">
              <a:spcBef>
                <a:spcPts val="0"/>
              </a:spcBef>
              <a:buSzTx/>
              <a:buNone/>
              <a:defRPr sz="3200">
                <a:solidFill>
                  <a:srgbClr val="53585F"/>
                </a:solidFill>
              </a:defRPr>
            </a:pPr>
          </a:p>
          <a:p>
            <a:pPr lvl="8" marL="0" indent="1828800">
              <a:spcBef>
                <a:spcPts val="0"/>
              </a:spcBef>
              <a:buSzTx/>
              <a:buNone/>
              <a:defRPr sz="3200">
                <a:solidFill>
                  <a:srgbClr val="53585F"/>
                </a:solidFill>
              </a:defRPr>
            </a:pPr>
            <a:r>
              <a:t>Miss Scarlet is working on new features and takes </a:t>
            </a:r>
            <a:r>
              <a:rPr>
                <a:solidFill>
                  <a:srgbClr val="F8B42D"/>
                </a:solidFill>
              </a:rPr>
              <a:t>3</a:t>
            </a:r>
            <a:r>
              <a:t> days per task.</a:t>
            </a:r>
          </a:p>
          <a:p>
            <a:pPr lvl="8" marL="0" indent="1828800">
              <a:spcBef>
                <a:spcPts val="0"/>
              </a:spcBef>
              <a:buSzTx/>
              <a:buNone/>
              <a:defRPr sz="3200">
                <a:solidFill>
                  <a:srgbClr val="53585F"/>
                </a:solidFill>
              </a:defRPr>
            </a:pPr>
          </a:p>
          <a:p>
            <a:pPr lvl="8" marL="0" indent="1828800">
              <a:spcBef>
                <a:spcPts val="0"/>
              </a:spcBef>
              <a:buSzTx/>
              <a:buNone/>
              <a:defRPr sz="3200">
                <a:solidFill>
                  <a:srgbClr val="53585F"/>
                </a:solidFill>
              </a:defRPr>
            </a:pPr>
            <a:r>
              <a:t>Reverend Green is working on support and takes </a:t>
            </a:r>
            <a:r>
              <a:rPr>
                <a:solidFill>
                  <a:srgbClr val="F8B42D"/>
                </a:solidFill>
              </a:rPr>
              <a:t>2</a:t>
            </a:r>
            <a:r>
              <a:t> days per task.</a:t>
            </a:r>
          </a:p>
        </p:txBody>
      </p:sp>
      <p:pic>
        <p:nvPicPr>
          <p:cNvPr id="178" name="pasted-image.pdf"/>
          <p:cNvPicPr>
            <a:picLocks noChangeAspect="1"/>
          </p:cNvPicPr>
          <p:nvPr/>
        </p:nvPicPr>
        <p:blipFill>
          <a:blip r:embed="rId3">
            <a:extLst/>
          </a:blip>
          <a:stretch>
            <a:fillRect/>
          </a:stretch>
        </p:blipFill>
        <p:spPr>
          <a:xfrm>
            <a:off x="0" y="9036755"/>
            <a:ext cx="13004800" cy="722490"/>
          </a:xfrm>
          <a:prstGeom prst="rect">
            <a:avLst/>
          </a:prstGeom>
          <a:ln w="12700">
            <a:miter lim="400000"/>
          </a:ln>
        </p:spPr>
      </p:pic>
      <p:pic>
        <p:nvPicPr>
          <p:cNvPr id="179" name="pasted-image.pdf"/>
          <p:cNvPicPr>
            <a:picLocks noChangeAspect="1"/>
          </p:cNvPicPr>
          <p:nvPr/>
        </p:nvPicPr>
        <p:blipFill>
          <a:blip r:embed="rId4">
            <a:extLst/>
          </a:blip>
          <a:stretch>
            <a:fillRect/>
          </a:stretch>
        </p:blipFill>
        <p:spPr>
          <a:xfrm>
            <a:off x="0" y="0"/>
            <a:ext cx="13004800" cy="1219200"/>
          </a:xfrm>
          <a:prstGeom prst="rect">
            <a:avLst/>
          </a:prstGeom>
          <a:ln w="12700">
            <a:miter lim="400000"/>
          </a:ln>
        </p:spPr>
      </p:pic>
      <p:pic>
        <p:nvPicPr>
          <p:cNvPr id="180" name="pasted-image.pdf"/>
          <p:cNvPicPr>
            <a:picLocks noChangeAspect="1"/>
          </p:cNvPicPr>
          <p:nvPr/>
        </p:nvPicPr>
        <p:blipFill>
          <a:blip r:embed="rId5">
            <a:extLst/>
          </a:blip>
          <a:stretch>
            <a:fillRect/>
          </a:stretch>
        </p:blipFill>
        <p:spPr>
          <a:xfrm>
            <a:off x="203200" y="203200"/>
            <a:ext cx="1625600" cy="1625600"/>
          </a:xfrm>
          <a:prstGeom prst="rect">
            <a:avLst/>
          </a:prstGeom>
          <a:ln w="12700">
            <a:miter lim="400000"/>
          </a:ln>
        </p:spPr>
      </p:pic>
      <p:pic>
        <p:nvPicPr>
          <p:cNvPr id="181" name="pasted-image.png"/>
          <p:cNvPicPr>
            <a:picLocks noChangeAspect="1"/>
          </p:cNvPicPr>
          <p:nvPr/>
        </p:nvPicPr>
        <p:blipFill>
          <a:blip r:embed="rId6">
            <a:extLst/>
          </a:blip>
          <a:stretch>
            <a:fillRect/>
          </a:stretch>
        </p:blipFill>
        <p:spPr>
          <a:xfrm>
            <a:off x="2260154" y="5618312"/>
            <a:ext cx="808120" cy="1077493"/>
          </a:xfrm>
          <a:prstGeom prst="rect">
            <a:avLst/>
          </a:prstGeom>
          <a:ln w="12700">
            <a:miter lim="400000"/>
          </a:ln>
        </p:spPr>
      </p:pic>
      <p:pic>
        <p:nvPicPr>
          <p:cNvPr id="182" name="pasted-image.png"/>
          <p:cNvPicPr>
            <a:picLocks noChangeAspect="1"/>
          </p:cNvPicPr>
          <p:nvPr/>
        </p:nvPicPr>
        <p:blipFill>
          <a:blip r:embed="rId7">
            <a:extLst/>
          </a:blip>
          <a:stretch>
            <a:fillRect/>
          </a:stretch>
        </p:blipFill>
        <p:spPr>
          <a:xfrm>
            <a:off x="2260154" y="7048839"/>
            <a:ext cx="808120" cy="1077493"/>
          </a:xfrm>
          <a:prstGeom prst="rect">
            <a:avLst/>
          </a:prstGeom>
          <a:ln w="12700">
            <a:miter lim="400000"/>
          </a:ln>
        </p:spPr>
      </p:pic>
    </p:spTree>
  </p:cSld>
  <p:clrMapOvr>
    <a:masterClrMapping/>
  </p:clrMapOvr>
  <p:transition xmlns:p14="http://schemas.microsoft.com/office/powerpoint/2010/main" spd="med" advClick="1" p14:dur="1000"/>
</p:sld>
</file>

<file path=ppt/theme/_rels/theme1.xml.rels><?xml version="1.0" encoding="UTF-8" standalone="yes"?><Relationships xmlns="http://schemas.openxmlformats.org/package/2006/relationships"><Relationship Id="rId1" Type="http://schemas.openxmlformats.org/officeDocument/2006/relationships/image" Target="../media/image1.png"/></Relationships>

</file>

<file path=ppt/theme/_rels/theme2.xml.rels><?xml version="1.0" encoding="UTF-8" standalone="yes"?><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50800" dist="12700" dir="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50800" dist="12700" dir="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