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mailto:chris@unchain.life?subject=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www.nottsjs.or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www.nottsjs.or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Hands-on with React</a:t>
            </a:r>
          </a:p>
        </p:txBody>
      </p:sp>
      <p:sp>
        <p:nvSpPr>
          <p:cNvPr id="121" name="Shape 121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85F"/>
                </a:solidFill>
              </a:defRPr>
            </a:pPr>
            <a:r>
              <a:t>@chriskemp3000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chris@unchain.life</a:t>
            </a:r>
          </a:p>
          <a:p>
            <a:pPr>
              <a:defRPr>
                <a:solidFill>
                  <a:srgbClr val="53585F"/>
                </a:solidFill>
              </a:defRPr>
            </a:pPr>
          </a:p>
          <a:p>
            <a:pPr>
              <a:defRPr>
                <a:solidFill>
                  <a:srgbClr val="53585F"/>
                </a:solidFill>
              </a:defRPr>
            </a:pPr>
            <a:r>
              <a:t>github.com/nomad3k</a:t>
            </a:r>
          </a:p>
        </p:txBody>
      </p:sp>
      <p:pic>
        <p:nvPicPr>
          <p:cNvPr id="1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05" name="Shape 205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  <a:r>
              <a:t>Your go</a:t>
            </a:r>
          </a:p>
        </p:txBody>
      </p:sp>
      <p:pic>
        <p:nvPicPr>
          <p:cNvPr id="20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13" name="Shape 213"/>
          <p:cNvSpPr/>
          <p:nvPr>
            <p:ph type="subTitle" sz="half" idx="1"/>
          </p:nvPr>
        </p:nvSpPr>
        <p:spPr>
          <a:xfrm>
            <a:off x="1422400" y="31818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Introduce you to React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Explain the basics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Explain the problem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Address the problem</a:t>
            </a:r>
          </a:p>
        </p:txBody>
      </p:sp>
      <p:pic>
        <p:nvPicPr>
          <p:cNvPr id="21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9" name="Shape 129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name: “Chris Kemp”,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positions: [“Developer”, “Manager”, “Owner”],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languages: [“Delphi”, “C#”, “Javascript”],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experience: { years: 18 },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hates: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“Term: User”,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“IT Knows Best”,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“Tabs vs Spaces”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],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loves: [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“Talking about Software”,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“Integrated Teams”,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“Customer Focus”,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“DDD”,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“BDD”, </a:t>
            </a:r>
          </a:p>
          <a:p>
            <a:pPr lvl="4" indent="676655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“Simple UX”</a:t>
            </a:r>
          </a:p>
          <a:p>
            <a:pPr lvl="2" indent="338327"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  <a:p>
            <a:pPr algn="l" defTabSz="432308">
              <a:defRPr sz="1776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3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Hands-on with React</a:t>
            </a:r>
          </a:p>
        </p:txBody>
      </p:sp>
      <p:sp>
        <p:nvSpPr>
          <p:cNvPr id="137" name="Shape 137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Objectives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Demonstration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Pizza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Hands-on</a:t>
            </a:r>
          </a:p>
        </p:txBody>
      </p:sp>
      <p:pic>
        <p:nvPicPr>
          <p:cNvPr id="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45" name="Shape 145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Introduce you to React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Explain the basics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Explain the problem</a:t>
            </a:r>
          </a:p>
          <a:p>
            <a:pPr algn="l">
              <a:spcBef>
                <a:spcPts val="3200"/>
              </a:spcBef>
              <a:defRPr sz="2800">
                <a:solidFill>
                  <a:srgbClr val="414141"/>
                </a:solidFill>
              </a:defRPr>
            </a:pPr>
            <a:r>
              <a:t>Address the problem</a:t>
            </a:r>
          </a:p>
        </p:txBody>
      </p:sp>
      <p:pic>
        <p:nvPicPr>
          <p:cNvPr id="14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Introduce you to React</a:t>
            </a:r>
          </a:p>
        </p:txBody>
      </p:sp>
      <p:sp>
        <p:nvSpPr>
          <p:cNvPr id="153" name="Shape 153"/>
          <p:cNvSpPr/>
          <p:nvPr>
            <p:ph type="subTitle" sz="half" idx="1"/>
          </p:nvPr>
        </p:nvSpPr>
        <p:spPr>
          <a:xfrm>
            <a:off x="1422400" y="3169112"/>
            <a:ext cx="6613208" cy="4937722"/>
          </a:xfrm>
          <a:prstGeom prst="rect">
            <a:avLst/>
          </a:prstGeom>
        </p:spPr>
        <p:txBody>
          <a:bodyPr/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Web Component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oup 159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58" name="Shape 158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Objectives: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Discuss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Understand attendees</a:t>
              </a:r>
            </a:p>
          </p:txBody>
        </p:sp>
        <p:pic>
          <p:nvPicPr>
            <p:cNvPr id="157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60" name="Shape 160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141"/>
                </a:solidFill>
              </a:defRPr>
            </a:lvl1pPr>
          </a:lstStyle>
          <a:p>
            <a:pPr/>
            <a:r>
              <a:t>Explain the Basics</a:t>
            </a:r>
          </a:p>
        </p:txBody>
      </p:sp>
      <p:sp>
        <p:nvSpPr>
          <p:cNvPr id="164" name="Shape 164"/>
          <p:cNvSpPr/>
          <p:nvPr>
            <p:ph type="subTitle" sz="half" idx="1"/>
          </p:nvPr>
        </p:nvSpPr>
        <p:spPr>
          <a:xfrm>
            <a:off x="1422400" y="3169112"/>
            <a:ext cx="6613208" cy="4937722"/>
          </a:xfrm>
          <a:prstGeom prst="rect">
            <a:avLst/>
          </a:prstGeom>
        </p:spPr>
        <p:txBody>
          <a:bodyPr numCol="2" spcCol="330660"/>
          <a:lstStyle/>
          <a:p>
            <a:pPr algn="l">
              <a:spcBef>
                <a:spcPts val="3200"/>
              </a:spcBef>
              <a:defRPr sz="2800"/>
            </a:pPr>
            <a:r>
              <a:t>React</a:t>
            </a:r>
          </a:p>
          <a:p>
            <a:pPr algn="l">
              <a:spcBef>
                <a:spcPts val="3200"/>
              </a:spcBef>
              <a:defRPr sz="2800"/>
            </a:pPr>
            <a:r>
              <a:t>Modules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Material Design Light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Routing</a:t>
            </a:r>
          </a:p>
          <a:p>
            <a:pPr algn="l">
              <a:spcBef>
                <a:spcPts val="3200"/>
              </a:spcBef>
              <a:defRPr sz="2800"/>
            </a:pPr>
          </a:p>
          <a:p>
            <a:pPr algn="l">
              <a:spcBef>
                <a:spcPts val="3200"/>
              </a:spcBef>
              <a:defRPr sz="2800"/>
            </a:pPr>
            <a:r>
              <a:t>Language: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JSX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EcmaScript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Babel</a:t>
            </a:r>
          </a:p>
          <a:p>
            <a:pPr algn="l">
              <a:spcBef>
                <a:spcPts val="3200"/>
              </a:spcBef>
              <a:defRPr sz="2800"/>
            </a:pPr>
            <a:r>
              <a:t>Distribution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Webpack</a:t>
            </a:r>
          </a:p>
        </p:txBody>
      </p:sp>
      <p:pic>
        <p:nvPicPr>
          <p:cNvPr id="16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Group 170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69" name="Shape 169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Objectives: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Focus on core things.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Ignore the noise</a:t>
              </a:r>
            </a:p>
          </p:txBody>
        </p:sp>
        <p:pic>
          <p:nvPicPr>
            <p:cNvPr id="168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71" name="Shape 171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Explain the Problem</a:t>
            </a:r>
          </a:p>
        </p:txBody>
      </p:sp>
      <p:sp>
        <p:nvSpPr>
          <p:cNvPr id="175" name="Shape 175"/>
          <p:cNvSpPr/>
          <p:nvPr>
            <p:ph type="subTitle" sz="half" idx="1"/>
          </p:nvPr>
        </p:nvSpPr>
        <p:spPr>
          <a:xfrm>
            <a:off x="1422400" y="3169112"/>
            <a:ext cx="6613208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Maintaining the </a:t>
            </a:r>
            <a:r>
              <a:rPr u="sng">
                <a:hlinkClick r:id="rId3" invalidUrl="" action="" tgtFrame="" tooltip="" history="1" highlightClick="0" endSnd="0"/>
              </a:rPr>
              <a:t>www.nottsjs.org</a:t>
            </a:r>
            <a:r>
              <a:t> website takes too much time.</a:t>
            </a:r>
          </a:p>
        </p:txBody>
      </p:sp>
      <p:pic>
        <p:nvPicPr>
          <p:cNvPr id="17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Group 181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80" name="Shape 180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Objectives: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Showcase JS web development.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Community engagement.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Real-world example.</a:t>
              </a:r>
            </a:p>
          </p:txBody>
        </p:sp>
        <p:pic>
          <p:nvPicPr>
            <p:cNvPr id="179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82" name="Shape 182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Address the Problem</a:t>
            </a:r>
          </a:p>
        </p:txBody>
      </p:sp>
      <p:sp>
        <p:nvSpPr>
          <p:cNvPr id="186" name="Shape 186"/>
          <p:cNvSpPr/>
          <p:nvPr>
            <p:ph type="subTitle" sz="half" idx="1"/>
          </p:nvPr>
        </p:nvSpPr>
        <p:spPr>
          <a:xfrm>
            <a:off x="1422400" y="3169112"/>
            <a:ext cx="6525816" cy="493772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/>
            </a:pPr>
            <a:r>
              <a:t>Maintaining the </a:t>
            </a:r>
            <a:r>
              <a:rPr u="sng">
                <a:hlinkClick r:id="rId3" invalidUrl="" action="" tgtFrame="" tooltip="" history="1" highlightClick="0" endSnd="0"/>
              </a:rPr>
              <a:t>www.nottsjs.org</a:t>
            </a:r>
            <a:r>
              <a:t> website takes too much time.</a:t>
            </a:r>
          </a:p>
        </p:txBody>
      </p:sp>
      <p:pic>
        <p:nvPicPr>
          <p:cNvPr id="18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Group 192"/>
          <p:cNvGrpSpPr/>
          <p:nvPr/>
        </p:nvGrpSpPr>
        <p:grpSpPr>
          <a:xfrm rot="300000">
            <a:off x="8254766" y="2998489"/>
            <a:ext cx="4014859" cy="5204422"/>
            <a:chOff x="0" y="0"/>
            <a:chExt cx="4014858" cy="5204420"/>
          </a:xfrm>
        </p:grpSpPr>
        <p:sp>
          <p:nvSpPr>
            <p:cNvPr id="191" name="Shape 191"/>
            <p:cNvSpPr/>
            <p:nvPr/>
          </p:nvSpPr>
          <p:spPr>
            <a:xfrm>
              <a:off x="101599" y="63499"/>
              <a:ext cx="3811660" cy="4937722"/>
            </a:xfrm>
            <a:prstGeom prst="rect">
              <a:avLst/>
            </a:prstGeom>
            <a:solidFill>
              <a:srgbClr val="F8B42D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algn="l">
                <a:spcBef>
                  <a:spcPts val="3200"/>
                </a:spcBef>
                <a:defRPr b="1" sz="2800">
                  <a:solidFill>
                    <a:srgbClr val="414141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Objectives: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Be a real customer</a:t>
              </a:r>
            </a:p>
            <a:p>
              <a:pPr algn="l">
                <a:spcBef>
                  <a:spcPts val="3200"/>
                </a:spcBef>
                <a:defRPr sz="2800">
                  <a:solidFill>
                    <a:srgbClr val="414141"/>
                  </a:solidFill>
                </a:defRPr>
              </a:pPr>
              <a:r>
                <a:t>Open Source project</a:t>
              </a:r>
            </a:p>
          </p:txBody>
        </p:sp>
        <p:pic>
          <p:nvPicPr>
            <p:cNvPr id="190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-1"/>
              <a:ext cx="4014859" cy="5204422"/>
            </a:xfrm>
            <a:prstGeom prst="rect">
              <a:avLst/>
            </a:prstGeom>
            <a:effectLst/>
          </p:spPr>
        </p:pic>
      </p:grpSp>
      <p:sp>
        <p:nvSpPr>
          <p:cNvPr id="193" name="Shape 193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14266"/>
            <a:ext cx="13004800" cy="144497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>
            <p:ph type="ctrTitle"/>
          </p:nvPr>
        </p:nvSpPr>
        <p:spPr>
          <a:xfrm>
            <a:off x="1422400" y="1532466"/>
            <a:ext cx="10160001" cy="1323381"/>
          </a:xfrm>
          <a:prstGeom prst="rect">
            <a:avLst/>
          </a:prstGeom>
        </p:spPr>
        <p:txBody>
          <a:bodyPr/>
          <a:lstStyle/>
          <a:p>
            <a:pPr/>
            <a:r>
              <a:t>Live Coding</a:t>
            </a:r>
          </a:p>
        </p:txBody>
      </p:sp>
      <p:sp>
        <p:nvSpPr>
          <p:cNvPr id="197" name="Shape 197"/>
          <p:cNvSpPr/>
          <p:nvPr>
            <p:ph type="subTitle" sz="half" idx="1"/>
          </p:nvPr>
        </p:nvSpPr>
        <p:spPr>
          <a:xfrm>
            <a:off x="1422400" y="3169112"/>
            <a:ext cx="10160001" cy="49377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</a:p>
          <a:p>
            <a:pPr>
              <a:spcBef>
                <a:spcPts val="3200"/>
              </a:spcBef>
              <a:defRPr sz="2800"/>
            </a:pPr>
            <a:r>
              <a:t>Code Demo </a:t>
            </a:r>
          </a:p>
          <a:p>
            <a:pPr>
              <a:spcBef>
                <a:spcPts val="3200"/>
              </a:spcBef>
              <a:defRPr sz="2800"/>
            </a:pPr>
            <a:r>
              <a:t>“What could go wrong?”</a:t>
            </a:r>
          </a:p>
        </p:txBody>
      </p:sp>
      <p:pic>
        <p:nvPicPr>
          <p:cNvPr id="19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036755"/>
            <a:ext cx="13004800" cy="722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30048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200" y="203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689589" y="9368379"/>
            <a:ext cx="329882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rgbClr val="F9F9F9"/>
                </a:solidFill>
              </a:defRPr>
            </a:lvl1pPr>
          </a:lstStyle>
          <a:p>
            <a:pPr/>
            <a:r>
              <a:t>Copyright © 2016 unchain life ltd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