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" cy="914400"/>
  <p:notesSz cx="6858000" cy="9144000"/>
  <p:defaultTextStyle>
    <a:defPPr>
      <a:defRPr lang="ja-JP"/>
    </a:defPPr>
    <a:lvl1pPr marL="0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2240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04478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56718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08957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61197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13436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65675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17915" algn="l" defTabSz="104478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492" y="-1644"/>
      </p:cViewPr>
      <p:guideLst>
        <p:guide orient="horz" pos="28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1" y="284057"/>
            <a:ext cx="777240" cy="19600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0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61144" y="9525"/>
            <a:ext cx="80963" cy="20489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7939" y="9525"/>
            <a:ext cx="227965" cy="20489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5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2" y="587587"/>
            <a:ext cx="777240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2" y="387563"/>
            <a:ext cx="777240" cy="200024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522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7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71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95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19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4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675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915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39" y="56091"/>
            <a:ext cx="154464" cy="158327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87642" y="56091"/>
            <a:ext cx="154464" cy="158327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" y="36619"/>
            <a:ext cx="822960" cy="1524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40" indent="0">
              <a:buNone/>
              <a:defRPr sz="300" b="1"/>
            </a:lvl2pPr>
            <a:lvl3pPr marL="104478" indent="0">
              <a:buNone/>
              <a:defRPr sz="200" b="1"/>
            </a:lvl3pPr>
            <a:lvl4pPr marL="156718" indent="0">
              <a:buNone/>
              <a:defRPr sz="200" b="1"/>
            </a:lvl4pPr>
            <a:lvl5pPr marL="208957" indent="0">
              <a:buNone/>
              <a:defRPr sz="200" b="1"/>
            </a:lvl5pPr>
            <a:lvl6pPr marL="261197" indent="0">
              <a:buNone/>
              <a:defRPr sz="200" b="1"/>
            </a:lvl6pPr>
            <a:lvl7pPr marL="313436" indent="0">
              <a:buNone/>
              <a:defRPr sz="200" b="1"/>
            </a:lvl7pPr>
            <a:lvl8pPr marL="365675" indent="0">
              <a:buNone/>
              <a:defRPr sz="200" b="1"/>
            </a:lvl8pPr>
            <a:lvl9pPr marL="417915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40" indent="0">
              <a:buNone/>
              <a:defRPr sz="300" b="1"/>
            </a:lvl2pPr>
            <a:lvl3pPr marL="104478" indent="0">
              <a:buNone/>
              <a:defRPr sz="200" b="1"/>
            </a:lvl3pPr>
            <a:lvl4pPr marL="156718" indent="0">
              <a:buNone/>
              <a:defRPr sz="200" b="1"/>
            </a:lvl4pPr>
            <a:lvl5pPr marL="208957" indent="0">
              <a:buNone/>
              <a:defRPr sz="200" b="1"/>
            </a:lvl5pPr>
            <a:lvl6pPr marL="261197" indent="0">
              <a:buNone/>
              <a:defRPr sz="200" b="1"/>
            </a:lvl6pPr>
            <a:lvl7pPr marL="313436" indent="0">
              <a:buNone/>
              <a:defRPr sz="200" b="1"/>
            </a:lvl7pPr>
            <a:lvl8pPr marL="365675" indent="0">
              <a:buNone/>
              <a:defRPr sz="200" b="1"/>
            </a:lvl8pPr>
            <a:lvl9pPr marL="417915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0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40" indent="0">
              <a:buNone/>
              <a:defRPr sz="200"/>
            </a:lvl2pPr>
            <a:lvl3pPr marL="104478" indent="0">
              <a:buNone/>
              <a:defRPr sz="100"/>
            </a:lvl3pPr>
            <a:lvl4pPr marL="156718" indent="0">
              <a:buNone/>
              <a:defRPr sz="100"/>
            </a:lvl4pPr>
            <a:lvl5pPr marL="208957" indent="0">
              <a:buNone/>
              <a:defRPr sz="100"/>
            </a:lvl5pPr>
            <a:lvl6pPr marL="261197" indent="0">
              <a:buNone/>
              <a:defRPr sz="100"/>
            </a:lvl6pPr>
            <a:lvl7pPr marL="313436" indent="0">
              <a:buNone/>
              <a:defRPr sz="100"/>
            </a:lvl7pPr>
            <a:lvl8pPr marL="365675" indent="0">
              <a:buNone/>
              <a:defRPr sz="100"/>
            </a:lvl8pPr>
            <a:lvl9pPr marL="417915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4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" y="640081"/>
            <a:ext cx="548640" cy="75565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" y="81703"/>
            <a:ext cx="548640" cy="548640"/>
          </a:xfrm>
        </p:spPr>
        <p:txBody>
          <a:bodyPr/>
          <a:lstStyle>
            <a:lvl1pPr marL="0" indent="0">
              <a:buNone/>
              <a:defRPr sz="300"/>
            </a:lvl1pPr>
            <a:lvl2pPr marL="52240" indent="0">
              <a:buNone/>
              <a:defRPr sz="300"/>
            </a:lvl2pPr>
            <a:lvl3pPr marL="104478" indent="0">
              <a:buNone/>
              <a:defRPr sz="300"/>
            </a:lvl3pPr>
            <a:lvl4pPr marL="156718" indent="0">
              <a:buNone/>
              <a:defRPr sz="300"/>
            </a:lvl4pPr>
            <a:lvl5pPr marL="208957" indent="0">
              <a:buNone/>
              <a:defRPr sz="300"/>
            </a:lvl5pPr>
            <a:lvl6pPr marL="261197" indent="0">
              <a:buNone/>
              <a:defRPr sz="300"/>
            </a:lvl6pPr>
            <a:lvl7pPr marL="313436" indent="0">
              <a:buNone/>
              <a:defRPr sz="300"/>
            </a:lvl7pPr>
            <a:lvl8pPr marL="365675" indent="0">
              <a:buNone/>
              <a:defRPr sz="300"/>
            </a:lvl8pPr>
            <a:lvl9pPr marL="417915" indent="0">
              <a:buNone/>
              <a:defRPr sz="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" y="715646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40" indent="0">
              <a:buNone/>
              <a:defRPr sz="200"/>
            </a:lvl2pPr>
            <a:lvl3pPr marL="104478" indent="0">
              <a:buNone/>
              <a:defRPr sz="100"/>
            </a:lvl3pPr>
            <a:lvl4pPr marL="156718" indent="0">
              <a:buNone/>
              <a:defRPr sz="100"/>
            </a:lvl4pPr>
            <a:lvl5pPr marL="208957" indent="0">
              <a:buNone/>
              <a:defRPr sz="100"/>
            </a:lvl5pPr>
            <a:lvl6pPr marL="261197" indent="0">
              <a:buNone/>
              <a:defRPr sz="100"/>
            </a:lvl6pPr>
            <a:lvl7pPr marL="313436" indent="0">
              <a:buNone/>
              <a:defRPr sz="100"/>
            </a:lvl7pPr>
            <a:lvl8pPr marL="365675" indent="0">
              <a:buNone/>
              <a:defRPr sz="100"/>
            </a:lvl8pPr>
            <a:lvl9pPr marL="417915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0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" y="36619"/>
            <a:ext cx="822960" cy="152400"/>
          </a:xfrm>
          <a:prstGeom prst="rect">
            <a:avLst/>
          </a:prstGeom>
        </p:spPr>
        <p:txBody>
          <a:bodyPr vert="horz" lIns="10448" tIns="5224" rIns="10448" bIns="522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8" tIns="5224" rIns="10448" bIns="522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3"/>
          </a:xfrm>
          <a:prstGeom prst="rect">
            <a:avLst/>
          </a:prstGeom>
        </p:spPr>
        <p:txBody>
          <a:bodyPr vert="horz" lIns="10448" tIns="5224" rIns="10448" bIns="522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B18A-FF53-4734-AB33-0BE9AB924962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8" tIns="5224" rIns="10448" bIns="522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1" y="847514"/>
            <a:ext cx="213360" cy="48683"/>
          </a:xfrm>
          <a:prstGeom prst="rect">
            <a:avLst/>
          </a:prstGeom>
        </p:spPr>
        <p:txBody>
          <a:bodyPr vert="horz" lIns="10448" tIns="5224" rIns="10448" bIns="522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DD55-0BAE-4CBE-BFB8-8BB568D35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50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78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0" indent="-39180" algn="l" defTabSz="1044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4889" indent="-32649" algn="l" defTabSz="10447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8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077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17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556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795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35" indent="-26120" algn="l" defTabSz="1044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0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78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18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57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197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675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15" algn="l" defTabSz="104478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-25723" y="-95149"/>
            <a:ext cx="1079492" cy="1079499"/>
          </a:xfrm>
          <a:prstGeom prst="rect">
            <a:avLst/>
          </a:prstGeom>
        </p:spPr>
        <p:txBody>
          <a:bodyPr vert="horz" lIns="10448" tIns="5224" rIns="10448" bIns="5224" rtlCol="0">
            <a:noAutofit/>
          </a:bodyPr>
          <a:lstStyle>
            <a:lvl1pPr marL="39180" indent="-3918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889" indent="-32649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598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8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077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17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556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795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35" indent="-26120" algn="l" defTabSz="1044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7200" dirty="0" smtClean="0"/>
              <a:t>闇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147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nomaddo</dc:creator>
  <cp:lastModifiedBy>nomaddo</cp:lastModifiedBy>
  <cp:revision>1</cp:revision>
  <dcterms:created xsi:type="dcterms:W3CDTF">2018-03-20T14:20:12Z</dcterms:created>
  <dcterms:modified xsi:type="dcterms:W3CDTF">2018-03-20T14:22:40Z</dcterms:modified>
</cp:coreProperties>
</file>