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8" r:id="rId3"/>
    <p:sldId id="279" r:id="rId4"/>
    <p:sldId id="28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35AF0-D30D-4006-BBE0-9A60B79AC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77152D-A9F3-427E-9CFD-4C54495CD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1902D3-4571-47BA-940E-4282BCD3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FC4-898F-40CF-8D32-DB7DD0A94480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00BEF-1B14-4190-BA6E-734CAC42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6C167-1478-43F6-A9B0-A82B93A7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8853-84B1-4A45-8E06-189A08081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1E8B0-08C0-4CA1-998D-01D9A373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10458F-0A84-4A97-A962-4D913707C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ABC5C0-A4AE-453C-80D9-A0E2E5C8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FC4-898F-40CF-8D32-DB7DD0A94480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89E6C-1BA4-4C45-B28C-445F6027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7879E1-3635-4E99-A0F7-252649EB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8853-84B1-4A45-8E06-189A08081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19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27A505-EF3F-4775-8ABE-48C207965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4A668-8638-4ED9-BD43-5F6A70E8F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6A3A1-7007-47AE-BCDE-CC564FE4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FC4-898F-40CF-8D32-DB7DD0A94480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51A523-2251-42BC-A7A8-BD0C98E8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83796-8259-445B-8175-65EAC8F9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8853-84B1-4A45-8E06-189A08081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51465-5B92-4481-914C-44ED1D95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54EFB9-7421-4859-A993-F6A7739B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8AA3F-8568-45CA-8EBB-1FE0B0D7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FC4-898F-40CF-8D32-DB7DD0A94480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59D9CE-4CEE-4077-BE55-FE2CDE30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C03B5B-3C5D-4852-AFF6-19965CBC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8853-84B1-4A45-8E06-189A08081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01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E730E-1272-468E-94A4-76118855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16DFE-A085-4A8A-A27E-BB7C14FF4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E1A2D-7CE8-4A4F-88D4-7AA769DD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FC4-898F-40CF-8D32-DB7DD0A94480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D400D-4341-48F3-9583-6ADC5508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C5E26-9671-44E9-8157-3C2FF293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8853-84B1-4A45-8E06-189A08081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15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D288C-C330-4452-9180-9D7D39CF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0A835-A147-4221-93A7-9EC1F8A7E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647079-7F66-4267-AB38-BF66CC426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7B347F-2BBE-4667-B665-2903E17A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FC4-898F-40CF-8D32-DB7DD0A94480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66CB22-DF48-48F6-BCAA-DDCA10C6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BFB498-43A2-4C57-B1E7-1DF53C4D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8853-84B1-4A45-8E06-189A08081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0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A5834-2C92-4BD5-A57C-7DAA6E75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66A62-D4C9-489C-8034-1C9D60960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11AD-EDC5-4FA9-9D44-379FACC5B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6C2D40-CB1E-4DB9-97BF-D19E87064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91B6F0-4095-45CB-A830-FF1443E41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D3A8B7-7F96-42F6-A3E0-65492EBA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FC4-898F-40CF-8D32-DB7DD0A94480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CBFD0-1083-46E8-8625-2962F9D3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0A3569-7790-4419-AF60-950F3491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8853-84B1-4A45-8E06-189A08081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5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C75E8-F5FF-4BBF-BD5E-4D2FE81D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6E611C-B3AA-481B-9B18-51760A8B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FC4-898F-40CF-8D32-DB7DD0A94480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72294-D638-4C49-8DD5-B6FBFDDF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62AC8C-49E0-4EAE-9D03-865A37A4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8853-84B1-4A45-8E06-189A08081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61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18F104-84D0-488E-B66A-5229D246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FC4-898F-40CF-8D32-DB7DD0A94480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96D549-3CC9-473E-B9F6-C1F5191A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EC0BC8-F61F-4AAF-A02C-5FA23B5E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8853-84B1-4A45-8E06-189A08081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10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B4A8D-DAC4-42CD-9FBB-87773D28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7DE68-C61E-4CC3-89C6-E73A60223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EFFCB3-A728-4191-87F8-823129F14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113F6A-E342-40BF-B37A-65307E57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FC4-898F-40CF-8D32-DB7DD0A94480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C5F2D2-019F-40F9-A1A4-A28BE7D74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1BB03-3EDD-452B-A43B-C2898772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8853-84B1-4A45-8E06-189A08081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79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8E621-80A7-442B-9392-B56ACE1D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67D4AF-954B-447C-A3D4-22C84309A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5AD45C-9F4C-4230-A422-4A6537575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14B64-7CC9-4799-9101-EB292CB8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FC4-898F-40CF-8D32-DB7DD0A94480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D29F73-5EB9-47CC-943D-B8006085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95D4B-1A90-45BD-AF38-813B3738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8853-84B1-4A45-8E06-189A08081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49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A18457-FEFF-40D3-84FB-BF25912A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4D8CE8-6E30-495F-BDDC-F41A68A5B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24C3D-7755-4F80-89B0-273946C4B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9BFC4-898F-40CF-8D32-DB7DD0A94480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F54921-8E10-4DCF-836B-754EDAF5E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E402F-D4BD-4093-9E4D-BE89D382D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28853-84B1-4A45-8E06-189A08081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25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8C25F13-8096-468A-BFB3-2D6847E20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7417"/>
            <a:ext cx="12192000" cy="6083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CCC9E4-9C15-4101-B62F-C0083C8F06B2}"/>
              </a:ext>
            </a:extLst>
          </p:cNvPr>
          <p:cNvSpPr txBox="1"/>
          <p:nvPr/>
        </p:nvSpPr>
        <p:spPr>
          <a:xfrm>
            <a:off x="1061549" y="2511972"/>
            <a:ext cx="243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① </a:t>
            </a:r>
            <a:r>
              <a:rPr lang="en-US" altLang="ko-KR"/>
              <a:t>Logistic</a:t>
            </a:r>
            <a:r>
              <a:rPr lang="ko-KR" altLang="en-US"/>
              <a:t> </a:t>
            </a:r>
            <a:r>
              <a:rPr lang="en-US" altLang="ko-KR"/>
              <a:t>regression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5CE55-05F1-4CBD-A1EF-B8442A3F6AF5}"/>
              </a:ext>
            </a:extLst>
          </p:cNvPr>
          <p:cNvSpPr txBox="1"/>
          <p:nvPr/>
        </p:nvSpPr>
        <p:spPr>
          <a:xfrm>
            <a:off x="7087203" y="2511972"/>
            <a:ext cx="200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② </a:t>
            </a:r>
            <a:r>
              <a:rPr lang="en-US" altLang="ko-KR"/>
              <a:t>1 hidden layer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7C04B-B9AD-48E0-AE2C-6F34B2CED632}"/>
              </a:ext>
            </a:extLst>
          </p:cNvPr>
          <p:cNvSpPr txBox="1"/>
          <p:nvPr/>
        </p:nvSpPr>
        <p:spPr>
          <a:xfrm>
            <a:off x="1158867" y="6043444"/>
            <a:ext cx="210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③ </a:t>
            </a:r>
            <a:r>
              <a:rPr lang="en-US" altLang="ko-KR"/>
              <a:t>2 hidden</a:t>
            </a:r>
            <a:r>
              <a:rPr lang="ko-KR" altLang="en-US"/>
              <a:t> </a:t>
            </a:r>
            <a:r>
              <a:rPr lang="en-US" altLang="ko-KR"/>
              <a:t>layers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4ED6A-9CB3-4D57-9319-88B7735F8160}"/>
              </a:ext>
            </a:extLst>
          </p:cNvPr>
          <p:cNvSpPr txBox="1"/>
          <p:nvPr/>
        </p:nvSpPr>
        <p:spPr>
          <a:xfrm>
            <a:off x="6996660" y="6043444"/>
            <a:ext cx="210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④ </a:t>
            </a:r>
            <a:r>
              <a:rPr lang="en-US" altLang="ko-KR"/>
              <a:t>5 hidden</a:t>
            </a:r>
            <a:r>
              <a:rPr lang="ko-KR" altLang="en-US"/>
              <a:t> </a:t>
            </a:r>
            <a:r>
              <a:rPr lang="en-US" altLang="ko-KR"/>
              <a:t>layers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DF381B-AB14-486C-9018-15C9E5658730}"/>
              </a:ext>
            </a:extLst>
          </p:cNvPr>
          <p:cNvSpPr txBox="1"/>
          <p:nvPr/>
        </p:nvSpPr>
        <p:spPr>
          <a:xfrm>
            <a:off x="2212424" y="56157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shallow</a:t>
            </a:r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8C1293-C9E9-4FF6-9278-22FFC60342CF}"/>
              </a:ext>
            </a:extLst>
          </p:cNvPr>
          <p:cNvSpPr txBox="1"/>
          <p:nvPr/>
        </p:nvSpPr>
        <p:spPr>
          <a:xfrm>
            <a:off x="9206242" y="567411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deep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15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B2CFD3-36E4-4DA4-B84E-D4F36F21D7B0}"/>
                  </a:ext>
                </a:extLst>
              </p:cNvPr>
              <p:cNvSpPr txBox="1"/>
              <p:nvPr/>
            </p:nvSpPr>
            <p:spPr>
              <a:xfrm>
                <a:off x="483725" y="1179969"/>
                <a:ext cx="6310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B2CFD3-36E4-4DA4-B84E-D4F36F21D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25" y="1179969"/>
                <a:ext cx="63106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A051D9-D75C-4E53-9100-E811CA02EBF5}"/>
                  </a:ext>
                </a:extLst>
              </p:cNvPr>
              <p:cNvSpPr txBox="1"/>
              <p:nvPr/>
            </p:nvSpPr>
            <p:spPr>
              <a:xfrm>
                <a:off x="483725" y="505922"/>
                <a:ext cx="6310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A051D9-D75C-4E53-9100-E811CA02E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25" y="505922"/>
                <a:ext cx="63106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F28E43-3119-494C-8CD4-03FEB2A41858}"/>
                  </a:ext>
                </a:extLst>
              </p:cNvPr>
              <p:cNvSpPr txBox="1"/>
              <p:nvPr/>
            </p:nvSpPr>
            <p:spPr>
              <a:xfrm>
                <a:off x="483725" y="1863641"/>
                <a:ext cx="6310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F28E43-3119-494C-8CD4-03FEB2A41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25" y="1863641"/>
                <a:ext cx="63106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6739E84-1FD4-4699-A4EB-C6B477698DB9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>
            <a:off x="1114791" y="721366"/>
            <a:ext cx="1299388" cy="674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5F31A67-161C-40A5-9F9B-D64A05E858F7}"/>
              </a:ext>
            </a:extLst>
          </p:cNvPr>
          <p:cNvCxnSpPr>
            <a:cxnSpLocks/>
            <a:stCxn id="4" idx="3"/>
            <a:endCxn id="10" idx="2"/>
          </p:cNvCxnSpPr>
          <p:nvPr/>
        </p:nvCxnSpPr>
        <p:spPr>
          <a:xfrm>
            <a:off x="1114791" y="1395413"/>
            <a:ext cx="1299388" cy="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1E97321-298C-4D9E-950C-52C5F34A68C3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 flipV="1">
            <a:off x="1114791" y="1396191"/>
            <a:ext cx="1299388" cy="682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0F3865F1-94F2-4C28-A2D0-A7C8029FD5D2}"/>
              </a:ext>
            </a:extLst>
          </p:cNvPr>
          <p:cNvSpPr/>
          <p:nvPr/>
        </p:nvSpPr>
        <p:spPr>
          <a:xfrm>
            <a:off x="2414179" y="1176512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2AAEC59-9D55-4745-8D62-0101943B16E5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853536" y="1396191"/>
            <a:ext cx="7761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A0072B-F481-47EC-92E3-E49DAC9F6E03}"/>
                  </a:ext>
                </a:extLst>
              </p:cNvPr>
              <p:cNvSpPr txBox="1"/>
              <p:nvPr/>
            </p:nvSpPr>
            <p:spPr>
              <a:xfrm>
                <a:off x="3613911" y="1130720"/>
                <a:ext cx="3331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A0072B-F481-47EC-92E3-E49DAC9F6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911" y="1130720"/>
                <a:ext cx="33316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D62C672-744A-4DFA-8533-2F3BD85590A0}"/>
              </a:ext>
            </a:extLst>
          </p:cNvPr>
          <p:cNvCxnSpPr>
            <a:cxnSpLocks/>
            <a:stCxn id="52" idx="3"/>
            <a:endCxn id="29" idx="2"/>
          </p:cNvCxnSpPr>
          <p:nvPr/>
        </p:nvCxnSpPr>
        <p:spPr>
          <a:xfrm>
            <a:off x="6905159" y="1453163"/>
            <a:ext cx="1264730" cy="43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1379CEF8-05FB-4A33-A47D-C18368C4348F}"/>
              </a:ext>
            </a:extLst>
          </p:cNvPr>
          <p:cNvSpPr/>
          <p:nvPr/>
        </p:nvSpPr>
        <p:spPr>
          <a:xfrm>
            <a:off x="8169889" y="1237830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1B69AF-88EC-446B-B3E2-1D90BF568FFD}"/>
              </a:ext>
            </a:extLst>
          </p:cNvPr>
          <p:cNvCxnSpPr>
            <a:cxnSpLocks/>
            <a:stCxn id="29" idx="6"/>
            <a:endCxn id="44" idx="2"/>
          </p:cNvCxnSpPr>
          <p:nvPr/>
        </p:nvCxnSpPr>
        <p:spPr>
          <a:xfrm>
            <a:off x="8609246" y="1457509"/>
            <a:ext cx="795923" cy="36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0679A3-2DBE-41BD-9C44-56AB732D52CC}"/>
                  </a:ext>
                </a:extLst>
              </p:cNvPr>
              <p:cNvSpPr txBox="1"/>
              <p:nvPr/>
            </p:nvSpPr>
            <p:spPr>
              <a:xfrm>
                <a:off x="10595844" y="1284199"/>
                <a:ext cx="3331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0679A3-2DBE-41BD-9C44-56AB732D5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44" y="1284199"/>
                <a:ext cx="33316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타원 31">
            <a:extLst>
              <a:ext uri="{FF2B5EF4-FFF2-40B4-BE49-F238E27FC236}">
                <a16:creationId xmlns:a16="http://schemas.microsoft.com/office/drawing/2014/main" id="{652FEBBE-2D88-478C-B208-FB8C384C424F}"/>
              </a:ext>
            </a:extLst>
          </p:cNvPr>
          <p:cNvSpPr/>
          <p:nvPr/>
        </p:nvSpPr>
        <p:spPr>
          <a:xfrm>
            <a:off x="8176166" y="515029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BB68F07-2682-45E3-88B8-F67B5981A9DE}"/>
              </a:ext>
            </a:extLst>
          </p:cNvPr>
          <p:cNvSpPr/>
          <p:nvPr/>
        </p:nvSpPr>
        <p:spPr>
          <a:xfrm>
            <a:off x="8178185" y="1957535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2E5195-059A-4CE5-BA68-22C663A0B280}"/>
              </a:ext>
            </a:extLst>
          </p:cNvPr>
          <p:cNvCxnSpPr>
            <a:cxnSpLocks/>
            <a:stCxn id="54" idx="3"/>
            <a:endCxn id="33" idx="2"/>
          </p:cNvCxnSpPr>
          <p:nvPr/>
        </p:nvCxnSpPr>
        <p:spPr>
          <a:xfrm>
            <a:off x="6905159" y="2168511"/>
            <a:ext cx="1273026" cy="87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525B1D7-33DA-4B11-B371-014A84E0F75C}"/>
              </a:ext>
            </a:extLst>
          </p:cNvPr>
          <p:cNvCxnSpPr>
            <a:cxnSpLocks/>
            <a:stCxn id="53" idx="3"/>
            <a:endCxn id="32" idx="2"/>
          </p:cNvCxnSpPr>
          <p:nvPr/>
        </p:nvCxnSpPr>
        <p:spPr>
          <a:xfrm>
            <a:off x="6905159" y="721366"/>
            <a:ext cx="1271007" cy="133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33D4C63-74A4-4C37-9DC1-C6C50B5498C1}"/>
              </a:ext>
            </a:extLst>
          </p:cNvPr>
          <p:cNvCxnSpPr>
            <a:cxnSpLocks/>
            <a:stCxn id="53" idx="3"/>
            <a:endCxn id="29" idx="2"/>
          </p:cNvCxnSpPr>
          <p:nvPr/>
        </p:nvCxnSpPr>
        <p:spPr>
          <a:xfrm>
            <a:off x="6905159" y="721366"/>
            <a:ext cx="1264730" cy="73614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396A255-AEC2-4CC9-8D2B-DF6B6F3D7381}"/>
              </a:ext>
            </a:extLst>
          </p:cNvPr>
          <p:cNvCxnSpPr>
            <a:cxnSpLocks/>
            <a:stCxn id="52" idx="3"/>
            <a:endCxn id="33" idx="2"/>
          </p:cNvCxnSpPr>
          <p:nvPr/>
        </p:nvCxnSpPr>
        <p:spPr>
          <a:xfrm>
            <a:off x="6905159" y="1453163"/>
            <a:ext cx="1273026" cy="72405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08059A0-4C39-402F-A7B1-924B33459D00}"/>
              </a:ext>
            </a:extLst>
          </p:cNvPr>
          <p:cNvCxnSpPr>
            <a:cxnSpLocks/>
            <a:stCxn id="53" idx="3"/>
            <a:endCxn id="33" idx="2"/>
          </p:cNvCxnSpPr>
          <p:nvPr/>
        </p:nvCxnSpPr>
        <p:spPr>
          <a:xfrm>
            <a:off x="6905159" y="721366"/>
            <a:ext cx="1273026" cy="145584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294DCC7-9090-4B86-8744-DBA83718B881}"/>
              </a:ext>
            </a:extLst>
          </p:cNvPr>
          <p:cNvCxnSpPr>
            <a:cxnSpLocks/>
            <a:stCxn id="54" idx="3"/>
            <a:endCxn id="29" idx="2"/>
          </p:cNvCxnSpPr>
          <p:nvPr/>
        </p:nvCxnSpPr>
        <p:spPr>
          <a:xfrm flipV="1">
            <a:off x="6905159" y="1457509"/>
            <a:ext cx="1264730" cy="71100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8A49A30-3CBB-45D3-ABC8-02D59CCF7459}"/>
              </a:ext>
            </a:extLst>
          </p:cNvPr>
          <p:cNvCxnSpPr>
            <a:cxnSpLocks/>
            <a:stCxn id="52" idx="3"/>
            <a:endCxn id="32" idx="2"/>
          </p:cNvCxnSpPr>
          <p:nvPr/>
        </p:nvCxnSpPr>
        <p:spPr>
          <a:xfrm flipV="1">
            <a:off x="6905159" y="734708"/>
            <a:ext cx="1271007" cy="71845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5B99133-6EF1-42E3-B916-D6FA1CC5577E}"/>
              </a:ext>
            </a:extLst>
          </p:cNvPr>
          <p:cNvCxnSpPr>
            <a:cxnSpLocks/>
            <a:stCxn id="54" idx="3"/>
            <a:endCxn id="32" idx="2"/>
          </p:cNvCxnSpPr>
          <p:nvPr/>
        </p:nvCxnSpPr>
        <p:spPr>
          <a:xfrm flipV="1">
            <a:off x="6905159" y="734708"/>
            <a:ext cx="1271007" cy="14338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EDA4437-016D-4FB2-912F-45174D70DCFF}"/>
              </a:ext>
            </a:extLst>
          </p:cNvPr>
          <p:cNvCxnSpPr>
            <a:cxnSpLocks/>
            <a:stCxn id="32" idx="6"/>
            <a:endCxn id="44" idx="2"/>
          </p:cNvCxnSpPr>
          <p:nvPr/>
        </p:nvCxnSpPr>
        <p:spPr>
          <a:xfrm>
            <a:off x="8615523" y="734708"/>
            <a:ext cx="789646" cy="7595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9200BCE-5C15-487B-AB94-88E5ADAD886A}"/>
              </a:ext>
            </a:extLst>
          </p:cNvPr>
          <p:cNvCxnSpPr>
            <a:cxnSpLocks/>
            <a:stCxn id="33" idx="6"/>
            <a:endCxn id="44" idx="2"/>
          </p:cNvCxnSpPr>
          <p:nvPr/>
        </p:nvCxnSpPr>
        <p:spPr>
          <a:xfrm flipV="1">
            <a:off x="8617542" y="1494253"/>
            <a:ext cx="787627" cy="68296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D00BC93E-1D89-453A-9ABC-79C53E6E7316}"/>
              </a:ext>
            </a:extLst>
          </p:cNvPr>
          <p:cNvSpPr/>
          <p:nvPr/>
        </p:nvSpPr>
        <p:spPr>
          <a:xfrm>
            <a:off x="9405169" y="1274574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CDD9E5A-6CA8-4E6A-AE6D-A50A478CBA29}"/>
              </a:ext>
            </a:extLst>
          </p:cNvPr>
          <p:cNvCxnSpPr>
            <a:cxnSpLocks/>
            <a:stCxn id="44" idx="6"/>
            <a:endCxn id="31" idx="1"/>
          </p:cNvCxnSpPr>
          <p:nvPr/>
        </p:nvCxnSpPr>
        <p:spPr>
          <a:xfrm>
            <a:off x="9844526" y="1494253"/>
            <a:ext cx="751318" cy="5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7A4FA3C-C8D5-4247-B709-DE18FEF7EA02}"/>
                  </a:ext>
                </a:extLst>
              </p:cNvPr>
              <p:cNvSpPr txBox="1"/>
              <p:nvPr/>
            </p:nvSpPr>
            <p:spPr>
              <a:xfrm>
                <a:off x="6274093" y="1237719"/>
                <a:ext cx="6310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7A4FA3C-C8D5-4247-B709-DE18FEF7E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093" y="1237719"/>
                <a:ext cx="63106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F9C56A0-0A3B-4EAC-8A9A-D6AF56D08242}"/>
                  </a:ext>
                </a:extLst>
              </p:cNvPr>
              <p:cNvSpPr txBox="1"/>
              <p:nvPr/>
            </p:nvSpPr>
            <p:spPr>
              <a:xfrm>
                <a:off x="6274093" y="505922"/>
                <a:ext cx="6310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F9C56A0-0A3B-4EAC-8A9A-D6AF56D08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093" y="505922"/>
                <a:ext cx="63106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850757A-D356-4984-B693-FA1343036311}"/>
                  </a:ext>
                </a:extLst>
              </p:cNvPr>
              <p:cNvSpPr txBox="1"/>
              <p:nvPr/>
            </p:nvSpPr>
            <p:spPr>
              <a:xfrm>
                <a:off x="6274093" y="1953067"/>
                <a:ext cx="6310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850757A-D356-4984-B693-FA1343036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093" y="1953067"/>
                <a:ext cx="6310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CF2C0E5-D93A-4A50-8A74-208DC538C512}"/>
              </a:ext>
            </a:extLst>
          </p:cNvPr>
          <p:cNvCxnSpPr>
            <a:cxnSpLocks/>
            <a:stCxn id="94" idx="3"/>
            <a:endCxn id="83" idx="2"/>
          </p:cNvCxnSpPr>
          <p:nvPr/>
        </p:nvCxnSpPr>
        <p:spPr>
          <a:xfrm flipV="1">
            <a:off x="1039915" y="4592419"/>
            <a:ext cx="870094" cy="31830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9C6C2D19-2092-4DAB-8FDA-EEDA8B78ACD6}"/>
              </a:ext>
            </a:extLst>
          </p:cNvPr>
          <p:cNvSpPr/>
          <p:nvPr/>
        </p:nvSpPr>
        <p:spPr>
          <a:xfrm>
            <a:off x="1910009" y="4372740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300DCFFC-518C-40E0-BE3F-699FCDEF3589}"/>
              </a:ext>
            </a:extLst>
          </p:cNvPr>
          <p:cNvSpPr/>
          <p:nvPr/>
        </p:nvSpPr>
        <p:spPr>
          <a:xfrm>
            <a:off x="1916286" y="3626086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71931032-9ABB-452E-A41F-8094BA9C51E1}"/>
              </a:ext>
            </a:extLst>
          </p:cNvPr>
          <p:cNvSpPr/>
          <p:nvPr/>
        </p:nvSpPr>
        <p:spPr>
          <a:xfrm>
            <a:off x="1918305" y="5119394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11F57EC-041C-4B1C-BC67-CCBC80445F51}"/>
              </a:ext>
            </a:extLst>
          </p:cNvPr>
          <p:cNvCxnSpPr>
            <a:cxnSpLocks/>
            <a:stCxn id="96" idx="3"/>
            <a:endCxn id="85" idx="2"/>
          </p:cNvCxnSpPr>
          <p:nvPr/>
        </p:nvCxnSpPr>
        <p:spPr>
          <a:xfrm flipV="1">
            <a:off x="1039915" y="5339073"/>
            <a:ext cx="878390" cy="2870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697E2D8-53BE-45B9-BA33-1096F587B0D4}"/>
              </a:ext>
            </a:extLst>
          </p:cNvPr>
          <p:cNvCxnSpPr>
            <a:cxnSpLocks/>
            <a:stCxn id="95" idx="3"/>
            <a:endCxn id="84" idx="2"/>
          </p:cNvCxnSpPr>
          <p:nvPr/>
        </p:nvCxnSpPr>
        <p:spPr>
          <a:xfrm flipV="1">
            <a:off x="1039915" y="3845765"/>
            <a:ext cx="876371" cy="33316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CA7D9A1-3F8B-4F50-8796-577C237C4CAA}"/>
              </a:ext>
            </a:extLst>
          </p:cNvPr>
          <p:cNvCxnSpPr>
            <a:cxnSpLocks/>
            <a:stCxn id="95" idx="3"/>
            <a:endCxn id="83" idx="2"/>
          </p:cNvCxnSpPr>
          <p:nvPr/>
        </p:nvCxnSpPr>
        <p:spPr>
          <a:xfrm>
            <a:off x="1039915" y="4178928"/>
            <a:ext cx="870094" cy="41349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DA218ED-080F-442F-96B6-17B5FF672863}"/>
              </a:ext>
            </a:extLst>
          </p:cNvPr>
          <p:cNvCxnSpPr>
            <a:cxnSpLocks/>
            <a:stCxn id="94" idx="3"/>
            <a:endCxn id="85" idx="2"/>
          </p:cNvCxnSpPr>
          <p:nvPr/>
        </p:nvCxnSpPr>
        <p:spPr>
          <a:xfrm>
            <a:off x="1039915" y="4910725"/>
            <a:ext cx="878390" cy="42834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4438BDF-E1FC-448E-B482-2F015AC3C07A}"/>
              </a:ext>
            </a:extLst>
          </p:cNvPr>
          <p:cNvCxnSpPr>
            <a:cxnSpLocks/>
            <a:stCxn id="95" idx="3"/>
            <a:endCxn id="85" idx="2"/>
          </p:cNvCxnSpPr>
          <p:nvPr/>
        </p:nvCxnSpPr>
        <p:spPr>
          <a:xfrm>
            <a:off x="1039915" y="4178928"/>
            <a:ext cx="878390" cy="11601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7CF26D1-2660-46C6-8435-7328945410B7}"/>
              </a:ext>
            </a:extLst>
          </p:cNvPr>
          <p:cNvCxnSpPr>
            <a:cxnSpLocks/>
            <a:stCxn id="96" idx="3"/>
            <a:endCxn id="83" idx="2"/>
          </p:cNvCxnSpPr>
          <p:nvPr/>
        </p:nvCxnSpPr>
        <p:spPr>
          <a:xfrm flipV="1">
            <a:off x="1039915" y="4592419"/>
            <a:ext cx="870094" cy="10336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15EABA3-842C-48A0-AF3E-B4830BDAAC37}"/>
              </a:ext>
            </a:extLst>
          </p:cNvPr>
          <p:cNvCxnSpPr>
            <a:cxnSpLocks/>
            <a:stCxn id="94" idx="3"/>
            <a:endCxn id="84" idx="2"/>
          </p:cNvCxnSpPr>
          <p:nvPr/>
        </p:nvCxnSpPr>
        <p:spPr>
          <a:xfrm flipV="1">
            <a:off x="1039915" y="3845765"/>
            <a:ext cx="876371" cy="10649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4C12E76-EE0C-446D-BAC8-4E7A33181C15}"/>
              </a:ext>
            </a:extLst>
          </p:cNvPr>
          <p:cNvCxnSpPr>
            <a:cxnSpLocks/>
            <a:stCxn id="96" idx="3"/>
            <a:endCxn id="84" idx="2"/>
          </p:cNvCxnSpPr>
          <p:nvPr/>
        </p:nvCxnSpPr>
        <p:spPr>
          <a:xfrm flipV="1">
            <a:off x="1039915" y="3845765"/>
            <a:ext cx="876371" cy="17803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51D8DF-A1F5-43E4-997E-7AED7F7CB789}"/>
                  </a:ext>
                </a:extLst>
              </p:cNvPr>
              <p:cNvSpPr txBox="1"/>
              <p:nvPr/>
            </p:nvSpPr>
            <p:spPr>
              <a:xfrm>
                <a:off x="408849" y="4695281"/>
                <a:ext cx="6310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51D8DF-A1F5-43E4-997E-7AED7F7CB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49" y="4695281"/>
                <a:ext cx="631066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A64403A-412F-49F7-9D2E-1BF1D3111E04}"/>
                  </a:ext>
                </a:extLst>
              </p:cNvPr>
              <p:cNvSpPr txBox="1"/>
              <p:nvPr/>
            </p:nvSpPr>
            <p:spPr>
              <a:xfrm>
                <a:off x="408849" y="3963484"/>
                <a:ext cx="6310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A64403A-412F-49F7-9D2E-1BF1D3111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49" y="3963484"/>
                <a:ext cx="63106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45387CD-1F5D-40D3-BA5E-10746CE0500C}"/>
                  </a:ext>
                </a:extLst>
              </p:cNvPr>
              <p:cNvSpPr txBox="1"/>
              <p:nvPr/>
            </p:nvSpPr>
            <p:spPr>
              <a:xfrm>
                <a:off x="408849" y="5410629"/>
                <a:ext cx="6310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45387CD-1F5D-40D3-BA5E-10746CE05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49" y="5410629"/>
                <a:ext cx="63106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타원 105">
            <a:extLst>
              <a:ext uri="{FF2B5EF4-FFF2-40B4-BE49-F238E27FC236}">
                <a16:creationId xmlns:a16="http://schemas.microsoft.com/office/drawing/2014/main" id="{EFDDB469-BCD8-4904-B639-14AE48EC8AFB}"/>
              </a:ext>
            </a:extLst>
          </p:cNvPr>
          <p:cNvSpPr/>
          <p:nvPr/>
        </p:nvSpPr>
        <p:spPr>
          <a:xfrm>
            <a:off x="1910008" y="5885509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B6BC7C3-196B-4919-9743-BFD43315A3C4}"/>
              </a:ext>
            </a:extLst>
          </p:cNvPr>
          <p:cNvCxnSpPr>
            <a:cxnSpLocks/>
            <a:stCxn id="96" idx="3"/>
            <a:endCxn id="106" idx="2"/>
          </p:cNvCxnSpPr>
          <p:nvPr/>
        </p:nvCxnSpPr>
        <p:spPr>
          <a:xfrm>
            <a:off x="1039915" y="5626073"/>
            <a:ext cx="870093" cy="47911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4E2C219-C5A1-45FB-B68F-1CA5A33A36D2}"/>
              </a:ext>
            </a:extLst>
          </p:cNvPr>
          <p:cNvCxnSpPr>
            <a:cxnSpLocks/>
            <a:stCxn id="94" idx="3"/>
            <a:endCxn id="106" idx="2"/>
          </p:cNvCxnSpPr>
          <p:nvPr/>
        </p:nvCxnSpPr>
        <p:spPr>
          <a:xfrm>
            <a:off x="1039915" y="4910725"/>
            <a:ext cx="870093" cy="119446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3CF1EC49-37EE-4529-8E1C-CB3DADC57E6A}"/>
              </a:ext>
            </a:extLst>
          </p:cNvPr>
          <p:cNvCxnSpPr>
            <a:cxnSpLocks/>
            <a:stCxn id="95" idx="3"/>
            <a:endCxn id="106" idx="2"/>
          </p:cNvCxnSpPr>
          <p:nvPr/>
        </p:nvCxnSpPr>
        <p:spPr>
          <a:xfrm>
            <a:off x="1039915" y="4178928"/>
            <a:ext cx="870093" cy="19262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71C4CA73-1C0B-4C59-B63E-9D231E961E4D}"/>
              </a:ext>
            </a:extLst>
          </p:cNvPr>
          <p:cNvSpPr/>
          <p:nvPr/>
        </p:nvSpPr>
        <p:spPr>
          <a:xfrm>
            <a:off x="3009726" y="4742104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72898FD6-B954-4ED1-8808-25DB6BBBBE15}"/>
              </a:ext>
            </a:extLst>
          </p:cNvPr>
          <p:cNvSpPr/>
          <p:nvPr/>
        </p:nvSpPr>
        <p:spPr>
          <a:xfrm>
            <a:off x="3016003" y="4019303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7E869A4-D613-4175-90D7-3D54474762E4}"/>
              </a:ext>
            </a:extLst>
          </p:cNvPr>
          <p:cNvSpPr/>
          <p:nvPr/>
        </p:nvSpPr>
        <p:spPr>
          <a:xfrm>
            <a:off x="3018022" y="5461809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FF6807F-AB11-467B-B508-AB5DB7EB3101}"/>
              </a:ext>
            </a:extLst>
          </p:cNvPr>
          <p:cNvCxnSpPr>
            <a:cxnSpLocks/>
            <a:stCxn id="84" idx="6"/>
            <a:endCxn id="123" idx="2"/>
          </p:cNvCxnSpPr>
          <p:nvPr/>
        </p:nvCxnSpPr>
        <p:spPr>
          <a:xfrm>
            <a:off x="2355643" y="3845765"/>
            <a:ext cx="660360" cy="39321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33741DD-0E31-46C5-8628-924520DF25E1}"/>
              </a:ext>
            </a:extLst>
          </p:cNvPr>
          <p:cNvCxnSpPr>
            <a:cxnSpLocks/>
            <a:stCxn id="84" idx="6"/>
            <a:endCxn id="122" idx="2"/>
          </p:cNvCxnSpPr>
          <p:nvPr/>
        </p:nvCxnSpPr>
        <p:spPr>
          <a:xfrm>
            <a:off x="2355643" y="3845765"/>
            <a:ext cx="654083" cy="1116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373E93B8-EA23-428F-AFE4-7285FB773CCE}"/>
              </a:ext>
            </a:extLst>
          </p:cNvPr>
          <p:cNvCxnSpPr>
            <a:cxnSpLocks/>
            <a:stCxn id="84" idx="6"/>
            <a:endCxn id="124" idx="2"/>
          </p:cNvCxnSpPr>
          <p:nvPr/>
        </p:nvCxnSpPr>
        <p:spPr>
          <a:xfrm>
            <a:off x="2355643" y="3845765"/>
            <a:ext cx="662379" cy="18357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BD3B19C4-02C9-41EA-BCA2-CF38F8FBD61F}"/>
              </a:ext>
            </a:extLst>
          </p:cNvPr>
          <p:cNvCxnSpPr>
            <a:cxnSpLocks/>
            <a:stCxn id="83" idx="6"/>
            <a:endCxn id="122" idx="2"/>
          </p:cNvCxnSpPr>
          <p:nvPr/>
        </p:nvCxnSpPr>
        <p:spPr>
          <a:xfrm>
            <a:off x="2349366" y="4592419"/>
            <a:ext cx="660360" cy="36936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30DAE482-5610-489B-83AC-3FE0804F13B2}"/>
              </a:ext>
            </a:extLst>
          </p:cNvPr>
          <p:cNvCxnSpPr>
            <a:cxnSpLocks/>
            <a:stCxn id="83" idx="6"/>
            <a:endCxn id="124" idx="2"/>
          </p:cNvCxnSpPr>
          <p:nvPr/>
        </p:nvCxnSpPr>
        <p:spPr>
          <a:xfrm>
            <a:off x="2349366" y="4592419"/>
            <a:ext cx="668656" cy="108906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FF4B4B1-54B0-4A52-A92E-718A8E5933A2}"/>
              </a:ext>
            </a:extLst>
          </p:cNvPr>
          <p:cNvCxnSpPr>
            <a:cxnSpLocks/>
            <a:stCxn id="83" idx="6"/>
            <a:endCxn id="123" idx="2"/>
          </p:cNvCxnSpPr>
          <p:nvPr/>
        </p:nvCxnSpPr>
        <p:spPr>
          <a:xfrm flipV="1">
            <a:off x="2349366" y="4238982"/>
            <a:ext cx="666637" cy="35343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0E24500-02E3-475B-802E-92CC49880D79}"/>
              </a:ext>
            </a:extLst>
          </p:cNvPr>
          <p:cNvCxnSpPr>
            <a:cxnSpLocks/>
            <a:stCxn id="85" idx="6"/>
            <a:endCxn id="123" idx="2"/>
          </p:cNvCxnSpPr>
          <p:nvPr/>
        </p:nvCxnSpPr>
        <p:spPr>
          <a:xfrm flipV="1">
            <a:off x="2357662" y="4238982"/>
            <a:ext cx="658341" cy="110009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70F96047-5081-40C5-B544-7CE95BDB876B}"/>
              </a:ext>
            </a:extLst>
          </p:cNvPr>
          <p:cNvCxnSpPr>
            <a:cxnSpLocks/>
            <a:stCxn id="85" idx="6"/>
            <a:endCxn id="122" idx="2"/>
          </p:cNvCxnSpPr>
          <p:nvPr/>
        </p:nvCxnSpPr>
        <p:spPr>
          <a:xfrm flipV="1">
            <a:off x="2357662" y="4961783"/>
            <a:ext cx="652064" cy="37729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48D10F8A-4362-4101-9645-FB330B1DE282}"/>
              </a:ext>
            </a:extLst>
          </p:cNvPr>
          <p:cNvCxnSpPr>
            <a:cxnSpLocks/>
            <a:stCxn id="85" idx="6"/>
            <a:endCxn id="124" idx="2"/>
          </p:cNvCxnSpPr>
          <p:nvPr/>
        </p:nvCxnSpPr>
        <p:spPr>
          <a:xfrm>
            <a:off x="2357662" y="5339073"/>
            <a:ext cx="660360" cy="34241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6946E29C-5189-4671-AF8B-EA4930AF783B}"/>
              </a:ext>
            </a:extLst>
          </p:cNvPr>
          <p:cNvCxnSpPr>
            <a:cxnSpLocks/>
            <a:stCxn id="106" idx="6"/>
            <a:endCxn id="123" idx="2"/>
          </p:cNvCxnSpPr>
          <p:nvPr/>
        </p:nvCxnSpPr>
        <p:spPr>
          <a:xfrm flipV="1">
            <a:off x="2349365" y="4238982"/>
            <a:ext cx="666638" cy="186620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EE403942-0C2C-4079-BCD2-C6D77FA37CC6}"/>
              </a:ext>
            </a:extLst>
          </p:cNvPr>
          <p:cNvCxnSpPr>
            <a:cxnSpLocks/>
            <a:stCxn id="106" idx="6"/>
            <a:endCxn id="122" idx="2"/>
          </p:cNvCxnSpPr>
          <p:nvPr/>
        </p:nvCxnSpPr>
        <p:spPr>
          <a:xfrm flipV="1">
            <a:off x="2349365" y="4961783"/>
            <a:ext cx="660361" cy="114340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CC54270B-EACE-43CA-9DD5-D0805356ED43}"/>
              </a:ext>
            </a:extLst>
          </p:cNvPr>
          <p:cNvCxnSpPr>
            <a:cxnSpLocks/>
            <a:stCxn id="106" idx="6"/>
            <a:endCxn id="124" idx="2"/>
          </p:cNvCxnSpPr>
          <p:nvPr/>
        </p:nvCxnSpPr>
        <p:spPr>
          <a:xfrm flipV="1">
            <a:off x="2349365" y="5681488"/>
            <a:ext cx="668657" cy="423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950360A2-6F83-4C4F-92CA-9B7C6387E3F6}"/>
              </a:ext>
            </a:extLst>
          </p:cNvPr>
          <p:cNvCxnSpPr>
            <a:cxnSpLocks/>
            <a:stCxn id="122" idx="6"/>
            <a:endCxn id="168" idx="2"/>
          </p:cNvCxnSpPr>
          <p:nvPr/>
        </p:nvCxnSpPr>
        <p:spPr>
          <a:xfrm>
            <a:off x="3449083" y="4961783"/>
            <a:ext cx="646650" cy="4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EA29055-B626-4D6A-93B7-1F7E89230150}"/>
                  </a:ext>
                </a:extLst>
              </p:cNvPr>
              <p:cNvSpPr txBox="1"/>
              <p:nvPr/>
            </p:nvSpPr>
            <p:spPr>
              <a:xfrm>
                <a:off x="4939896" y="4755985"/>
                <a:ext cx="3331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EA29055-B626-4D6A-93B7-1F7E89230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896" y="4755985"/>
                <a:ext cx="33316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34A65F83-5DD0-4230-A617-F65D30B295C9}"/>
              </a:ext>
            </a:extLst>
          </p:cNvPr>
          <p:cNvCxnSpPr>
            <a:cxnSpLocks/>
            <a:stCxn id="123" idx="6"/>
            <a:endCxn id="168" idx="2"/>
          </p:cNvCxnSpPr>
          <p:nvPr/>
        </p:nvCxnSpPr>
        <p:spPr>
          <a:xfrm>
            <a:off x="3455360" y="4238982"/>
            <a:ext cx="640373" cy="7270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7FA80F7-6387-4588-9B48-27C4737AEE0B}"/>
              </a:ext>
            </a:extLst>
          </p:cNvPr>
          <p:cNvCxnSpPr>
            <a:cxnSpLocks/>
            <a:stCxn id="124" idx="6"/>
            <a:endCxn id="168" idx="2"/>
          </p:cNvCxnSpPr>
          <p:nvPr/>
        </p:nvCxnSpPr>
        <p:spPr>
          <a:xfrm flipV="1">
            <a:off x="3457379" y="4966039"/>
            <a:ext cx="638354" cy="7154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>
            <a:extLst>
              <a:ext uri="{FF2B5EF4-FFF2-40B4-BE49-F238E27FC236}">
                <a16:creationId xmlns:a16="http://schemas.microsoft.com/office/drawing/2014/main" id="{47F1C18C-B420-42D5-9F01-1A671242D2E6}"/>
              </a:ext>
            </a:extLst>
          </p:cNvPr>
          <p:cNvSpPr/>
          <p:nvPr/>
        </p:nvSpPr>
        <p:spPr>
          <a:xfrm>
            <a:off x="4095733" y="4746360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C48E54D2-2B79-4601-9768-1D3D24B8A74B}"/>
              </a:ext>
            </a:extLst>
          </p:cNvPr>
          <p:cNvCxnSpPr>
            <a:cxnSpLocks/>
            <a:stCxn id="168" idx="6"/>
            <a:endCxn id="165" idx="1"/>
          </p:cNvCxnSpPr>
          <p:nvPr/>
        </p:nvCxnSpPr>
        <p:spPr>
          <a:xfrm>
            <a:off x="4535090" y="4966039"/>
            <a:ext cx="404806" cy="5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57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E8A5C22-29F2-4CC1-BA96-297188E6788F}"/>
              </a:ext>
            </a:extLst>
          </p:cNvPr>
          <p:cNvCxnSpPr>
            <a:cxnSpLocks/>
            <a:stCxn id="16" idx="3"/>
            <a:endCxn id="5" idx="2"/>
          </p:cNvCxnSpPr>
          <p:nvPr/>
        </p:nvCxnSpPr>
        <p:spPr>
          <a:xfrm flipV="1">
            <a:off x="1408790" y="1381416"/>
            <a:ext cx="870094" cy="31830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AC18DB49-FFC1-42B8-8C12-303E11356BD9}"/>
              </a:ext>
            </a:extLst>
          </p:cNvPr>
          <p:cNvSpPr/>
          <p:nvPr/>
        </p:nvSpPr>
        <p:spPr>
          <a:xfrm>
            <a:off x="2278884" y="1161737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1313A03-3C8A-477D-ABF6-204A83DB0FCA}"/>
              </a:ext>
            </a:extLst>
          </p:cNvPr>
          <p:cNvSpPr/>
          <p:nvPr/>
        </p:nvSpPr>
        <p:spPr>
          <a:xfrm>
            <a:off x="2285161" y="415083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0E8F5D8-9429-4992-800A-95B5299DCD03}"/>
              </a:ext>
            </a:extLst>
          </p:cNvPr>
          <p:cNvSpPr/>
          <p:nvPr/>
        </p:nvSpPr>
        <p:spPr>
          <a:xfrm>
            <a:off x="2287180" y="1908391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5328848-2A0E-4DD4-A16A-92F75BAD8408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 flipV="1">
            <a:off x="1408790" y="2128070"/>
            <a:ext cx="878390" cy="2870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D72E953-0DB6-4282-A38F-905196393246}"/>
              </a:ext>
            </a:extLst>
          </p:cNvPr>
          <p:cNvCxnSpPr>
            <a:cxnSpLocks/>
            <a:stCxn id="17" idx="3"/>
            <a:endCxn id="6" idx="2"/>
          </p:cNvCxnSpPr>
          <p:nvPr/>
        </p:nvCxnSpPr>
        <p:spPr>
          <a:xfrm flipV="1">
            <a:off x="1408790" y="634762"/>
            <a:ext cx="876371" cy="33316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1EF53F-3753-44DF-9377-5699DDC8DDEB}"/>
              </a:ext>
            </a:extLst>
          </p:cNvPr>
          <p:cNvCxnSpPr>
            <a:cxnSpLocks/>
            <a:stCxn id="17" idx="3"/>
            <a:endCxn id="5" idx="2"/>
          </p:cNvCxnSpPr>
          <p:nvPr/>
        </p:nvCxnSpPr>
        <p:spPr>
          <a:xfrm>
            <a:off x="1408790" y="967925"/>
            <a:ext cx="870094" cy="41349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F34AAD7-5E53-4452-A23B-FEF93E87D383}"/>
              </a:ext>
            </a:extLst>
          </p:cNvPr>
          <p:cNvCxnSpPr>
            <a:cxnSpLocks/>
            <a:stCxn id="16" idx="3"/>
            <a:endCxn id="7" idx="2"/>
          </p:cNvCxnSpPr>
          <p:nvPr/>
        </p:nvCxnSpPr>
        <p:spPr>
          <a:xfrm>
            <a:off x="1408790" y="1699722"/>
            <a:ext cx="878390" cy="42834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725DE6C-6CE6-4EA7-B88C-E5BD5F28B515}"/>
              </a:ext>
            </a:extLst>
          </p:cNvPr>
          <p:cNvCxnSpPr>
            <a:cxnSpLocks/>
            <a:stCxn id="17" idx="3"/>
            <a:endCxn id="7" idx="2"/>
          </p:cNvCxnSpPr>
          <p:nvPr/>
        </p:nvCxnSpPr>
        <p:spPr>
          <a:xfrm>
            <a:off x="1408790" y="967925"/>
            <a:ext cx="878390" cy="11601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F2F5BE3-A5D4-478B-B7D6-B10EFAD4B4EE}"/>
              </a:ext>
            </a:extLst>
          </p:cNvPr>
          <p:cNvCxnSpPr>
            <a:cxnSpLocks/>
            <a:stCxn id="18" idx="3"/>
            <a:endCxn id="5" idx="2"/>
          </p:cNvCxnSpPr>
          <p:nvPr/>
        </p:nvCxnSpPr>
        <p:spPr>
          <a:xfrm flipV="1">
            <a:off x="1408790" y="1381416"/>
            <a:ext cx="870094" cy="10336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CF8E70-E3BC-4BED-8A17-C39BB509EA55}"/>
              </a:ext>
            </a:extLst>
          </p:cNvPr>
          <p:cNvCxnSpPr>
            <a:cxnSpLocks/>
            <a:stCxn id="16" idx="3"/>
            <a:endCxn id="6" idx="2"/>
          </p:cNvCxnSpPr>
          <p:nvPr/>
        </p:nvCxnSpPr>
        <p:spPr>
          <a:xfrm flipV="1">
            <a:off x="1408790" y="634762"/>
            <a:ext cx="876371" cy="10649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F1339F-C0B9-4C62-8784-2D98F0F8C31D}"/>
              </a:ext>
            </a:extLst>
          </p:cNvPr>
          <p:cNvCxnSpPr>
            <a:cxnSpLocks/>
            <a:stCxn id="18" idx="3"/>
            <a:endCxn id="6" idx="2"/>
          </p:cNvCxnSpPr>
          <p:nvPr/>
        </p:nvCxnSpPr>
        <p:spPr>
          <a:xfrm flipV="1">
            <a:off x="1408790" y="634762"/>
            <a:ext cx="876371" cy="17803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E25716-F4E0-45CE-8515-8111BBEDD7E9}"/>
                  </a:ext>
                </a:extLst>
              </p:cNvPr>
              <p:cNvSpPr txBox="1"/>
              <p:nvPr/>
            </p:nvSpPr>
            <p:spPr>
              <a:xfrm>
                <a:off x="777724" y="1484278"/>
                <a:ext cx="6310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E25716-F4E0-45CE-8515-8111BBEDD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24" y="1484278"/>
                <a:ext cx="63106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D2F766-02FC-4048-9596-825744E75EBF}"/>
                  </a:ext>
                </a:extLst>
              </p:cNvPr>
              <p:cNvSpPr txBox="1"/>
              <p:nvPr/>
            </p:nvSpPr>
            <p:spPr>
              <a:xfrm>
                <a:off x="777724" y="752481"/>
                <a:ext cx="6310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D2F766-02FC-4048-9596-825744E75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24" y="752481"/>
                <a:ext cx="63106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AB2D16-D07B-4ECA-B9EC-4484DE20DEDD}"/>
                  </a:ext>
                </a:extLst>
              </p:cNvPr>
              <p:cNvSpPr txBox="1"/>
              <p:nvPr/>
            </p:nvSpPr>
            <p:spPr>
              <a:xfrm>
                <a:off x="777724" y="2199626"/>
                <a:ext cx="6310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AB2D16-D07B-4ECA-B9EC-4484DE20D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24" y="2199626"/>
                <a:ext cx="63106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>
            <a:extLst>
              <a:ext uri="{FF2B5EF4-FFF2-40B4-BE49-F238E27FC236}">
                <a16:creationId xmlns:a16="http://schemas.microsoft.com/office/drawing/2014/main" id="{6C5CD93D-53E8-4C89-95AB-5791B3AA3BD2}"/>
              </a:ext>
            </a:extLst>
          </p:cNvPr>
          <p:cNvSpPr/>
          <p:nvPr/>
        </p:nvSpPr>
        <p:spPr>
          <a:xfrm>
            <a:off x="2278883" y="2674506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58BB53-1BB7-4008-B0B0-FD73CDD2D19D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1408790" y="2415070"/>
            <a:ext cx="870093" cy="47911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CF1FB6-76A5-4DA1-9A27-2729DB408BE4}"/>
              </a:ext>
            </a:extLst>
          </p:cNvPr>
          <p:cNvCxnSpPr>
            <a:cxnSpLocks/>
            <a:stCxn id="16" idx="3"/>
            <a:endCxn id="19" idx="2"/>
          </p:cNvCxnSpPr>
          <p:nvPr/>
        </p:nvCxnSpPr>
        <p:spPr>
          <a:xfrm>
            <a:off x="1408790" y="1699722"/>
            <a:ext cx="870093" cy="119446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3937E53-A2E5-42B4-8EA1-252D27298871}"/>
              </a:ext>
            </a:extLst>
          </p:cNvPr>
          <p:cNvCxnSpPr>
            <a:cxnSpLocks/>
            <a:stCxn id="17" idx="3"/>
            <a:endCxn id="19" idx="2"/>
          </p:cNvCxnSpPr>
          <p:nvPr/>
        </p:nvCxnSpPr>
        <p:spPr>
          <a:xfrm>
            <a:off x="1408790" y="967925"/>
            <a:ext cx="870093" cy="19262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4E2D9BA-DEE2-4954-B699-3F886CC8E1D0}"/>
              </a:ext>
            </a:extLst>
          </p:cNvPr>
          <p:cNvSpPr/>
          <p:nvPr/>
        </p:nvSpPr>
        <p:spPr>
          <a:xfrm>
            <a:off x="3172982" y="1161737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1486342-F47D-4160-9578-CC118FA38767}"/>
              </a:ext>
            </a:extLst>
          </p:cNvPr>
          <p:cNvSpPr/>
          <p:nvPr/>
        </p:nvSpPr>
        <p:spPr>
          <a:xfrm>
            <a:off x="3179259" y="415083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915E08D-C0A3-493F-AEA5-C16BF8CBC240}"/>
              </a:ext>
            </a:extLst>
          </p:cNvPr>
          <p:cNvSpPr/>
          <p:nvPr/>
        </p:nvSpPr>
        <p:spPr>
          <a:xfrm>
            <a:off x="3181278" y="1908391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AE3CDFD-0699-4F63-BE03-B6ADB90F9B6E}"/>
              </a:ext>
            </a:extLst>
          </p:cNvPr>
          <p:cNvSpPr/>
          <p:nvPr/>
        </p:nvSpPr>
        <p:spPr>
          <a:xfrm>
            <a:off x="3172981" y="2674506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B926BDC-46C5-44F8-9325-8A9159F0799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2724518" y="634762"/>
            <a:ext cx="45474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E032FA7-71DC-40A0-9348-9639CFC70A44}"/>
              </a:ext>
            </a:extLst>
          </p:cNvPr>
          <p:cNvCxnSpPr>
            <a:cxnSpLocks/>
            <a:stCxn id="6" idx="6"/>
            <a:endCxn id="23" idx="2"/>
          </p:cNvCxnSpPr>
          <p:nvPr/>
        </p:nvCxnSpPr>
        <p:spPr>
          <a:xfrm>
            <a:off x="2724518" y="634762"/>
            <a:ext cx="448464" cy="7466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3BB8F6F-34CA-45B9-919F-D7A83AD1EAFD}"/>
              </a:ext>
            </a:extLst>
          </p:cNvPr>
          <p:cNvCxnSpPr>
            <a:cxnSpLocks/>
            <a:stCxn id="6" idx="6"/>
            <a:endCxn id="25" idx="2"/>
          </p:cNvCxnSpPr>
          <p:nvPr/>
        </p:nvCxnSpPr>
        <p:spPr>
          <a:xfrm>
            <a:off x="2724518" y="634762"/>
            <a:ext cx="456760" cy="14933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F4DDD9D-AD1D-488E-9D21-BEA639A4D498}"/>
              </a:ext>
            </a:extLst>
          </p:cNvPr>
          <p:cNvCxnSpPr>
            <a:cxnSpLocks/>
            <a:stCxn id="6" idx="6"/>
            <a:endCxn id="26" idx="2"/>
          </p:cNvCxnSpPr>
          <p:nvPr/>
        </p:nvCxnSpPr>
        <p:spPr>
          <a:xfrm>
            <a:off x="2724518" y="634762"/>
            <a:ext cx="448463" cy="22594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848A884-B86B-4D75-831F-B6633F56AA24}"/>
              </a:ext>
            </a:extLst>
          </p:cNvPr>
          <p:cNvCxnSpPr>
            <a:cxnSpLocks/>
            <a:stCxn id="5" idx="6"/>
            <a:endCxn id="24" idx="2"/>
          </p:cNvCxnSpPr>
          <p:nvPr/>
        </p:nvCxnSpPr>
        <p:spPr>
          <a:xfrm flipV="1">
            <a:off x="2718241" y="634762"/>
            <a:ext cx="461018" cy="7466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348376D-3B22-4550-9513-7D4FCCB811E5}"/>
              </a:ext>
            </a:extLst>
          </p:cNvPr>
          <p:cNvCxnSpPr>
            <a:cxnSpLocks/>
            <a:stCxn id="5" idx="6"/>
            <a:endCxn id="23" idx="2"/>
          </p:cNvCxnSpPr>
          <p:nvPr/>
        </p:nvCxnSpPr>
        <p:spPr>
          <a:xfrm>
            <a:off x="2718241" y="1381416"/>
            <a:ext cx="45474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9AAF0EB-D1D6-4544-94A5-9E89DCF0274C}"/>
              </a:ext>
            </a:extLst>
          </p:cNvPr>
          <p:cNvCxnSpPr>
            <a:cxnSpLocks/>
            <a:stCxn id="5" idx="6"/>
            <a:endCxn id="25" idx="2"/>
          </p:cNvCxnSpPr>
          <p:nvPr/>
        </p:nvCxnSpPr>
        <p:spPr>
          <a:xfrm>
            <a:off x="2718241" y="1381416"/>
            <a:ext cx="463037" cy="7466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D745B03-F5A9-4F06-B4CD-316CD9173469}"/>
              </a:ext>
            </a:extLst>
          </p:cNvPr>
          <p:cNvCxnSpPr>
            <a:cxnSpLocks/>
            <a:stCxn id="5" idx="6"/>
            <a:endCxn id="26" idx="2"/>
          </p:cNvCxnSpPr>
          <p:nvPr/>
        </p:nvCxnSpPr>
        <p:spPr>
          <a:xfrm>
            <a:off x="2718241" y="1381416"/>
            <a:ext cx="454740" cy="151276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A603B4A-7E2D-4746-AD90-67A7A1EE65B5}"/>
              </a:ext>
            </a:extLst>
          </p:cNvPr>
          <p:cNvCxnSpPr>
            <a:cxnSpLocks/>
            <a:stCxn id="7" idx="6"/>
            <a:endCxn id="24" idx="2"/>
          </p:cNvCxnSpPr>
          <p:nvPr/>
        </p:nvCxnSpPr>
        <p:spPr>
          <a:xfrm flipV="1">
            <a:off x="2726537" y="634762"/>
            <a:ext cx="452722" cy="14933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E3BD6E7-8452-475D-AE9B-E5A62FA987E3}"/>
              </a:ext>
            </a:extLst>
          </p:cNvPr>
          <p:cNvCxnSpPr>
            <a:cxnSpLocks/>
            <a:stCxn id="7" idx="6"/>
            <a:endCxn id="23" idx="2"/>
          </p:cNvCxnSpPr>
          <p:nvPr/>
        </p:nvCxnSpPr>
        <p:spPr>
          <a:xfrm flipV="1">
            <a:off x="2726537" y="1381416"/>
            <a:ext cx="446445" cy="7466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C048EB-72AE-43B7-8E72-5ACF510BB0F5}"/>
              </a:ext>
            </a:extLst>
          </p:cNvPr>
          <p:cNvCxnSpPr>
            <a:cxnSpLocks/>
            <a:stCxn id="7" idx="6"/>
            <a:endCxn id="25" idx="2"/>
          </p:cNvCxnSpPr>
          <p:nvPr/>
        </p:nvCxnSpPr>
        <p:spPr>
          <a:xfrm>
            <a:off x="2726537" y="2128070"/>
            <a:ext cx="45474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807EEDA-7D66-4CE2-A956-537618D8CD28}"/>
              </a:ext>
            </a:extLst>
          </p:cNvPr>
          <p:cNvCxnSpPr>
            <a:cxnSpLocks/>
            <a:stCxn id="7" idx="6"/>
            <a:endCxn id="26" idx="2"/>
          </p:cNvCxnSpPr>
          <p:nvPr/>
        </p:nvCxnSpPr>
        <p:spPr>
          <a:xfrm>
            <a:off x="2726537" y="2128070"/>
            <a:ext cx="446444" cy="76611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4A2A1A8-AD10-43E2-A158-AEB557BEAF6A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 flipV="1">
            <a:off x="2718240" y="634762"/>
            <a:ext cx="461019" cy="22594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8542A37-6348-414A-B235-20ED7EA3C078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 flipV="1">
            <a:off x="2718240" y="1381416"/>
            <a:ext cx="454742" cy="151276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FB05C7C-E63A-4A53-90FB-9AC1E095530E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2718240" y="2128070"/>
            <a:ext cx="463038" cy="76611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16F923C-207C-475E-92C0-44985BE075CD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2718240" y="2894185"/>
            <a:ext cx="45474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A6DBC526-A0BA-44E2-B1AC-DC40F9413960}"/>
              </a:ext>
            </a:extLst>
          </p:cNvPr>
          <p:cNvSpPr/>
          <p:nvPr/>
        </p:nvSpPr>
        <p:spPr>
          <a:xfrm>
            <a:off x="4073058" y="1161737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534A9C7-FE01-43ED-A855-76728A2BC0D5}"/>
              </a:ext>
            </a:extLst>
          </p:cNvPr>
          <p:cNvSpPr/>
          <p:nvPr/>
        </p:nvSpPr>
        <p:spPr>
          <a:xfrm>
            <a:off x="4079335" y="415083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ED734E2-01DC-467E-A3B0-1297B58A68A3}"/>
              </a:ext>
            </a:extLst>
          </p:cNvPr>
          <p:cNvSpPr/>
          <p:nvPr/>
        </p:nvSpPr>
        <p:spPr>
          <a:xfrm>
            <a:off x="4081354" y="1908391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EC01255-3FBD-4E41-BF01-9F0C421E3050}"/>
              </a:ext>
            </a:extLst>
          </p:cNvPr>
          <p:cNvSpPr/>
          <p:nvPr/>
        </p:nvSpPr>
        <p:spPr>
          <a:xfrm>
            <a:off x="4073057" y="2674506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C9559FE-4571-436B-8312-E6A0D1B7663B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3624594" y="634762"/>
            <a:ext cx="45474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A56829D-E4F0-4E7E-82C9-142DDD526535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3624594" y="634762"/>
            <a:ext cx="448464" cy="7466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C889C5C-D57E-4C69-B544-6439CD0E5B39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3624594" y="634762"/>
            <a:ext cx="456760" cy="14933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EA9EAF6-B5A8-4DF2-BDD6-CE5CE930403E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3624594" y="634762"/>
            <a:ext cx="448463" cy="22594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1BD3946-9077-4201-AA5D-A3E9317F8C33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3618317" y="634762"/>
            <a:ext cx="461018" cy="7466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B54730B-8E0F-477E-83EF-781BFCDCBF6E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3618317" y="1381416"/>
            <a:ext cx="45474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61ECACE-A72A-435A-8F4E-19BA2B45934D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3618317" y="1381416"/>
            <a:ext cx="463037" cy="7466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D2CFA26-34A3-495F-B7B8-7306186BF973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3618317" y="1381416"/>
            <a:ext cx="454740" cy="151276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AEC7CD6-EFAE-45CF-A777-1430BB409044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3626613" y="634762"/>
            <a:ext cx="452722" cy="14933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3506620-30CD-4E00-8C5D-5C2D84D2079E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3626613" y="1381416"/>
            <a:ext cx="446445" cy="7466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D1D176E-1953-4428-A4DA-9F3337FCF7C1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3626613" y="2128070"/>
            <a:ext cx="45474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3C0405E-B536-4A2E-BCF3-0A72B334C8D2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3626613" y="2128070"/>
            <a:ext cx="446444" cy="76611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D05923C-D22D-41EB-9A5A-90E1A0E19698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3618316" y="634762"/>
            <a:ext cx="461019" cy="22594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0B22E34-8858-42EA-B962-B47ED66800B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3618316" y="1381416"/>
            <a:ext cx="454742" cy="151276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EA3F152-22BF-46D6-88AD-BB4F8AF60629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3618316" y="2128070"/>
            <a:ext cx="463038" cy="76611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877EF2D-3B2E-40F2-A9AB-23797264D9AC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3618316" y="2894185"/>
            <a:ext cx="45474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7E3FA1DA-37C6-48F8-9701-314ED08483D4}"/>
              </a:ext>
            </a:extLst>
          </p:cNvPr>
          <p:cNvSpPr/>
          <p:nvPr/>
        </p:nvSpPr>
        <p:spPr>
          <a:xfrm>
            <a:off x="4970227" y="1161737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C17C03E-273B-4233-958F-BF2E62373938}"/>
              </a:ext>
            </a:extLst>
          </p:cNvPr>
          <p:cNvSpPr/>
          <p:nvPr/>
        </p:nvSpPr>
        <p:spPr>
          <a:xfrm>
            <a:off x="4976504" y="415083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3726959E-E851-4717-9FD2-45BF78CA8AF2}"/>
              </a:ext>
            </a:extLst>
          </p:cNvPr>
          <p:cNvSpPr/>
          <p:nvPr/>
        </p:nvSpPr>
        <p:spPr>
          <a:xfrm>
            <a:off x="4978523" y="1908391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C4DF671-47FD-464D-B917-50FD6E51C7A1}"/>
              </a:ext>
            </a:extLst>
          </p:cNvPr>
          <p:cNvSpPr/>
          <p:nvPr/>
        </p:nvSpPr>
        <p:spPr>
          <a:xfrm>
            <a:off x="4970226" y="2674506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AB1D245-CDB8-46D3-84A6-A5FC767E75D5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4521763" y="634762"/>
            <a:ext cx="45474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E3C6AA1-23AC-40D6-8329-602D6F643859}"/>
              </a:ext>
            </a:extLst>
          </p:cNvPr>
          <p:cNvCxnSpPr>
            <a:cxnSpLocks/>
            <a:endCxn id="63" idx="2"/>
          </p:cNvCxnSpPr>
          <p:nvPr/>
        </p:nvCxnSpPr>
        <p:spPr>
          <a:xfrm>
            <a:off x="4521763" y="634762"/>
            <a:ext cx="448464" cy="7466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B52DD44-9363-4936-99E9-3ADDF7F221C4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4521763" y="634762"/>
            <a:ext cx="456760" cy="14933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7AE69D9-5F13-45A3-8F62-8DFFE1FA83A8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4521763" y="634762"/>
            <a:ext cx="448463" cy="22594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7650805-8F52-48F8-8EAA-1DC7BAA1E999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4515486" y="634762"/>
            <a:ext cx="461018" cy="7466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91162AF-6991-44E2-B567-B0A7194ED262}"/>
              </a:ext>
            </a:extLst>
          </p:cNvPr>
          <p:cNvCxnSpPr>
            <a:cxnSpLocks/>
            <a:endCxn id="63" idx="2"/>
          </p:cNvCxnSpPr>
          <p:nvPr/>
        </p:nvCxnSpPr>
        <p:spPr>
          <a:xfrm>
            <a:off x="4515486" y="1381416"/>
            <a:ext cx="45474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1E7DA50-A890-4887-B8E3-D02C1D81CEF1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4515486" y="1381416"/>
            <a:ext cx="463037" cy="7466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F1B73A7-7A50-465F-99F3-808CED66D3C8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4515486" y="1381416"/>
            <a:ext cx="454740" cy="151276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CD15D6B-0B5B-4079-A6A1-8A3E98F7682C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4523782" y="634762"/>
            <a:ext cx="452722" cy="14933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3F1D5150-D5E9-46FA-ACC9-2851C35DF46D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523782" y="1381416"/>
            <a:ext cx="446445" cy="7466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A04BD1A-D2B2-4A8D-BBD8-A9CA7C765AAC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4523782" y="2128070"/>
            <a:ext cx="45474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31A791B-51A4-4661-860F-F50772C2C233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4523782" y="2128070"/>
            <a:ext cx="446444" cy="76611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6CD578A-48C0-43EA-9FC2-667CE77F3D2C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4515485" y="634762"/>
            <a:ext cx="461019" cy="22594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2E6A824-5A10-455E-8190-BD979494A8B4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515485" y="1381416"/>
            <a:ext cx="454742" cy="151276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2AD4100-B00F-43AE-B427-8F5076048DFF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4515485" y="2128070"/>
            <a:ext cx="463038" cy="76611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CCD8190-C050-4AB8-AEC5-9FA13B922929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4515485" y="2894185"/>
            <a:ext cx="45474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CF2EA685-51C4-490C-9097-75D442D36844}"/>
              </a:ext>
            </a:extLst>
          </p:cNvPr>
          <p:cNvSpPr/>
          <p:nvPr/>
        </p:nvSpPr>
        <p:spPr>
          <a:xfrm>
            <a:off x="6076322" y="1533972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962F5CB8-F789-4B4D-BCF2-9556F21BF945}"/>
              </a:ext>
            </a:extLst>
          </p:cNvPr>
          <p:cNvSpPr/>
          <p:nvPr/>
        </p:nvSpPr>
        <p:spPr>
          <a:xfrm>
            <a:off x="6082599" y="811171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AC97D2F-CD9B-4D21-800B-A179882E8208}"/>
              </a:ext>
            </a:extLst>
          </p:cNvPr>
          <p:cNvSpPr/>
          <p:nvPr/>
        </p:nvSpPr>
        <p:spPr>
          <a:xfrm>
            <a:off x="6084618" y="2253677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8B349CF-C563-499A-999F-7706BFFE1952}"/>
              </a:ext>
            </a:extLst>
          </p:cNvPr>
          <p:cNvCxnSpPr>
            <a:cxnSpLocks/>
            <a:endCxn id="84" idx="2"/>
          </p:cNvCxnSpPr>
          <p:nvPr/>
        </p:nvCxnSpPr>
        <p:spPr>
          <a:xfrm>
            <a:off x="5422239" y="637633"/>
            <a:ext cx="660360" cy="39321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986878A-B1A5-4D80-B27E-2A7FCEFBFF9A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5422239" y="637633"/>
            <a:ext cx="654083" cy="1116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539CD16-6E21-4BF3-87A1-3AF325AC7968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5422239" y="637633"/>
            <a:ext cx="662379" cy="18357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516603E-C77A-4174-948C-A37E8692147D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5415962" y="1384287"/>
            <a:ext cx="660360" cy="36936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3E90A61-453F-4FF5-B23C-5790F8000BB8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5415962" y="1384287"/>
            <a:ext cx="668656" cy="108906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27E9C66-A6C6-4860-A5D9-D317500C8CA4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5415962" y="1030850"/>
            <a:ext cx="666637" cy="35343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28BC46E-D960-4E71-A6B4-25B14E134556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5424258" y="1030850"/>
            <a:ext cx="658341" cy="110009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4990E1F-CED1-44F9-84D0-110A4E7A4D59}"/>
              </a:ext>
            </a:extLst>
          </p:cNvPr>
          <p:cNvCxnSpPr>
            <a:cxnSpLocks/>
            <a:endCxn id="83" idx="2"/>
          </p:cNvCxnSpPr>
          <p:nvPr/>
        </p:nvCxnSpPr>
        <p:spPr>
          <a:xfrm flipV="1">
            <a:off x="5424258" y="1753651"/>
            <a:ext cx="652064" cy="37729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060EDDE-ED15-41F5-A2B6-C5C413DA5322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5424258" y="2130941"/>
            <a:ext cx="660360" cy="34241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3CA7D24-9F00-4D5A-8EDC-9533BC48EA8B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5415961" y="1030850"/>
            <a:ext cx="666638" cy="186620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C584523-C563-4C5E-B296-39B71AF7B14A}"/>
              </a:ext>
            </a:extLst>
          </p:cNvPr>
          <p:cNvCxnSpPr>
            <a:cxnSpLocks/>
            <a:endCxn id="83" idx="2"/>
          </p:cNvCxnSpPr>
          <p:nvPr/>
        </p:nvCxnSpPr>
        <p:spPr>
          <a:xfrm flipV="1">
            <a:off x="5415961" y="1753651"/>
            <a:ext cx="660361" cy="114340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7F4B9A6-28EB-4565-B64C-F5D1665F419A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5415961" y="2473356"/>
            <a:ext cx="668657" cy="423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74F53E4-1B7D-4F2C-8A58-8764A3F65C1B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6528689" y="1749395"/>
            <a:ext cx="646650" cy="4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AA9E036-BD0D-49C8-A486-2781EE2F7935}"/>
                  </a:ext>
                </a:extLst>
              </p:cNvPr>
              <p:cNvSpPr txBox="1"/>
              <p:nvPr/>
            </p:nvSpPr>
            <p:spPr>
              <a:xfrm>
                <a:off x="8146249" y="1543597"/>
                <a:ext cx="3331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AA9E036-BD0D-49C8-A486-2781EE2F7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249" y="1543597"/>
                <a:ext cx="33316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A30795D-8BA6-40AB-B559-5AA53441C6DC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6534966" y="1026594"/>
            <a:ext cx="640373" cy="7270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7C1F831A-5C66-4CA4-BB2B-B89FC037C2DF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6536985" y="1753651"/>
            <a:ext cx="638354" cy="7154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95CA0428-1485-4018-A59F-F66B0C15B61A}"/>
              </a:ext>
            </a:extLst>
          </p:cNvPr>
          <p:cNvSpPr/>
          <p:nvPr/>
        </p:nvSpPr>
        <p:spPr>
          <a:xfrm>
            <a:off x="7175339" y="1533972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031472B-E883-40B8-8A5B-908ED196B70C}"/>
              </a:ext>
            </a:extLst>
          </p:cNvPr>
          <p:cNvCxnSpPr>
            <a:cxnSpLocks/>
            <a:stCxn id="102" idx="6"/>
            <a:endCxn id="99" idx="1"/>
          </p:cNvCxnSpPr>
          <p:nvPr/>
        </p:nvCxnSpPr>
        <p:spPr>
          <a:xfrm>
            <a:off x="7614696" y="1753651"/>
            <a:ext cx="531553" cy="5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CE2607-A4D8-4473-A164-DBE015C79767}"/>
              </a:ext>
            </a:extLst>
          </p:cNvPr>
          <p:cNvCxnSpPr>
            <a:cxnSpLocks/>
            <a:stCxn id="118" idx="3"/>
            <a:endCxn id="107" idx="2"/>
          </p:cNvCxnSpPr>
          <p:nvPr/>
        </p:nvCxnSpPr>
        <p:spPr>
          <a:xfrm flipV="1">
            <a:off x="5851306" y="4143737"/>
            <a:ext cx="870094" cy="72820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0FCCD9C6-F262-4209-A07D-9202FACE7609}"/>
              </a:ext>
            </a:extLst>
          </p:cNvPr>
          <p:cNvSpPr/>
          <p:nvPr/>
        </p:nvSpPr>
        <p:spPr>
          <a:xfrm>
            <a:off x="6721400" y="3924058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4DC5F20-178D-46A4-847C-152AE0D85BAF}"/>
              </a:ext>
            </a:extLst>
          </p:cNvPr>
          <p:cNvSpPr/>
          <p:nvPr/>
        </p:nvSpPr>
        <p:spPr>
          <a:xfrm>
            <a:off x="6727677" y="3177404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1B99316-E354-4C23-AF40-29D4682AB75C}"/>
              </a:ext>
            </a:extLst>
          </p:cNvPr>
          <p:cNvSpPr/>
          <p:nvPr/>
        </p:nvSpPr>
        <p:spPr>
          <a:xfrm>
            <a:off x="6729696" y="4670712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3BF867F7-DBE2-4BE6-9DC8-54F01A099850}"/>
              </a:ext>
            </a:extLst>
          </p:cNvPr>
          <p:cNvCxnSpPr>
            <a:cxnSpLocks/>
            <a:stCxn id="120" idx="3"/>
            <a:endCxn id="109" idx="2"/>
          </p:cNvCxnSpPr>
          <p:nvPr/>
        </p:nvCxnSpPr>
        <p:spPr>
          <a:xfrm flipV="1">
            <a:off x="5851306" y="4890391"/>
            <a:ext cx="878390" cy="69690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B37DF76-31AF-443A-A219-43D9A256F86B}"/>
              </a:ext>
            </a:extLst>
          </p:cNvPr>
          <p:cNvCxnSpPr>
            <a:cxnSpLocks/>
            <a:stCxn id="119" idx="3"/>
            <a:endCxn id="108" idx="2"/>
          </p:cNvCxnSpPr>
          <p:nvPr/>
        </p:nvCxnSpPr>
        <p:spPr>
          <a:xfrm flipV="1">
            <a:off x="5851306" y="3397083"/>
            <a:ext cx="876371" cy="74306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2BF92CBF-3B1E-4C6A-A2C9-0E53480F2C61}"/>
              </a:ext>
            </a:extLst>
          </p:cNvPr>
          <p:cNvCxnSpPr>
            <a:cxnSpLocks/>
            <a:stCxn id="119" idx="3"/>
            <a:endCxn id="107" idx="2"/>
          </p:cNvCxnSpPr>
          <p:nvPr/>
        </p:nvCxnSpPr>
        <p:spPr>
          <a:xfrm>
            <a:off x="5851306" y="4140147"/>
            <a:ext cx="870094" cy="359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380815F9-8FD7-4C98-8E71-07477589AFD3}"/>
              </a:ext>
            </a:extLst>
          </p:cNvPr>
          <p:cNvCxnSpPr>
            <a:cxnSpLocks/>
            <a:stCxn id="118" idx="3"/>
            <a:endCxn id="109" idx="2"/>
          </p:cNvCxnSpPr>
          <p:nvPr/>
        </p:nvCxnSpPr>
        <p:spPr>
          <a:xfrm>
            <a:off x="5851306" y="4871944"/>
            <a:ext cx="878390" cy="184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D445CFF-F8B0-41DA-8693-74EC71F71DE8}"/>
              </a:ext>
            </a:extLst>
          </p:cNvPr>
          <p:cNvCxnSpPr>
            <a:cxnSpLocks/>
            <a:stCxn id="119" idx="3"/>
            <a:endCxn id="109" idx="2"/>
          </p:cNvCxnSpPr>
          <p:nvPr/>
        </p:nvCxnSpPr>
        <p:spPr>
          <a:xfrm>
            <a:off x="5851306" y="4140147"/>
            <a:ext cx="878390" cy="75024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078C46E4-6F88-4EE2-8FA3-79E9276854B0}"/>
              </a:ext>
            </a:extLst>
          </p:cNvPr>
          <p:cNvCxnSpPr>
            <a:cxnSpLocks/>
            <a:stCxn id="120" idx="3"/>
            <a:endCxn id="107" idx="2"/>
          </p:cNvCxnSpPr>
          <p:nvPr/>
        </p:nvCxnSpPr>
        <p:spPr>
          <a:xfrm flipV="1">
            <a:off x="5851306" y="4143737"/>
            <a:ext cx="870094" cy="144355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9716D63E-0844-401D-9180-BF8624C2C2A3}"/>
              </a:ext>
            </a:extLst>
          </p:cNvPr>
          <p:cNvCxnSpPr>
            <a:cxnSpLocks/>
            <a:stCxn id="118" idx="3"/>
            <a:endCxn id="108" idx="2"/>
          </p:cNvCxnSpPr>
          <p:nvPr/>
        </p:nvCxnSpPr>
        <p:spPr>
          <a:xfrm flipV="1">
            <a:off x="5851306" y="3397083"/>
            <a:ext cx="876371" cy="147486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1423899-C8D1-4365-9262-0808C13AB570}"/>
              </a:ext>
            </a:extLst>
          </p:cNvPr>
          <p:cNvCxnSpPr>
            <a:cxnSpLocks/>
            <a:stCxn id="120" idx="3"/>
            <a:endCxn id="108" idx="2"/>
          </p:cNvCxnSpPr>
          <p:nvPr/>
        </p:nvCxnSpPr>
        <p:spPr>
          <a:xfrm flipV="1">
            <a:off x="5851306" y="3397083"/>
            <a:ext cx="876371" cy="219020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E10808A-12E2-4D67-9FD1-2D59D1B60A50}"/>
                  </a:ext>
                </a:extLst>
              </p:cNvPr>
              <p:cNvSpPr txBox="1"/>
              <p:nvPr/>
            </p:nvSpPr>
            <p:spPr>
              <a:xfrm>
                <a:off x="5220240" y="4656500"/>
                <a:ext cx="6310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E10808A-12E2-4D67-9FD1-2D59D1B60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240" y="4656500"/>
                <a:ext cx="63106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537DA28-C524-4E45-88A8-713BE8C5DDD1}"/>
                  </a:ext>
                </a:extLst>
              </p:cNvPr>
              <p:cNvSpPr txBox="1"/>
              <p:nvPr/>
            </p:nvSpPr>
            <p:spPr>
              <a:xfrm>
                <a:off x="5220240" y="3924703"/>
                <a:ext cx="6310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537DA28-C524-4E45-88A8-713BE8C5D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240" y="3924703"/>
                <a:ext cx="63106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8D1F578-15B5-4A1A-8472-ED51B8839208}"/>
                  </a:ext>
                </a:extLst>
              </p:cNvPr>
              <p:cNvSpPr txBox="1"/>
              <p:nvPr/>
            </p:nvSpPr>
            <p:spPr>
              <a:xfrm>
                <a:off x="5220240" y="5371848"/>
                <a:ext cx="6310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8D1F578-15B5-4A1A-8472-ED51B8839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240" y="5371848"/>
                <a:ext cx="63106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타원 120">
            <a:extLst>
              <a:ext uri="{FF2B5EF4-FFF2-40B4-BE49-F238E27FC236}">
                <a16:creationId xmlns:a16="http://schemas.microsoft.com/office/drawing/2014/main" id="{1CDCD866-D2F1-4286-A7CE-6A34D3E02DFF}"/>
              </a:ext>
            </a:extLst>
          </p:cNvPr>
          <p:cNvSpPr/>
          <p:nvPr/>
        </p:nvSpPr>
        <p:spPr>
          <a:xfrm>
            <a:off x="6721399" y="5436827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F00BA5A7-08E9-4847-A5C4-5DFF21E53608}"/>
              </a:ext>
            </a:extLst>
          </p:cNvPr>
          <p:cNvCxnSpPr>
            <a:cxnSpLocks/>
            <a:stCxn id="120" idx="3"/>
            <a:endCxn id="121" idx="2"/>
          </p:cNvCxnSpPr>
          <p:nvPr/>
        </p:nvCxnSpPr>
        <p:spPr>
          <a:xfrm>
            <a:off x="5851306" y="5587292"/>
            <a:ext cx="870093" cy="6921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1A50F68-BAFA-4F4D-ACB8-716CC9B89F32}"/>
              </a:ext>
            </a:extLst>
          </p:cNvPr>
          <p:cNvCxnSpPr>
            <a:cxnSpLocks/>
            <a:stCxn id="118" idx="3"/>
            <a:endCxn id="121" idx="2"/>
          </p:cNvCxnSpPr>
          <p:nvPr/>
        </p:nvCxnSpPr>
        <p:spPr>
          <a:xfrm>
            <a:off x="5851306" y="4871944"/>
            <a:ext cx="870093" cy="7845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5ED217E-F3B3-4284-A796-078DC207074C}"/>
              </a:ext>
            </a:extLst>
          </p:cNvPr>
          <p:cNvCxnSpPr>
            <a:cxnSpLocks/>
            <a:stCxn id="119" idx="3"/>
            <a:endCxn id="121" idx="2"/>
          </p:cNvCxnSpPr>
          <p:nvPr/>
        </p:nvCxnSpPr>
        <p:spPr>
          <a:xfrm>
            <a:off x="5851306" y="4140147"/>
            <a:ext cx="870093" cy="15163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>
            <a:extLst>
              <a:ext uri="{FF2B5EF4-FFF2-40B4-BE49-F238E27FC236}">
                <a16:creationId xmlns:a16="http://schemas.microsoft.com/office/drawing/2014/main" id="{5705A779-D192-4D2A-8D2E-F15383622E4E}"/>
              </a:ext>
            </a:extLst>
          </p:cNvPr>
          <p:cNvSpPr/>
          <p:nvPr/>
        </p:nvSpPr>
        <p:spPr>
          <a:xfrm>
            <a:off x="7920293" y="3924058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ECFAFCD0-BDEE-42D4-AB8A-44F8CE79D06C}"/>
              </a:ext>
            </a:extLst>
          </p:cNvPr>
          <p:cNvSpPr/>
          <p:nvPr/>
        </p:nvSpPr>
        <p:spPr>
          <a:xfrm>
            <a:off x="7926570" y="3177404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05DE0160-4E4D-4D3F-97B5-61325B88C582}"/>
              </a:ext>
            </a:extLst>
          </p:cNvPr>
          <p:cNvSpPr/>
          <p:nvPr/>
        </p:nvSpPr>
        <p:spPr>
          <a:xfrm>
            <a:off x="7928589" y="4670712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06AC3C2C-8A41-4EA8-8201-D480D61305BF}"/>
              </a:ext>
            </a:extLst>
          </p:cNvPr>
          <p:cNvSpPr/>
          <p:nvPr/>
        </p:nvSpPr>
        <p:spPr>
          <a:xfrm>
            <a:off x="7920292" y="5436827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3A124A85-44B3-4CFB-8E28-FF76E7554299}"/>
              </a:ext>
            </a:extLst>
          </p:cNvPr>
          <p:cNvCxnSpPr>
            <a:cxnSpLocks/>
            <a:stCxn id="108" idx="6"/>
            <a:endCxn id="126" idx="2"/>
          </p:cNvCxnSpPr>
          <p:nvPr/>
        </p:nvCxnSpPr>
        <p:spPr>
          <a:xfrm>
            <a:off x="7167034" y="3397083"/>
            <a:ext cx="75953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E5E5657-9A63-4FF7-BFC2-90579233CA47}"/>
              </a:ext>
            </a:extLst>
          </p:cNvPr>
          <p:cNvCxnSpPr>
            <a:cxnSpLocks/>
            <a:stCxn id="108" idx="6"/>
            <a:endCxn id="125" idx="2"/>
          </p:cNvCxnSpPr>
          <p:nvPr/>
        </p:nvCxnSpPr>
        <p:spPr>
          <a:xfrm>
            <a:off x="7167034" y="3397083"/>
            <a:ext cx="753259" cy="7466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33B981F2-E30F-4980-B5C4-46B53270CBA3}"/>
              </a:ext>
            </a:extLst>
          </p:cNvPr>
          <p:cNvCxnSpPr>
            <a:cxnSpLocks/>
            <a:stCxn id="108" idx="6"/>
            <a:endCxn id="127" idx="2"/>
          </p:cNvCxnSpPr>
          <p:nvPr/>
        </p:nvCxnSpPr>
        <p:spPr>
          <a:xfrm>
            <a:off x="7167034" y="3397083"/>
            <a:ext cx="761555" cy="14933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0EBEA494-7D5E-4F54-858F-9F5D822D11DE}"/>
              </a:ext>
            </a:extLst>
          </p:cNvPr>
          <p:cNvCxnSpPr>
            <a:cxnSpLocks/>
            <a:stCxn id="108" idx="6"/>
            <a:endCxn id="128" idx="2"/>
          </p:cNvCxnSpPr>
          <p:nvPr/>
        </p:nvCxnSpPr>
        <p:spPr>
          <a:xfrm>
            <a:off x="7167034" y="3397083"/>
            <a:ext cx="753258" cy="22594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41FA359-9426-42E6-87D9-278C15640288}"/>
              </a:ext>
            </a:extLst>
          </p:cNvPr>
          <p:cNvCxnSpPr>
            <a:cxnSpLocks/>
            <a:stCxn id="107" idx="6"/>
            <a:endCxn id="126" idx="2"/>
          </p:cNvCxnSpPr>
          <p:nvPr/>
        </p:nvCxnSpPr>
        <p:spPr>
          <a:xfrm flipV="1">
            <a:off x="7160757" y="3397083"/>
            <a:ext cx="765813" cy="7466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4C21253-B467-468E-91EF-DBA22626CA5A}"/>
              </a:ext>
            </a:extLst>
          </p:cNvPr>
          <p:cNvCxnSpPr>
            <a:cxnSpLocks/>
            <a:stCxn id="107" idx="6"/>
            <a:endCxn id="125" idx="2"/>
          </p:cNvCxnSpPr>
          <p:nvPr/>
        </p:nvCxnSpPr>
        <p:spPr>
          <a:xfrm>
            <a:off x="7160757" y="4143737"/>
            <a:ext cx="75953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1A72DC9F-8525-4EDD-991A-08BFA4252358}"/>
              </a:ext>
            </a:extLst>
          </p:cNvPr>
          <p:cNvCxnSpPr>
            <a:cxnSpLocks/>
            <a:stCxn id="107" idx="6"/>
            <a:endCxn id="127" idx="2"/>
          </p:cNvCxnSpPr>
          <p:nvPr/>
        </p:nvCxnSpPr>
        <p:spPr>
          <a:xfrm>
            <a:off x="7160757" y="4143737"/>
            <a:ext cx="767832" cy="7466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96481154-ECED-4CD6-A628-8BA0E27332CF}"/>
              </a:ext>
            </a:extLst>
          </p:cNvPr>
          <p:cNvCxnSpPr>
            <a:cxnSpLocks/>
            <a:stCxn id="107" idx="6"/>
            <a:endCxn id="128" idx="2"/>
          </p:cNvCxnSpPr>
          <p:nvPr/>
        </p:nvCxnSpPr>
        <p:spPr>
          <a:xfrm>
            <a:off x="7160757" y="4143737"/>
            <a:ext cx="759535" cy="151276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188D569C-C972-4E22-AF09-AEC77AA8C8B9}"/>
              </a:ext>
            </a:extLst>
          </p:cNvPr>
          <p:cNvCxnSpPr>
            <a:cxnSpLocks/>
            <a:stCxn id="109" idx="6"/>
            <a:endCxn id="126" idx="2"/>
          </p:cNvCxnSpPr>
          <p:nvPr/>
        </p:nvCxnSpPr>
        <p:spPr>
          <a:xfrm flipV="1">
            <a:off x="7169053" y="3397083"/>
            <a:ext cx="757517" cy="14933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CD2A003-1FB3-4F3E-A00C-0C445E071B07}"/>
              </a:ext>
            </a:extLst>
          </p:cNvPr>
          <p:cNvCxnSpPr>
            <a:cxnSpLocks/>
            <a:stCxn id="109" idx="6"/>
            <a:endCxn id="125" idx="2"/>
          </p:cNvCxnSpPr>
          <p:nvPr/>
        </p:nvCxnSpPr>
        <p:spPr>
          <a:xfrm flipV="1">
            <a:off x="7169053" y="4143737"/>
            <a:ext cx="751240" cy="7466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9259E683-8C22-476E-AA5D-350CF6E0B81D}"/>
              </a:ext>
            </a:extLst>
          </p:cNvPr>
          <p:cNvCxnSpPr>
            <a:cxnSpLocks/>
            <a:stCxn id="109" idx="6"/>
            <a:endCxn id="127" idx="2"/>
          </p:cNvCxnSpPr>
          <p:nvPr/>
        </p:nvCxnSpPr>
        <p:spPr>
          <a:xfrm>
            <a:off x="7169053" y="4890391"/>
            <a:ext cx="75953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811A3149-FF40-4E45-AA63-0C82DC6CF9F6}"/>
              </a:ext>
            </a:extLst>
          </p:cNvPr>
          <p:cNvCxnSpPr>
            <a:cxnSpLocks/>
            <a:stCxn id="109" idx="6"/>
            <a:endCxn id="128" idx="2"/>
          </p:cNvCxnSpPr>
          <p:nvPr/>
        </p:nvCxnSpPr>
        <p:spPr>
          <a:xfrm>
            <a:off x="7169053" y="4890391"/>
            <a:ext cx="751239" cy="76611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7623A638-D993-4CFB-9AD7-D93278E04BAD}"/>
              </a:ext>
            </a:extLst>
          </p:cNvPr>
          <p:cNvCxnSpPr>
            <a:cxnSpLocks/>
            <a:stCxn id="121" idx="6"/>
            <a:endCxn id="126" idx="2"/>
          </p:cNvCxnSpPr>
          <p:nvPr/>
        </p:nvCxnSpPr>
        <p:spPr>
          <a:xfrm flipV="1">
            <a:off x="7160756" y="3397083"/>
            <a:ext cx="765814" cy="22594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B60CDF1C-A64C-4C5F-848C-9C4C9D114568}"/>
              </a:ext>
            </a:extLst>
          </p:cNvPr>
          <p:cNvCxnSpPr>
            <a:cxnSpLocks/>
            <a:stCxn id="121" idx="6"/>
            <a:endCxn id="125" idx="2"/>
          </p:cNvCxnSpPr>
          <p:nvPr/>
        </p:nvCxnSpPr>
        <p:spPr>
          <a:xfrm flipV="1">
            <a:off x="7160756" y="4143737"/>
            <a:ext cx="759537" cy="151276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F7A278EB-29C1-46D1-96ED-CCF2559BB491}"/>
              </a:ext>
            </a:extLst>
          </p:cNvPr>
          <p:cNvCxnSpPr>
            <a:cxnSpLocks/>
            <a:stCxn id="121" idx="6"/>
            <a:endCxn id="127" idx="2"/>
          </p:cNvCxnSpPr>
          <p:nvPr/>
        </p:nvCxnSpPr>
        <p:spPr>
          <a:xfrm flipV="1">
            <a:off x="7160756" y="4890391"/>
            <a:ext cx="767833" cy="76611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3E3ECE35-02CE-4984-BB54-1988BF05CFD1}"/>
              </a:ext>
            </a:extLst>
          </p:cNvPr>
          <p:cNvCxnSpPr>
            <a:cxnSpLocks/>
            <a:stCxn id="121" idx="6"/>
            <a:endCxn id="128" idx="2"/>
          </p:cNvCxnSpPr>
          <p:nvPr/>
        </p:nvCxnSpPr>
        <p:spPr>
          <a:xfrm>
            <a:off x="7160756" y="5656506"/>
            <a:ext cx="75953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>
            <a:extLst>
              <a:ext uri="{FF2B5EF4-FFF2-40B4-BE49-F238E27FC236}">
                <a16:creationId xmlns:a16="http://schemas.microsoft.com/office/drawing/2014/main" id="{868F1B7F-7D21-4C61-AB0A-FC333576ADE8}"/>
              </a:ext>
            </a:extLst>
          </p:cNvPr>
          <p:cNvSpPr/>
          <p:nvPr/>
        </p:nvSpPr>
        <p:spPr>
          <a:xfrm>
            <a:off x="9075220" y="4664155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DD926C0C-E5EF-4255-900C-713812F2459F}"/>
              </a:ext>
            </a:extLst>
          </p:cNvPr>
          <p:cNvSpPr/>
          <p:nvPr/>
        </p:nvSpPr>
        <p:spPr>
          <a:xfrm>
            <a:off x="9081497" y="3941354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96A3DBAF-4EBE-4E4B-8145-5131EB995208}"/>
              </a:ext>
            </a:extLst>
          </p:cNvPr>
          <p:cNvSpPr/>
          <p:nvPr/>
        </p:nvSpPr>
        <p:spPr>
          <a:xfrm>
            <a:off x="9083516" y="5383860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4749714D-47AF-4E5A-A0F5-2E81EDA5E9E5}"/>
              </a:ext>
            </a:extLst>
          </p:cNvPr>
          <p:cNvCxnSpPr>
            <a:cxnSpLocks/>
            <a:stCxn id="126" idx="6"/>
            <a:endCxn id="146" idx="2"/>
          </p:cNvCxnSpPr>
          <p:nvPr/>
        </p:nvCxnSpPr>
        <p:spPr>
          <a:xfrm>
            <a:off x="8365927" y="3397083"/>
            <a:ext cx="715570" cy="7639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744EC24A-88ED-4B08-9F4E-65E20ACA73AA}"/>
              </a:ext>
            </a:extLst>
          </p:cNvPr>
          <p:cNvCxnSpPr>
            <a:cxnSpLocks/>
            <a:stCxn id="126" idx="6"/>
            <a:endCxn id="145" idx="2"/>
          </p:cNvCxnSpPr>
          <p:nvPr/>
        </p:nvCxnSpPr>
        <p:spPr>
          <a:xfrm>
            <a:off x="8365927" y="3397083"/>
            <a:ext cx="709293" cy="148675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D8890C55-FA23-4FCE-AC4D-7706717B9A5A}"/>
              </a:ext>
            </a:extLst>
          </p:cNvPr>
          <p:cNvCxnSpPr>
            <a:cxnSpLocks/>
            <a:stCxn id="126" idx="6"/>
            <a:endCxn id="147" idx="2"/>
          </p:cNvCxnSpPr>
          <p:nvPr/>
        </p:nvCxnSpPr>
        <p:spPr>
          <a:xfrm>
            <a:off x="8365927" y="3397083"/>
            <a:ext cx="717589" cy="220645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1EE9BC41-3A07-4F55-9B40-A457CE27C2EA}"/>
              </a:ext>
            </a:extLst>
          </p:cNvPr>
          <p:cNvCxnSpPr>
            <a:cxnSpLocks/>
            <a:stCxn id="125" idx="6"/>
            <a:endCxn id="145" idx="2"/>
          </p:cNvCxnSpPr>
          <p:nvPr/>
        </p:nvCxnSpPr>
        <p:spPr>
          <a:xfrm>
            <a:off x="8359650" y="4143737"/>
            <a:ext cx="715570" cy="74009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0EAE3B98-FA12-4C0D-B3BA-950B9EB4C3C1}"/>
              </a:ext>
            </a:extLst>
          </p:cNvPr>
          <p:cNvCxnSpPr>
            <a:cxnSpLocks/>
            <a:stCxn id="125" idx="6"/>
            <a:endCxn id="147" idx="2"/>
          </p:cNvCxnSpPr>
          <p:nvPr/>
        </p:nvCxnSpPr>
        <p:spPr>
          <a:xfrm>
            <a:off x="8359650" y="4143737"/>
            <a:ext cx="723866" cy="145980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8B5CC483-3F3D-4933-AD2E-3077FF3C433D}"/>
              </a:ext>
            </a:extLst>
          </p:cNvPr>
          <p:cNvCxnSpPr>
            <a:cxnSpLocks/>
            <a:stCxn id="125" idx="6"/>
            <a:endCxn id="146" idx="2"/>
          </p:cNvCxnSpPr>
          <p:nvPr/>
        </p:nvCxnSpPr>
        <p:spPr>
          <a:xfrm>
            <a:off x="8359650" y="4143737"/>
            <a:ext cx="721847" cy="1729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767C2DF4-3343-49D6-868F-9292A457455B}"/>
              </a:ext>
            </a:extLst>
          </p:cNvPr>
          <p:cNvCxnSpPr>
            <a:cxnSpLocks/>
            <a:stCxn id="127" idx="6"/>
            <a:endCxn id="146" idx="2"/>
          </p:cNvCxnSpPr>
          <p:nvPr/>
        </p:nvCxnSpPr>
        <p:spPr>
          <a:xfrm flipV="1">
            <a:off x="8367946" y="4161033"/>
            <a:ext cx="713551" cy="7293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11F96094-BB23-4D59-AEA1-D3F3114AB773}"/>
              </a:ext>
            </a:extLst>
          </p:cNvPr>
          <p:cNvCxnSpPr>
            <a:cxnSpLocks/>
            <a:stCxn id="127" idx="6"/>
            <a:endCxn id="145" idx="2"/>
          </p:cNvCxnSpPr>
          <p:nvPr/>
        </p:nvCxnSpPr>
        <p:spPr>
          <a:xfrm flipV="1">
            <a:off x="8367946" y="4883834"/>
            <a:ext cx="707274" cy="65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C76F2556-8C6C-48B9-AB5F-D09C49C74C32}"/>
              </a:ext>
            </a:extLst>
          </p:cNvPr>
          <p:cNvCxnSpPr>
            <a:cxnSpLocks/>
            <a:stCxn id="127" idx="6"/>
            <a:endCxn id="147" idx="2"/>
          </p:cNvCxnSpPr>
          <p:nvPr/>
        </p:nvCxnSpPr>
        <p:spPr>
          <a:xfrm>
            <a:off x="8367946" y="4890391"/>
            <a:ext cx="715570" cy="71314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18844A84-6D23-43C7-8EEC-F0E540E8532C}"/>
              </a:ext>
            </a:extLst>
          </p:cNvPr>
          <p:cNvCxnSpPr>
            <a:cxnSpLocks/>
            <a:stCxn id="128" idx="6"/>
            <a:endCxn id="146" idx="2"/>
          </p:cNvCxnSpPr>
          <p:nvPr/>
        </p:nvCxnSpPr>
        <p:spPr>
          <a:xfrm flipV="1">
            <a:off x="8359649" y="4161033"/>
            <a:ext cx="721848" cy="149547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38052831-0ABA-4A01-B558-4F3E1051864F}"/>
              </a:ext>
            </a:extLst>
          </p:cNvPr>
          <p:cNvCxnSpPr>
            <a:cxnSpLocks/>
            <a:stCxn id="128" idx="6"/>
            <a:endCxn id="145" idx="2"/>
          </p:cNvCxnSpPr>
          <p:nvPr/>
        </p:nvCxnSpPr>
        <p:spPr>
          <a:xfrm flipV="1">
            <a:off x="8359649" y="4883834"/>
            <a:ext cx="715571" cy="77267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BBF671BF-1B5C-4FB8-86F8-AFF9189DADB7}"/>
              </a:ext>
            </a:extLst>
          </p:cNvPr>
          <p:cNvCxnSpPr>
            <a:cxnSpLocks/>
            <a:stCxn id="128" idx="6"/>
            <a:endCxn id="147" idx="2"/>
          </p:cNvCxnSpPr>
          <p:nvPr/>
        </p:nvCxnSpPr>
        <p:spPr>
          <a:xfrm flipV="1">
            <a:off x="8359649" y="5603539"/>
            <a:ext cx="723867" cy="5296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308025D3-890D-4846-AD70-ADB025EEEB0C}"/>
              </a:ext>
            </a:extLst>
          </p:cNvPr>
          <p:cNvCxnSpPr>
            <a:cxnSpLocks/>
            <a:stCxn id="145" idx="6"/>
            <a:endCxn id="164" idx="2"/>
          </p:cNvCxnSpPr>
          <p:nvPr/>
        </p:nvCxnSpPr>
        <p:spPr>
          <a:xfrm flipV="1">
            <a:off x="9514577" y="4883830"/>
            <a:ext cx="701703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79868C5-7FA3-4892-BD40-47C67C225AEB}"/>
                  </a:ext>
                </a:extLst>
              </p:cNvPr>
              <p:cNvSpPr txBox="1"/>
              <p:nvPr/>
            </p:nvSpPr>
            <p:spPr>
              <a:xfrm>
                <a:off x="11187190" y="4673776"/>
                <a:ext cx="3331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79868C5-7FA3-4892-BD40-47C67C225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7190" y="4673776"/>
                <a:ext cx="33316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6957FD8B-F1A0-410C-A368-F85228668E8E}"/>
              </a:ext>
            </a:extLst>
          </p:cNvPr>
          <p:cNvCxnSpPr>
            <a:cxnSpLocks/>
            <a:stCxn id="146" idx="6"/>
            <a:endCxn id="164" idx="2"/>
          </p:cNvCxnSpPr>
          <p:nvPr/>
        </p:nvCxnSpPr>
        <p:spPr>
          <a:xfrm>
            <a:off x="9520854" y="4161033"/>
            <a:ext cx="695426" cy="72279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39F98EE-402E-48AB-A578-8136C5C537B7}"/>
              </a:ext>
            </a:extLst>
          </p:cNvPr>
          <p:cNvCxnSpPr>
            <a:cxnSpLocks/>
            <a:stCxn id="147" idx="6"/>
            <a:endCxn id="164" idx="2"/>
          </p:cNvCxnSpPr>
          <p:nvPr/>
        </p:nvCxnSpPr>
        <p:spPr>
          <a:xfrm flipV="1">
            <a:off x="9522873" y="4883830"/>
            <a:ext cx="693407" cy="71970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>
            <a:extLst>
              <a:ext uri="{FF2B5EF4-FFF2-40B4-BE49-F238E27FC236}">
                <a16:creationId xmlns:a16="http://schemas.microsoft.com/office/drawing/2014/main" id="{703C369B-6A7F-4234-8EC8-3875A34DB8C6}"/>
              </a:ext>
            </a:extLst>
          </p:cNvPr>
          <p:cNvSpPr/>
          <p:nvPr/>
        </p:nvSpPr>
        <p:spPr>
          <a:xfrm>
            <a:off x="10216280" y="4664151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7C4F138F-3B59-4CEA-ADDD-1049CAC65B5C}"/>
              </a:ext>
            </a:extLst>
          </p:cNvPr>
          <p:cNvCxnSpPr>
            <a:cxnSpLocks/>
            <a:stCxn id="164" idx="6"/>
            <a:endCxn id="161" idx="1"/>
          </p:cNvCxnSpPr>
          <p:nvPr/>
        </p:nvCxnSpPr>
        <p:spPr>
          <a:xfrm>
            <a:off x="10655637" y="4883830"/>
            <a:ext cx="531553" cy="5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423B17BF-D163-4643-AF78-94EE241FBF22}"/>
              </a:ext>
            </a:extLst>
          </p:cNvPr>
          <p:cNvSpPr/>
          <p:nvPr/>
        </p:nvSpPr>
        <p:spPr>
          <a:xfrm>
            <a:off x="6729696" y="6201994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757C33C0-3CDF-4024-B25F-E649741D7F3F}"/>
              </a:ext>
            </a:extLst>
          </p:cNvPr>
          <p:cNvSpPr/>
          <p:nvPr/>
        </p:nvSpPr>
        <p:spPr>
          <a:xfrm>
            <a:off x="7922725" y="6202707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535794C0-8055-44BF-A15F-758A19775D2D}"/>
              </a:ext>
            </a:extLst>
          </p:cNvPr>
          <p:cNvCxnSpPr>
            <a:cxnSpLocks/>
            <a:stCxn id="119" idx="3"/>
            <a:endCxn id="166" idx="2"/>
          </p:cNvCxnSpPr>
          <p:nvPr/>
        </p:nvCxnSpPr>
        <p:spPr>
          <a:xfrm>
            <a:off x="5851306" y="4140147"/>
            <a:ext cx="878390" cy="228152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639506B5-81E8-4731-8DDD-A825D9715E28}"/>
              </a:ext>
            </a:extLst>
          </p:cNvPr>
          <p:cNvCxnSpPr>
            <a:cxnSpLocks/>
            <a:stCxn id="118" idx="3"/>
            <a:endCxn id="166" idx="2"/>
          </p:cNvCxnSpPr>
          <p:nvPr/>
        </p:nvCxnSpPr>
        <p:spPr>
          <a:xfrm>
            <a:off x="5851306" y="4871944"/>
            <a:ext cx="878390" cy="154972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F57A73A9-6C2D-4FFC-B07A-BF827090D729}"/>
              </a:ext>
            </a:extLst>
          </p:cNvPr>
          <p:cNvCxnSpPr>
            <a:cxnSpLocks/>
            <a:stCxn id="120" idx="3"/>
            <a:endCxn id="166" idx="2"/>
          </p:cNvCxnSpPr>
          <p:nvPr/>
        </p:nvCxnSpPr>
        <p:spPr>
          <a:xfrm>
            <a:off x="5851306" y="5587292"/>
            <a:ext cx="878390" cy="83438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4F008CB3-D260-4616-ADD7-E510E062617B}"/>
              </a:ext>
            </a:extLst>
          </p:cNvPr>
          <p:cNvCxnSpPr>
            <a:cxnSpLocks/>
            <a:stCxn id="166" idx="6"/>
            <a:endCxn id="126" idx="2"/>
          </p:cNvCxnSpPr>
          <p:nvPr/>
        </p:nvCxnSpPr>
        <p:spPr>
          <a:xfrm flipV="1">
            <a:off x="7169053" y="3397083"/>
            <a:ext cx="757517" cy="302459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AAC6B330-0499-4B30-8328-864C7BCD6F4D}"/>
              </a:ext>
            </a:extLst>
          </p:cNvPr>
          <p:cNvCxnSpPr>
            <a:cxnSpLocks/>
            <a:stCxn id="166" idx="6"/>
            <a:endCxn id="125" idx="2"/>
          </p:cNvCxnSpPr>
          <p:nvPr/>
        </p:nvCxnSpPr>
        <p:spPr>
          <a:xfrm flipV="1">
            <a:off x="7169053" y="4143737"/>
            <a:ext cx="751240" cy="22779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22D762D6-302D-4572-9CE9-7FF7415C98F7}"/>
              </a:ext>
            </a:extLst>
          </p:cNvPr>
          <p:cNvCxnSpPr>
            <a:cxnSpLocks/>
            <a:stCxn id="166" idx="6"/>
            <a:endCxn id="127" idx="2"/>
          </p:cNvCxnSpPr>
          <p:nvPr/>
        </p:nvCxnSpPr>
        <p:spPr>
          <a:xfrm flipV="1">
            <a:off x="7169053" y="4890391"/>
            <a:ext cx="759536" cy="15312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3A61E824-F008-4487-997E-05BF99265D91}"/>
              </a:ext>
            </a:extLst>
          </p:cNvPr>
          <p:cNvCxnSpPr>
            <a:cxnSpLocks/>
            <a:stCxn id="166" idx="6"/>
            <a:endCxn id="128" idx="2"/>
          </p:cNvCxnSpPr>
          <p:nvPr/>
        </p:nvCxnSpPr>
        <p:spPr>
          <a:xfrm flipV="1">
            <a:off x="7169053" y="5656506"/>
            <a:ext cx="751239" cy="76516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874A20DA-73D6-4EC6-A4FF-7F99DB79D397}"/>
              </a:ext>
            </a:extLst>
          </p:cNvPr>
          <p:cNvCxnSpPr>
            <a:cxnSpLocks/>
            <a:stCxn id="166" idx="6"/>
            <a:endCxn id="167" idx="2"/>
          </p:cNvCxnSpPr>
          <p:nvPr/>
        </p:nvCxnSpPr>
        <p:spPr>
          <a:xfrm>
            <a:off x="7169053" y="6421673"/>
            <a:ext cx="753672" cy="71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8AA889E3-4BE7-4FD9-93AB-B6CD5D038FA8}"/>
              </a:ext>
            </a:extLst>
          </p:cNvPr>
          <p:cNvCxnSpPr>
            <a:cxnSpLocks/>
            <a:stCxn id="167" idx="6"/>
            <a:endCxn id="146" idx="2"/>
          </p:cNvCxnSpPr>
          <p:nvPr/>
        </p:nvCxnSpPr>
        <p:spPr>
          <a:xfrm flipV="1">
            <a:off x="8362082" y="4161033"/>
            <a:ext cx="719415" cy="226135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AA9DC4ED-57BA-4599-AA15-0E7DFB983D35}"/>
              </a:ext>
            </a:extLst>
          </p:cNvPr>
          <p:cNvCxnSpPr>
            <a:cxnSpLocks/>
            <a:stCxn id="167" idx="6"/>
            <a:endCxn id="145" idx="2"/>
          </p:cNvCxnSpPr>
          <p:nvPr/>
        </p:nvCxnSpPr>
        <p:spPr>
          <a:xfrm flipV="1">
            <a:off x="8362082" y="4883834"/>
            <a:ext cx="713138" cy="15385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3FA18FA9-0E9B-4E9F-8C4A-9A1478217D12}"/>
              </a:ext>
            </a:extLst>
          </p:cNvPr>
          <p:cNvCxnSpPr>
            <a:cxnSpLocks/>
            <a:stCxn id="167" idx="6"/>
            <a:endCxn id="147" idx="2"/>
          </p:cNvCxnSpPr>
          <p:nvPr/>
        </p:nvCxnSpPr>
        <p:spPr>
          <a:xfrm flipV="1">
            <a:off x="8362082" y="5603539"/>
            <a:ext cx="721434" cy="8188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5AD7A7C6-37D6-4FD8-B69E-69DEE1FCA4CE}"/>
              </a:ext>
            </a:extLst>
          </p:cNvPr>
          <p:cNvCxnSpPr>
            <a:cxnSpLocks/>
            <a:stCxn id="108" idx="6"/>
            <a:endCxn id="167" idx="2"/>
          </p:cNvCxnSpPr>
          <p:nvPr/>
        </p:nvCxnSpPr>
        <p:spPr>
          <a:xfrm>
            <a:off x="7167034" y="3397083"/>
            <a:ext cx="755691" cy="30253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58ABA74D-40A2-488F-BFF9-72C7AA2BB65F}"/>
              </a:ext>
            </a:extLst>
          </p:cNvPr>
          <p:cNvCxnSpPr>
            <a:cxnSpLocks/>
            <a:stCxn id="107" idx="6"/>
            <a:endCxn id="167" idx="2"/>
          </p:cNvCxnSpPr>
          <p:nvPr/>
        </p:nvCxnSpPr>
        <p:spPr>
          <a:xfrm>
            <a:off x="7160757" y="4143737"/>
            <a:ext cx="761968" cy="22786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EE69CBBD-CFAE-41AD-88B1-CE3EAD6EC5A8}"/>
              </a:ext>
            </a:extLst>
          </p:cNvPr>
          <p:cNvCxnSpPr>
            <a:cxnSpLocks/>
            <a:stCxn id="109" idx="6"/>
            <a:endCxn id="167" idx="2"/>
          </p:cNvCxnSpPr>
          <p:nvPr/>
        </p:nvCxnSpPr>
        <p:spPr>
          <a:xfrm>
            <a:off x="7169053" y="4890391"/>
            <a:ext cx="753672" cy="15319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60CC2740-BDDE-422C-A445-17177F173310}"/>
              </a:ext>
            </a:extLst>
          </p:cNvPr>
          <p:cNvCxnSpPr>
            <a:cxnSpLocks/>
            <a:stCxn id="121" idx="6"/>
            <a:endCxn id="167" idx="2"/>
          </p:cNvCxnSpPr>
          <p:nvPr/>
        </p:nvCxnSpPr>
        <p:spPr>
          <a:xfrm>
            <a:off x="7160756" y="5656506"/>
            <a:ext cx="761969" cy="7658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E7A23EC-3FB3-4088-915C-C704F2DB9E4E}"/>
              </a:ext>
            </a:extLst>
          </p:cNvPr>
          <p:cNvCxnSpPr>
            <a:cxnSpLocks/>
            <a:stCxn id="16" idx="3"/>
            <a:endCxn id="5" idx="2"/>
          </p:cNvCxnSpPr>
          <p:nvPr/>
        </p:nvCxnSpPr>
        <p:spPr>
          <a:xfrm flipV="1">
            <a:off x="3602092" y="1873506"/>
            <a:ext cx="870094" cy="72820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4DE5A70C-D985-4117-B399-5ED8AF005511}"/>
              </a:ext>
            </a:extLst>
          </p:cNvPr>
          <p:cNvSpPr/>
          <p:nvPr/>
        </p:nvSpPr>
        <p:spPr>
          <a:xfrm>
            <a:off x="4472186" y="1653827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8BA33AC-E6D4-4BF3-B1FD-1D87EBE23EB1}"/>
              </a:ext>
            </a:extLst>
          </p:cNvPr>
          <p:cNvSpPr/>
          <p:nvPr/>
        </p:nvSpPr>
        <p:spPr>
          <a:xfrm>
            <a:off x="4478463" y="907173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75301D1-C775-43D3-B53A-5481BE2DC5E6}"/>
              </a:ext>
            </a:extLst>
          </p:cNvPr>
          <p:cNvSpPr/>
          <p:nvPr/>
        </p:nvSpPr>
        <p:spPr>
          <a:xfrm>
            <a:off x="4480482" y="2400481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9680B9F-1C92-425B-BEA0-8057FFA55E84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 flipV="1">
            <a:off x="3602092" y="2620160"/>
            <a:ext cx="878390" cy="69690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EDBAF8-652C-4990-A8D4-BB7B2E474B09}"/>
              </a:ext>
            </a:extLst>
          </p:cNvPr>
          <p:cNvCxnSpPr>
            <a:cxnSpLocks/>
            <a:stCxn id="17" idx="3"/>
            <a:endCxn id="6" idx="2"/>
          </p:cNvCxnSpPr>
          <p:nvPr/>
        </p:nvCxnSpPr>
        <p:spPr>
          <a:xfrm flipV="1">
            <a:off x="3602092" y="1126852"/>
            <a:ext cx="876371" cy="74306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9098CAB-E716-49AC-9B97-730AD4E8003E}"/>
              </a:ext>
            </a:extLst>
          </p:cNvPr>
          <p:cNvCxnSpPr>
            <a:cxnSpLocks/>
            <a:stCxn id="17" idx="3"/>
            <a:endCxn id="5" idx="2"/>
          </p:cNvCxnSpPr>
          <p:nvPr/>
        </p:nvCxnSpPr>
        <p:spPr>
          <a:xfrm>
            <a:off x="3602092" y="1869916"/>
            <a:ext cx="870094" cy="359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CD59153-FA95-46F9-A20E-51185BC2BC81}"/>
              </a:ext>
            </a:extLst>
          </p:cNvPr>
          <p:cNvCxnSpPr>
            <a:cxnSpLocks/>
            <a:stCxn id="16" idx="3"/>
            <a:endCxn id="7" idx="2"/>
          </p:cNvCxnSpPr>
          <p:nvPr/>
        </p:nvCxnSpPr>
        <p:spPr>
          <a:xfrm>
            <a:off x="3602092" y="2601713"/>
            <a:ext cx="878390" cy="184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B3DA05B-1D67-415F-B8C8-8EC30A739887}"/>
              </a:ext>
            </a:extLst>
          </p:cNvPr>
          <p:cNvCxnSpPr>
            <a:cxnSpLocks/>
            <a:stCxn id="17" idx="3"/>
            <a:endCxn id="7" idx="2"/>
          </p:cNvCxnSpPr>
          <p:nvPr/>
        </p:nvCxnSpPr>
        <p:spPr>
          <a:xfrm>
            <a:off x="3602092" y="1869916"/>
            <a:ext cx="878390" cy="75024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58F8A29-165C-404F-B265-A782ECFD5472}"/>
              </a:ext>
            </a:extLst>
          </p:cNvPr>
          <p:cNvCxnSpPr>
            <a:cxnSpLocks/>
            <a:stCxn id="18" idx="3"/>
            <a:endCxn id="5" idx="2"/>
          </p:cNvCxnSpPr>
          <p:nvPr/>
        </p:nvCxnSpPr>
        <p:spPr>
          <a:xfrm flipV="1">
            <a:off x="3602092" y="1873506"/>
            <a:ext cx="870094" cy="144355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771F7B8-5F2A-41F3-AE1D-A03AB485EEAB}"/>
              </a:ext>
            </a:extLst>
          </p:cNvPr>
          <p:cNvCxnSpPr>
            <a:cxnSpLocks/>
            <a:stCxn id="16" idx="3"/>
            <a:endCxn id="6" idx="2"/>
          </p:cNvCxnSpPr>
          <p:nvPr/>
        </p:nvCxnSpPr>
        <p:spPr>
          <a:xfrm flipV="1">
            <a:off x="3602092" y="1126852"/>
            <a:ext cx="876371" cy="147486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57FADAF-70D7-48D2-B9CD-2AA044924BB4}"/>
              </a:ext>
            </a:extLst>
          </p:cNvPr>
          <p:cNvCxnSpPr>
            <a:cxnSpLocks/>
            <a:stCxn id="18" idx="3"/>
            <a:endCxn id="6" idx="2"/>
          </p:cNvCxnSpPr>
          <p:nvPr/>
        </p:nvCxnSpPr>
        <p:spPr>
          <a:xfrm flipV="1">
            <a:off x="3602092" y="1126852"/>
            <a:ext cx="876371" cy="219020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1803EC-BC9F-405E-866A-A1E25E7F075D}"/>
                  </a:ext>
                </a:extLst>
              </p:cNvPr>
              <p:cNvSpPr txBox="1"/>
              <p:nvPr/>
            </p:nvSpPr>
            <p:spPr>
              <a:xfrm>
                <a:off x="2971026" y="2386269"/>
                <a:ext cx="6310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1803EC-BC9F-405E-866A-A1E25E7F0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026" y="2386269"/>
                <a:ext cx="63106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256CE-037A-4336-BC2F-FF6C911DBB05}"/>
                  </a:ext>
                </a:extLst>
              </p:cNvPr>
              <p:cNvSpPr txBox="1"/>
              <p:nvPr/>
            </p:nvSpPr>
            <p:spPr>
              <a:xfrm>
                <a:off x="2971026" y="1654472"/>
                <a:ext cx="6310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256CE-037A-4336-BC2F-FF6C911DB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026" y="1654472"/>
                <a:ext cx="63106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D4281A-85CB-423C-AC4D-C231972F90A5}"/>
                  </a:ext>
                </a:extLst>
              </p:cNvPr>
              <p:cNvSpPr txBox="1"/>
              <p:nvPr/>
            </p:nvSpPr>
            <p:spPr>
              <a:xfrm>
                <a:off x="2971026" y="3101617"/>
                <a:ext cx="6310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D4281A-85CB-423C-AC4D-C231972F9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026" y="3101617"/>
                <a:ext cx="63106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>
            <a:extLst>
              <a:ext uri="{FF2B5EF4-FFF2-40B4-BE49-F238E27FC236}">
                <a16:creationId xmlns:a16="http://schemas.microsoft.com/office/drawing/2014/main" id="{5327DD6B-7225-49F6-A8F1-460B1151910A}"/>
              </a:ext>
            </a:extLst>
          </p:cNvPr>
          <p:cNvSpPr/>
          <p:nvPr/>
        </p:nvSpPr>
        <p:spPr>
          <a:xfrm>
            <a:off x="4472185" y="3166596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B060793-C006-4FAB-896D-8DF35C6AB8BD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3602092" y="3317061"/>
            <a:ext cx="870093" cy="6921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C033F19-AA6A-46CD-9EA0-8441060039B5}"/>
              </a:ext>
            </a:extLst>
          </p:cNvPr>
          <p:cNvCxnSpPr>
            <a:cxnSpLocks/>
            <a:stCxn id="16" idx="3"/>
            <a:endCxn id="19" idx="2"/>
          </p:cNvCxnSpPr>
          <p:nvPr/>
        </p:nvCxnSpPr>
        <p:spPr>
          <a:xfrm>
            <a:off x="3602092" y="2601713"/>
            <a:ext cx="870093" cy="7845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487CA63-064A-46DE-AC33-6EA70CDDC906}"/>
              </a:ext>
            </a:extLst>
          </p:cNvPr>
          <p:cNvCxnSpPr>
            <a:cxnSpLocks/>
            <a:stCxn id="17" idx="3"/>
            <a:endCxn id="19" idx="2"/>
          </p:cNvCxnSpPr>
          <p:nvPr/>
        </p:nvCxnSpPr>
        <p:spPr>
          <a:xfrm>
            <a:off x="3602092" y="1869916"/>
            <a:ext cx="870093" cy="15163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4E04639-6F53-40B0-97A5-FF2C479B6F58}"/>
              </a:ext>
            </a:extLst>
          </p:cNvPr>
          <p:cNvSpPr/>
          <p:nvPr/>
        </p:nvSpPr>
        <p:spPr>
          <a:xfrm>
            <a:off x="5671079" y="1653827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40670E1-BAA3-46C3-99DC-180F092687AD}"/>
              </a:ext>
            </a:extLst>
          </p:cNvPr>
          <p:cNvSpPr/>
          <p:nvPr/>
        </p:nvSpPr>
        <p:spPr>
          <a:xfrm>
            <a:off x="5677356" y="907173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9BDAA9F-CDDC-4CB6-A90D-6346D23DA970}"/>
              </a:ext>
            </a:extLst>
          </p:cNvPr>
          <p:cNvSpPr/>
          <p:nvPr/>
        </p:nvSpPr>
        <p:spPr>
          <a:xfrm>
            <a:off x="5679375" y="2400481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A5FE693-A853-4237-B814-0A890EE0491D}"/>
              </a:ext>
            </a:extLst>
          </p:cNvPr>
          <p:cNvSpPr/>
          <p:nvPr/>
        </p:nvSpPr>
        <p:spPr>
          <a:xfrm>
            <a:off x="5671078" y="3166596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48235B3-4B5A-4FBD-B499-9F9B8DB6356F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4917820" y="1126852"/>
            <a:ext cx="75953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71CD88-0A20-454B-9543-BE13C38B48B3}"/>
              </a:ext>
            </a:extLst>
          </p:cNvPr>
          <p:cNvCxnSpPr>
            <a:cxnSpLocks/>
            <a:stCxn id="6" idx="6"/>
            <a:endCxn id="23" idx="2"/>
          </p:cNvCxnSpPr>
          <p:nvPr/>
        </p:nvCxnSpPr>
        <p:spPr>
          <a:xfrm>
            <a:off x="4917820" y="1126852"/>
            <a:ext cx="753259" cy="7466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B0D684-D3EF-4D30-8561-240924967712}"/>
              </a:ext>
            </a:extLst>
          </p:cNvPr>
          <p:cNvCxnSpPr>
            <a:cxnSpLocks/>
            <a:stCxn id="6" idx="6"/>
            <a:endCxn id="25" idx="2"/>
          </p:cNvCxnSpPr>
          <p:nvPr/>
        </p:nvCxnSpPr>
        <p:spPr>
          <a:xfrm>
            <a:off x="4917820" y="1126852"/>
            <a:ext cx="761555" cy="14933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32733E8-67FE-4320-A41A-72127F497CEC}"/>
              </a:ext>
            </a:extLst>
          </p:cNvPr>
          <p:cNvCxnSpPr>
            <a:cxnSpLocks/>
            <a:stCxn id="6" idx="6"/>
            <a:endCxn id="26" idx="2"/>
          </p:cNvCxnSpPr>
          <p:nvPr/>
        </p:nvCxnSpPr>
        <p:spPr>
          <a:xfrm>
            <a:off x="4917820" y="1126852"/>
            <a:ext cx="753258" cy="22594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09DE14F-E13F-4EBA-9E03-5A9925B41873}"/>
              </a:ext>
            </a:extLst>
          </p:cNvPr>
          <p:cNvCxnSpPr>
            <a:cxnSpLocks/>
            <a:stCxn id="5" idx="6"/>
            <a:endCxn id="24" idx="2"/>
          </p:cNvCxnSpPr>
          <p:nvPr/>
        </p:nvCxnSpPr>
        <p:spPr>
          <a:xfrm flipV="1">
            <a:off x="4911543" y="1126852"/>
            <a:ext cx="765813" cy="7466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27EED1C-2B11-4F2C-A6C0-B7BE3F26EBEF}"/>
              </a:ext>
            </a:extLst>
          </p:cNvPr>
          <p:cNvCxnSpPr>
            <a:cxnSpLocks/>
            <a:stCxn id="5" idx="6"/>
            <a:endCxn id="23" idx="2"/>
          </p:cNvCxnSpPr>
          <p:nvPr/>
        </p:nvCxnSpPr>
        <p:spPr>
          <a:xfrm>
            <a:off x="4911543" y="1873506"/>
            <a:ext cx="75953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E49B79-78CF-4D76-8466-1809D69141FD}"/>
              </a:ext>
            </a:extLst>
          </p:cNvPr>
          <p:cNvCxnSpPr>
            <a:cxnSpLocks/>
            <a:stCxn id="5" idx="6"/>
            <a:endCxn id="25" idx="2"/>
          </p:cNvCxnSpPr>
          <p:nvPr/>
        </p:nvCxnSpPr>
        <p:spPr>
          <a:xfrm>
            <a:off x="4911543" y="1873506"/>
            <a:ext cx="767832" cy="7466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65D14F2-4219-4974-8608-D8AC7F06D0CA}"/>
              </a:ext>
            </a:extLst>
          </p:cNvPr>
          <p:cNvCxnSpPr>
            <a:cxnSpLocks/>
            <a:stCxn id="5" idx="6"/>
            <a:endCxn id="26" idx="2"/>
          </p:cNvCxnSpPr>
          <p:nvPr/>
        </p:nvCxnSpPr>
        <p:spPr>
          <a:xfrm>
            <a:off x="4911543" y="1873506"/>
            <a:ext cx="759535" cy="151276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4FBEA33-A9EF-4637-AD9C-D80365294506}"/>
              </a:ext>
            </a:extLst>
          </p:cNvPr>
          <p:cNvCxnSpPr>
            <a:cxnSpLocks/>
            <a:stCxn id="7" idx="6"/>
            <a:endCxn id="24" idx="2"/>
          </p:cNvCxnSpPr>
          <p:nvPr/>
        </p:nvCxnSpPr>
        <p:spPr>
          <a:xfrm flipV="1">
            <a:off x="4919839" y="1126852"/>
            <a:ext cx="757517" cy="14933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5782143-47D5-43C2-83AE-8B29F5E9570E}"/>
              </a:ext>
            </a:extLst>
          </p:cNvPr>
          <p:cNvCxnSpPr>
            <a:cxnSpLocks/>
            <a:stCxn id="7" idx="6"/>
            <a:endCxn id="23" idx="2"/>
          </p:cNvCxnSpPr>
          <p:nvPr/>
        </p:nvCxnSpPr>
        <p:spPr>
          <a:xfrm flipV="1">
            <a:off x="4919839" y="1873506"/>
            <a:ext cx="751240" cy="7466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A5203FD-E680-42BF-AF42-54486A786899}"/>
              </a:ext>
            </a:extLst>
          </p:cNvPr>
          <p:cNvCxnSpPr>
            <a:cxnSpLocks/>
            <a:stCxn id="7" idx="6"/>
            <a:endCxn id="25" idx="2"/>
          </p:cNvCxnSpPr>
          <p:nvPr/>
        </p:nvCxnSpPr>
        <p:spPr>
          <a:xfrm>
            <a:off x="4919839" y="2620160"/>
            <a:ext cx="75953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591706D-5371-40CB-B473-5881739A9443}"/>
              </a:ext>
            </a:extLst>
          </p:cNvPr>
          <p:cNvCxnSpPr>
            <a:cxnSpLocks/>
            <a:stCxn id="7" idx="6"/>
            <a:endCxn id="26" idx="2"/>
          </p:cNvCxnSpPr>
          <p:nvPr/>
        </p:nvCxnSpPr>
        <p:spPr>
          <a:xfrm>
            <a:off x="4919839" y="2620160"/>
            <a:ext cx="751239" cy="76611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01C0E70-BA02-4FA9-91B3-9052BE2489EB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 flipV="1">
            <a:off x="4911542" y="1126852"/>
            <a:ext cx="765814" cy="22594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A9A0136-DC24-489F-8F7B-1169DEA7673E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 flipV="1">
            <a:off x="4911542" y="1873506"/>
            <a:ext cx="759537" cy="151276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6A13E21-A32F-4844-9EF1-4D087A54FCE2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4911542" y="2620160"/>
            <a:ext cx="767833" cy="76611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D6DFC54-7735-4C5E-9C35-1AC7B99381F8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911542" y="3386275"/>
            <a:ext cx="75953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EF5C9BE5-94C3-4CA2-AB7F-0D475686FDCF}"/>
              </a:ext>
            </a:extLst>
          </p:cNvPr>
          <p:cNvSpPr/>
          <p:nvPr/>
        </p:nvSpPr>
        <p:spPr>
          <a:xfrm>
            <a:off x="6826006" y="2393924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1E92C24-D7CE-4096-AD43-B69AD0E7DEF9}"/>
              </a:ext>
            </a:extLst>
          </p:cNvPr>
          <p:cNvSpPr/>
          <p:nvPr/>
        </p:nvSpPr>
        <p:spPr>
          <a:xfrm>
            <a:off x="6832283" y="1671123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9D5FB7D-D7E3-4A3E-9B7C-89B205A2060B}"/>
              </a:ext>
            </a:extLst>
          </p:cNvPr>
          <p:cNvSpPr/>
          <p:nvPr/>
        </p:nvSpPr>
        <p:spPr>
          <a:xfrm>
            <a:off x="6834302" y="3113629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EB3B79D-1BF7-429D-87AA-549E69C1A96F}"/>
              </a:ext>
            </a:extLst>
          </p:cNvPr>
          <p:cNvCxnSpPr>
            <a:cxnSpLocks/>
            <a:stCxn id="24" idx="6"/>
            <a:endCxn id="44" idx="2"/>
          </p:cNvCxnSpPr>
          <p:nvPr/>
        </p:nvCxnSpPr>
        <p:spPr>
          <a:xfrm>
            <a:off x="6116713" y="1126852"/>
            <a:ext cx="715570" cy="7639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713D8E6-AE3C-4F6F-A514-7C7F574E9271}"/>
              </a:ext>
            </a:extLst>
          </p:cNvPr>
          <p:cNvCxnSpPr>
            <a:cxnSpLocks/>
            <a:stCxn id="24" idx="6"/>
            <a:endCxn id="43" idx="2"/>
          </p:cNvCxnSpPr>
          <p:nvPr/>
        </p:nvCxnSpPr>
        <p:spPr>
          <a:xfrm>
            <a:off x="6116713" y="1126852"/>
            <a:ext cx="709293" cy="148675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CBC3B8C-BE30-40F8-ABB8-2271A755F6B4}"/>
              </a:ext>
            </a:extLst>
          </p:cNvPr>
          <p:cNvCxnSpPr>
            <a:cxnSpLocks/>
            <a:stCxn id="24" idx="6"/>
            <a:endCxn id="45" idx="2"/>
          </p:cNvCxnSpPr>
          <p:nvPr/>
        </p:nvCxnSpPr>
        <p:spPr>
          <a:xfrm>
            <a:off x="6116713" y="1126852"/>
            <a:ext cx="717589" cy="220645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7022C26-B72A-4D03-A4F0-886EEE9827D6}"/>
              </a:ext>
            </a:extLst>
          </p:cNvPr>
          <p:cNvCxnSpPr>
            <a:cxnSpLocks/>
            <a:stCxn id="23" idx="6"/>
            <a:endCxn id="43" idx="2"/>
          </p:cNvCxnSpPr>
          <p:nvPr/>
        </p:nvCxnSpPr>
        <p:spPr>
          <a:xfrm>
            <a:off x="6110436" y="1873506"/>
            <a:ext cx="715570" cy="74009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2FBDE72-E28F-4DEE-81A8-D76056447C52}"/>
              </a:ext>
            </a:extLst>
          </p:cNvPr>
          <p:cNvCxnSpPr>
            <a:cxnSpLocks/>
            <a:stCxn id="23" idx="6"/>
            <a:endCxn id="45" idx="2"/>
          </p:cNvCxnSpPr>
          <p:nvPr/>
        </p:nvCxnSpPr>
        <p:spPr>
          <a:xfrm>
            <a:off x="6110436" y="1873506"/>
            <a:ext cx="723866" cy="145980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87ED79F-34DF-4107-863F-D1F5F1CD2678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6110436" y="1873506"/>
            <a:ext cx="721847" cy="1729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6604FCE-0C6F-4D49-B41C-ED3A446266C0}"/>
              </a:ext>
            </a:extLst>
          </p:cNvPr>
          <p:cNvCxnSpPr>
            <a:cxnSpLocks/>
            <a:stCxn id="25" idx="6"/>
            <a:endCxn id="44" idx="2"/>
          </p:cNvCxnSpPr>
          <p:nvPr/>
        </p:nvCxnSpPr>
        <p:spPr>
          <a:xfrm flipV="1">
            <a:off x="6118732" y="1890802"/>
            <a:ext cx="713551" cy="7293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5958917-6455-4EEC-8A84-332BBC0D7292}"/>
              </a:ext>
            </a:extLst>
          </p:cNvPr>
          <p:cNvCxnSpPr>
            <a:cxnSpLocks/>
            <a:stCxn id="25" idx="6"/>
            <a:endCxn id="43" idx="2"/>
          </p:cNvCxnSpPr>
          <p:nvPr/>
        </p:nvCxnSpPr>
        <p:spPr>
          <a:xfrm flipV="1">
            <a:off x="6118732" y="2613603"/>
            <a:ext cx="707274" cy="65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77B53D2-1D82-42D0-BC68-8C5512CD83F7}"/>
              </a:ext>
            </a:extLst>
          </p:cNvPr>
          <p:cNvCxnSpPr>
            <a:cxnSpLocks/>
            <a:stCxn id="25" idx="6"/>
            <a:endCxn id="45" idx="2"/>
          </p:cNvCxnSpPr>
          <p:nvPr/>
        </p:nvCxnSpPr>
        <p:spPr>
          <a:xfrm>
            <a:off x="6118732" y="2620160"/>
            <a:ext cx="715570" cy="71314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91BF255-2CF2-4050-9F12-817FBBEA1AE4}"/>
              </a:ext>
            </a:extLst>
          </p:cNvPr>
          <p:cNvCxnSpPr>
            <a:cxnSpLocks/>
            <a:stCxn id="26" idx="6"/>
            <a:endCxn id="44" idx="2"/>
          </p:cNvCxnSpPr>
          <p:nvPr/>
        </p:nvCxnSpPr>
        <p:spPr>
          <a:xfrm flipV="1">
            <a:off x="6110435" y="1890802"/>
            <a:ext cx="721848" cy="149547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ED29887-0660-439F-A3C7-ABCEF0C4C103}"/>
              </a:ext>
            </a:extLst>
          </p:cNvPr>
          <p:cNvCxnSpPr>
            <a:cxnSpLocks/>
            <a:stCxn id="26" idx="6"/>
            <a:endCxn id="43" idx="2"/>
          </p:cNvCxnSpPr>
          <p:nvPr/>
        </p:nvCxnSpPr>
        <p:spPr>
          <a:xfrm flipV="1">
            <a:off x="6110435" y="2613603"/>
            <a:ext cx="715571" cy="77267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924F0C9-B553-4FFD-BC53-9F9CD4CA052F}"/>
              </a:ext>
            </a:extLst>
          </p:cNvPr>
          <p:cNvCxnSpPr>
            <a:cxnSpLocks/>
            <a:stCxn id="26" idx="6"/>
            <a:endCxn id="45" idx="2"/>
          </p:cNvCxnSpPr>
          <p:nvPr/>
        </p:nvCxnSpPr>
        <p:spPr>
          <a:xfrm flipV="1">
            <a:off x="6110435" y="3333308"/>
            <a:ext cx="723867" cy="5296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B95A6DC-855F-45BA-986C-0B67F7DA86A7}"/>
              </a:ext>
            </a:extLst>
          </p:cNvPr>
          <p:cNvCxnSpPr>
            <a:cxnSpLocks/>
            <a:stCxn id="43" idx="6"/>
            <a:endCxn id="62" idx="2"/>
          </p:cNvCxnSpPr>
          <p:nvPr/>
        </p:nvCxnSpPr>
        <p:spPr>
          <a:xfrm flipV="1">
            <a:off x="7265363" y="2613599"/>
            <a:ext cx="701703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89BD7E0-58D4-42C9-B93E-070879B7EDC9}"/>
                  </a:ext>
                </a:extLst>
              </p:cNvPr>
              <p:cNvSpPr txBox="1"/>
              <p:nvPr/>
            </p:nvSpPr>
            <p:spPr>
              <a:xfrm>
                <a:off x="8937976" y="2403545"/>
                <a:ext cx="3331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89BD7E0-58D4-42C9-B93E-070879B7E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976" y="2403545"/>
                <a:ext cx="33316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59564E2-601F-423A-8A5E-040119500D6D}"/>
              </a:ext>
            </a:extLst>
          </p:cNvPr>
          <p:cNvCxnSpPr>
            <a:cxnSpLocks/>
            <a:stCxn id="44" idx="6"/>
            <a:endCxn id="62" idx="2"/>
          </p:cNvCxnSpPr>
          <p:nvPr/>
        </p:nvCxnSpPr>
        <p:spPr>
          <a:xfrm>
            <a:off x="7271640" y="1890802"/>
            <a:ext cx="695426" cy="72279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3300711-38CA-4DC3-8E9A-C7F693519520}"/>
              </a:ext>
            </a:extLst>
          </p:cNvPr>
          <p:cNvCxnSpPr>
            <a:cxnSpLocks/>
            <a:stCxn id="45" idx="6"/>
            <a:endCxn id="62" idx="2"/>
          </p:cNvCxnSpPr>
          <p:nvPr/>
        </p:nvCxnSpPr>
        <p:spPr>
          <a:xfrm flipV="1">
            <a:off x="7273659" y="2613599"/>
            <a:ext cx="693407" cy="71970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96098E5C-6862-4625-BB44-CBAA8DEBC912}"/>
              </a:ext>
            </a:extLst>
          </p:cNvPr>
          <p:cNvSpPr/>
          <p:nvPr/>
        </p:nvSpPr>
        <p:spPr>
          <a:xfrm>
            <a:off x="7967066" y="2393920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E721639-22D1-42CC-8981-FB2DCEE8D25F}"/>
              </a:ext>
            </a:extLst>
          </p:cNvPr>
          <p:cNvCxnSpPr>
            <a:cxnSpLocks/>
            <a:stCxn id="62" idx="6"/>
            <a:endCxn id="59" idx="1"/>
          </p:cNvCxnSpPr>
          <p:nvPr/>
        </p:nvCxnSpPr>
        <p:spPr>
          <a:xfrm>
            <a:off x="8406423" y="2613599"/>
            <a:ext cx="531553" cy="5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A03258FA-B104-4188-B293-1626CE06D070}"/>
              </a:ext>
            </a:extLst>
          </p:cNvPr>
          <p:cNvSpPr/>
          <p:nvPr/>
        </p:nvSpPr>
        <p:spPr>
          <a:xfrm>
            <a:off x="4480482" y="3931763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B347F70-5F71-4C68-A362-FD903066C451}"/>
              </a:ext>
            </a:extLst>
          </p:cNvPr>
          <p:cNvSpPr/>
          <p:nvPr/>
        </p:nvSpPr>
        <p:spPr>
          <a:xfrm>
            <a:off x="5673511" y="3932476"/>
            <a:ext cx="439357" cy="439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56C8269-3BE9-470C-96DA-35D7FCDC21E9}"/>
              </a:ext>
            </a:extLst>
          </p:cNvPr>
          <p:cNvCxnSpPr>
            <a:cxnSpLocks/>
            <a:stCxn id="17" idx="3"/>
            <a:endCxn id="64" idx="2"/>
          </p:cNvCxnSpPr>
          <p:nvPr/>
        </p:nvCxnSpPr>
        <p:spPr>
          <a:xfrm>
            <a:off x="3602092" y="1869916"/>
            <a:ext cx="878390" cy="228152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27AB8B9-B2C2-46F4-AC89-82053DEA2CC8}"/>
              </a:ext>
            </a:extLst>
          </p:cNvPr>
          <p:cNvCxnSpPr>
            <a:cxnSpLocks/>
            <a:stCxn id="16" idx="3"/>
            <a:endCxn id="64" idx="2"/>
          </p:cNvCxnSpPr>
          <p:nvPr/>
        </p:nvCxnSpPr>
        <p:spPr>
          <a:xfrm>
            <a:off x="3602092" y="2601713"/>
            <a:ext cx="878390" cy="154972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2C18FC6-35DA-49AC-A0A9-E280B58A384D}"/>
              </a:ext>
            </a:extLst>
          </p:cNvPr>
          <p:cNvCxnSpPr>
            <a:cxnSpLocks/>
            <a:stCxn id="18" idx="3"/>
            <a:endCxn id="64" idx="2"/>
          </p:cNvCxnSpPr>
          <p:nvPr/>
        </p:nvCxnSpPr>
        <p:spPr>
          <a:xfrm>
            <a:off x="3602092" y="3317061"/>
            <a:ext cx="878390" cy="83438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36275B3-C562-4CF3-B2AF-6F64E67AC91E}"/>
              </a:ext>
            </a:extLst>
          </p:cNvPr>
          <p:cNvCxnSpPr>
            <a:cxnSpLocks/>
            <a:stCxn id="64" idx="6"/>
            <a:endCxn id="24" idx="2"/>
          </p:cNvCxnSpPr>
          <p:nvPr/>
        </p:nvCxnSpPr>
        <p:spPr>
          <a:xfrm flipV="1">
            <a:off x="4919839" y="1126852"/>
            <a:ext cx="757517" cy="302459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ED2BAF4-C444-4B0A-900E-4F294096D94D}"/>
              </a:ext>
            </a:extLst>
          </p:cNvPr>
          <p:cNvCxnSpPr>
            <a:cxnSpLocks/>
            <a:stCxn id="64" idx="6"/>
            <a:endCxn id="23" idx="2"/>
          </p:cNvCxnSpPr>
          <p:nvPr/>
        </p:nvCxnSpPr>
        <p:spPr>
          <a:xfrm flipV="1">
            <a:off x="4919839" y="1873506"/>
            <a:ext cx="751240" cy="22779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A2D3F89-7707-4E04-A41F-836102AB5EB8}"/>
              </a:ext>
            </a:extLst>
          </p:cNvPr>
          <p:cNvCxnSpPr>
            <a:cxnSpLocks/>
            <a:stCxn id="64" idx="6"/>
            <a:endCxn id="25" idx="2"/>
          </p:cNvCxnSpPr>
          <p:nvPr/>
        </p:nvCxnSpPr>
        <p:spPr>
          <a:xfrm flipV="1">
            <a:off x="4919839" y="2620160"/>
            <a:ext cx="759536" cy="15312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864C236-9D0E-4723-A8AA-B4AEB2464646}"/>
              </a:ext>
            </a:extLst>
          </p:cNvPr>
          <p:cNvCxnSpPr>
            <a:cxnSpLocks/>
            <a:stCxn id="64" idx="6"/>
            <a:endCxn id="26" idx="2"/>
          </p:cNvCxnSpPr>
          <p:nvPr/>
        </p:nvCxnSpPr>
        <p:spPr>
          <a:xfrm flipV="1">
            <a:off x="4919839" y="3386275"/>
            <a:ext cx="751239" cy="76516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75F6A92-A12B-4238-841D-7620EA4CEB03}"/>
              </a:ext>
            </a:extLst>
          </p:cNvPr>
          <p:cNvCxnSpPr>
            <a:cxnSpLocks/>
            <a:stCxn id="64" idx="6"/>
            <a:endCxn id="65" idx="2"/>
          </p:cNvCxnSpPr>
          <p:nvPr/>
        </p:nvCxnSpPr>
        <p:spPr>
          <a:xfrm>
            <a:off x="4919839" y="4151442"/>
            <a:ext cx="753672" cy="71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3C0F8B3-3DF8-4DF6-866E-DC40971DF185}"/>
              </a:ext>
            </a:extLst>
          </p:cNvPr>
          <p:cNvCxnSpPr>
            <a:cxnSpLocks/>
            <a:stCxn id="65" idx="6"/>
            <a:endCxn id="44" idx="2"/>
          </p:cNvCxnSpPr>
          <p:nvPr/>
        </p:nvCxnSpPr>
        <p:spPr>
          <a:xfrm flipV="1">
            <a:off x="6112868" y="1890802"/>
            <a:ext cx="719415" cy="226135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9E0ABC4-B751-4B9C-9085-7D8C9AD1B81A}"/>
              </a:ext>
            </a:extLst>
          </p:cNvPr>
          <p:cNvCxnSpPr>
            <a:cxnSpLocks/>
            <a:stCxn id="65" idx="6"/>
            <a:endCxn id="43" idx="2"/>
          </p:cNvCxnSpPr>
          <p:nvPr/>
        </p:nvCxnSpPr>
        <p:spPr>
          <a:xfrm flipV="1">
            <a:off x="6112868" y="2613603"/>
            <a:ext cx="713138" cy="15385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843EF23-A861-4863-AAE4-77F2B5A295C4}"/>
              </a:ext>
            </a:extLst>
          </p:cNvPr>
          <p:cNvCxnSpPr>
            <a:cxnSpLocks/>
            <a:stCxn id="65" idx="6"/>
            <a:endCxn id="45" idx="2"/>
          </p:cNvCxnSpPr>
          <p:nvPr/>
        </p:nvCxnSpPr>
        <p:spPr>
          <a:xfrm flipV="1">
            <a:off x="6112868" y="3333308"/>
            <a:ext cx="721434" cy="8188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D40F39D-AA48-4A1A-A840-1B7D88F056FD}"/>
              </a:ext>
            </a:extLst>
          </p:cNvPr>
          <p:cNvCxnSpPr>
            <a:cxnSpLocks/>
            <a:stCxn id="6" idx="6"/>
            <a:endCxn id="65" idx="2"/>
          </p:cNvCxnSpPr>
          <p:nvPr/>
        </p:nvCxnSpPr>
        <p:spPr>
          <a:xfrm>
            <a:off x="4917820" y="1126852"/>
            <a:ext cx="755691" cy="30253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BBBA3CF-04CE-47DC-8B31-3DD954CCDE39}"/>
              </a:ext>
            </a:extLst>
          </p:cNvPr>
          <p:cNvCxnSpPr>
            <a:cxnSpLocks/>
            <a:stCxn id="5" idx="6"/>
            <a:endCxn id="65" idx="2"/>
          </p:cNvCxnSpPr>
          <p:nvPr/>
        </p:nvCxnSpPr>
        <p:spPr>
          <a:xfrm>
            <a:off x="4911543" y="1873506"/>
            <a:ext cx="761968" cy="22786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0360771-57E0-41BC-85F5-07EEE41C958E}"/>
              </a:ext>
            </a:extLst>
          </p:cNvPr>
          <p:cNvCxnSpPr>
            <a:cxnSpLocks/>
            <a:stCxn id="7" idx="6"/>
            <a:endCxn id="65" idx="2"/>
          </p:cNvCxnSpPr>
          <p:nvPr/>
        </p:nvCxnSpPr>
        <p:spPr>
          <a:xfrm>
            <a:off x="4919839" y="2620160"/>
            <a:ext cx="753672" cy="15319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F5923B6-759C-426B-8BE2-69AD550F2B63}"/>
              </a:ext>
            </a:extLst>
          </p:cNvPr>
          <p:cNvCxnSpPr>
            <a:cxnSpLocks/>
            <a:stCxn id="19" idx="6"/>
            <a:endCxn id="65" idx="2"/>
          </p:cNvCxnSpPr>
          <p:nvPr/>
        </p:nvCxnSpPr>
        <p:spPr>
          <a:xfrm>
            <a:off x="4911542" y="3386275"/>
            <a:ext cx="761969" cy="7658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F8EEDD1-626F-430E-912A-3888D3BBF85F}"/>
              </a:ext>
            </a:extLst>
          </p:cNvPr>
          <p:cNvSpPr txBox="1"/>
          <p:nvPr/>
        </p:nvSpPr>
        <p:spPr>
          <a:xfrm>
            <a:off x="4544508" y="52280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1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CCBF0E0-9202-415F-9C8A-D2617F728E1D}"/>
              </a:ext>
            </a:extLst>
          </p:cNvPr>
          <p:cNvSpPr txBox="1"/>
          <p:nvPr/>
        </p:nvSpPr>
        <p:spPr>
          <a:xfrm>
            <a:off x="5722174" y="50706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2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61148E7-D869-434C-A3EB-27282DA17A87}"/>
              </a:ext>
            </a:extLst>
          </p:cNvPr>
          <p:cNvSpPr txBox="1"/>
          <p:nvPr/>
        </p:nvSpPr>
        <p:spPr>
          <a:xfrm>
            <a:off x="6887107" y="126639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3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54DDDF5-FF85-40E2-AEC6-8F0A1996DB4D}"/>
              </a:ext>
            </a:extLst>
          </p:cNvPr>
          <p:cNvSpPr txBox="1"/>
          <p:nvPr/>
        </p:nvSpPr>
        <p:spPr>
          <a:xfrm>
            <a:off x="8019871" y="19861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4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D98D520-6EB7-4349-B6FA-213F1B260340}"/>
              </a:ext>
            </a:extLst>
          </p:cNvPr>
          <p:cNvSpPr txBox="1"/>
          <p:nvPr/>
        </p:nvSpPr>
        <p:spPr>
          <a:xfrm>
            <a:off x="2809485" y="1245673"/>
            <a:ext cx="98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/>
                </a:solidFill>
              </a:rPr>
              <a:t>Layer</a:t>
            </a:r>
            <a:r>
              <a:rPr lang="ko-KR" altLang="en-US" b="1">
                <a:solidFill>
                  <a:schemeClr val="accent1"/>
                </a:solidFill>
              </a:rPr>
              <a:t> </a:t>
            </a:r>
            <a:r>
              <a:rPr lang="en-US" altLang="ko-KR" b="1">
                <a:solidFill>
                  <a:schemeClr val="accent1"/>
                </a:solidFill>
              </a:rPr>
              <a:t>0</a:t>
            </a:r>
            <a:endParaRPr lang="ko-KR" altLang="en-US" b="1">
              <a:solidFill>
                <a:schemeClr val="accent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F73FF73-1A94-4899-B459-D1A605481109}"/>
              </a:ext>
            </a:extLst>
          </p:cNvPr>
          <p:cNvSpPr txBox="1"/>
          <p:nvPr/>
        </p:nvSpPr>
        <p:spPr>
          <a:xfrm>
            <a:off x="4555018" y="43851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00B050"/>
                </a:solidFill>
              </a:rPr>
              <a:t>5</a:t>
            </a:r>
            <a:endParaRPr lang="ko-KR" altLang="en-US" b="1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B8611C4-0496-462A-AAA2-2A6103F5CBA5}"/>
              </a:ext>
            </a:extLst>
          </p:cNvPr>
          <p:cNvSpPr txBox="1"/>
          <p:nvPr/>
        </p:nvSpPr>
        <p:spPr>
          <a:xfrm>
            <a:off x="5730189" y="43851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00B050"/>
                </a:solidFill>
              </a:rPr>
              <a:t>5</a:t>
            </a:r>
            <a:endParaRPr lang="ko-KR" altLang="en-US" b="1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768363A-E255-4847-9E36-1390147BD218}"/>
              </a:ext>
            </a:extLst>
          </p:cNvPr>
          <p:cNvSpPr txBox="1"/>
          <p:nvPr/>
        </p:nvSpPr>
        <p:spPr>
          <a:xfrm>
            <a:off x="6893624" y="35302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00B050"/>
                </a:solidFill>
              </a:rPr>
              <a:t>3</a:t>
            </a:r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E08C6B0-0538-4D1C-AA06-02477AF777B2}"/>
              </a:ext>
            </a:extLst>
          </p:cNvPr>
          <p:cNvSpPr txBox="1"/>
          <p:nvPr/>
        </p:nvSpPr>
        <p:spPr>
          <a:xfrm>
            <a:off x="8027886" y="28368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00B050"/>
                </a:solidFill>
              </a:rPr>
              <a:t>1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702DC54-AC40-480C-A3F9-C19135FF9A7C}"/>
                  </a:ext>
                </a:extLst>
              </p:cNvPr>
              <p:cNvSpPr txBox="1"/>
              <p:nvPr/>
            </p:nvSpPr>
            <p:spPr>
              <a:xfrm>
                <a:off x="2036133" y="4399121"/>
                <a:ext cx="7705827" cy="18427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=4</m:t>
                    </m:r>
                  </m:oMath>
                </a14:m>
                <a:r>
                  <a:rPr lang="en-US" altLang="ko-KR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𝑙𝑎𝑦𝑒𝑟𝑠</m:t>
                        </m:r>
                      </m:e>
                    </m:d>
                  </m:oMath>
                </a14:m>
                <a:r>
                  <a:rPr lang="en-US" altLang="ko-KR"/>
                  <a:t>                  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en-US" altLang="ko-KR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/>
                  <a:t> </a:t>
                </a:r>
                <a14:m>
                  <m:oMath xmlns:m="http://schemas.openxmlformats.org/officeDocument/2006/math">
                    <m:r>
                      <a:rPr lang="en-US" altLang="ko-KR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altLang="ko-K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𝑢𝑛𝑖𝑡𝑠</m:t>
                    </m:r>
                    <m:r>
                      <a:rPr lang="en-US" altLang="ko-K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/>
                  <a:t>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[4]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/>
                  <a:t>(output layer)</a:t>
                </a:r>
                <a:endParaRPr lang="en-US" altLang="ko-KR" i="1">
                  <a:latin typeface="Cambria Math" panose="02040503050406030204" pitchFamily="18" charset="0"/>
                </a:endParaRPr>
              </a:p>
              <a:p>
                <a:r>
                  <a:rPr lang="en-US" altLang="ko-KR"/>
                  <a:t>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ko-KR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ko-KR"/>
                  <a:t> (input layer)</a:t>
                </a:r>
              </a:p>
              <a:p>
                <a:endParaRPr lang="en-US" altLang="ko-KR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ko-KR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ko-KR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702DC54-AC40-480C-A3F9-C19135FF9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133" y="4399121"/>
                <a:ext cx="7705827" cy="1842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7B39F43-2EB5-4CD7-A97E-1001D0DAFC79}"/>
                  </a:ext>
                </a:extLst>
              </p:cNvPr>
              <p:cNvSpPr txBox="1"/>
              <p:nvPr/>
            </p:nvSpPr>
            <p:spPr>
              <a:xfrm>
                <a:off x="1189515" y="2468683"/>
                <a:ext cx="977319" cy="381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solidFill>
                      <a:srgbClr val="7030A0"/>
                    </a:solidFill>
                  </a:rPr>
                  <a:t>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endParaRPr lang="ko-KR" altLang="en-US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7B39F43-2EB5-4CD7-A97E-1001D0DAF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515" y="2468683"/>
                <a:ext cx="977319" cy="381130"/>
              </a:xfrm>
              <a:prstGeom prst="rect">
                <a:avLst/>
              </a:prstGeom>
              <a:blipFill>
                <a:blip r:embed="rId7"/>
                <a:stretch>
                  <a:fillRect l="-5000" t="-6452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0391D7D-2541-4DA9-B081-B06FE122B46B}"/>
                  </a:ext>
                </a:extLst>
              </p:cNvPr>
              <p:cNvSpPr txBox="1"/>
              <p:nvPr/>
            </p:nvSpPr>
            <p:spPr>
              <a:xfrm>
                <a:off x="9241994" y="2468683"/>
                <a:ext cx="755463" cy="381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solidFill>
                      <a:srgbClr val="7030A0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ko-KR" altLang="en-US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0391D7D-2541-4DA9-B081-B06FE122B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994" y="2468683"/>
                <a:ext cx="755463" cy="381130"/>
              </a:xfrm>
              <a:prstGeom prst="rect">
                <a:avLst/>
              </a:prstGeom>
              <a:blipFill>
                <a:blip r:embed="rId8"/>
                <a:stretch>
                  <a:fillRect l="-6452" t="-6452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A7C6F21-90D0-45A6-8347-28D2F968C54E}"/>
                  </a:ext>
                </a:extLst>
              </p:cNvPr>
              <p:cNvSpPr/>
              <p:nvPr/>
            </p:nvSpPr>
            <p:spPr>
              <a:xfrm>
                <a:off x="1965308" y="6159661"/>
                <a:ext cx="2864437" cy="381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A7C6F21-90D0-45A6-8347-28D2F968C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308" y="6159661"/>
                <a:ext cx="2864437" cy="381130"/>
              </a:xfrm>
              <a:prstGeom prst="rect">
                <a:avLst/>
              </a:prstGeom>
              <a:blipFill>
                <a:blip r:embed="rId9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08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114</Words>
  <Application>Microsoft Office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HKIT</dc:creator>
  <cp:lastModifiedBy>HKIT</cp:lastModifiedBy>
  <cp:revision>32</cp:revision>
  <dcterms:created xsi:type="dcterms:W3CDTF">2022-08-25T04:54:04Z</dcterms:created>
  <dcterms:modified xsi:type="dcterms:W3CDTF">2022-09-06T07:35:34Z</dcterms:modified>
</cp:coreProperties>
</file>